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65" r:id="rId3"/>
    <p:sldId id="263" r:id="rId4"/>
    <p:sldId id="281" r:id="rId5"/>
    <p:sldId id="277" r:id="rId6"/>
    <p:sldId id="269" r:id="rId7"/>
    <p:sldId id="278" r:id="rId8"/>
    <p:sldId id="291" r:id="rId9"/>
    <p:sldId id="290" r:id="rId10"/>
    <p:sldId id="289" r:id="rId11"/>
    <p:sldId id="270" r:id="rId12"/>
    <p:sldId id="264" r:id="rId13"/>
    <p:sldId id="266" r:id="rId14"/>
    <p:sldId id="268" r:id="rId15"/>
    <p:sldId id="271" r:id="rId16"/>
    <p:sldId id="272" r:id="rId17"/>
    <p:sldId id="273" r:id="rId18"/>
    <p:sldId id="275" r:id="rId19"/>
    <p:sldId id="282" r:id="rId20"/>
    <p:sldId id="285" r:id="rId21"/>
    <p:sldId id="287" r:id="rId22"/>
    <p:sldId id="286" r:id="rId23"/>
    <p:sldId id="283" r:id="rId24"/>
    <p:sldId id="284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Есть ли различие между средними" id="{2D4E9223-4FB2-7248-BCCD-B7CA5CA026A5}">
          <p14:sldIdLst>
            <p14:sldId id="274"/>
            <p14:sldId id="265"/>
            <p14:sldId id="263"/>
            <p14:sldId id="281"/>
            <p14:sldId id="277"/>
            <p14:sldId id="269"/>
            <p14:sldId id="278"/>
            <p14:sldId id="291"/>
            <p14:sldId id="290"/>
            <p14:sldId id="289"/>
            <p14:sldId id="270"/>
            <p14:sldId id="264"/>
            <p14:sldId id="266"/>
            <p14:sldId id="268"/>
            <p14:sldId id="271"/>
            <p14:sldId id="272"/>
            <p14:sldId id="273"/>
          </p14:sldIdLst>
        </p14:section>
        <p14:section name="Достоверность между различиями" id="{3E37921E-96F0-B14F-A43F-7CE35B4D993A}">
          <p14:sldIdLst>
            <p14:sldId id="275"/>
            <p14:sldId id="282"/>
            <p14:sldId id="285"/>
            <p14:sldId id="287"/>
            <p14:sldId id="286"/>
            <p14:sldId id="283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1D90FF"/>
    <a:srgbClr val="5F4901"/>
    <a:srgbClr val="945200"/>
    <a:srgbClr val="7F5F01"/>
    <a:srgbClr val="1E90FF"/>
    <a:srgbClr val="000000"/>
    <a:srgbClr val="FF808B"/>
    <a:srgbClr val="0059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0"/>
    <p:restoredTop sz="94714"/>
  </p:normalViewPr>
  <p:slideViewPr>
    <p:cSldViewPr snapToGrid="0" snapToObjects="1">
      <p:cViewPr>
        <p:scale>
          <a:sx n="93" d="100"/>
          <a:sy n="93" d="100"/>
        </p:scale>
        <p:origin x="45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52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17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96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5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2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0E7E-50CF-F24B-964B-C4ECAF2BCFF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8E24-2488-D040-B43D-860C11D63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40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48357-AC67-0745-BF94-AF3C6DF1E0E7}"/>
              </a:ext>
            </a:extLst>
          </p:cNvPr>
          <p:cNvSpPr txBox="1"/>
          <p:nvPr/>
        </p:nvSpPr>
        <p:spPr>
          <a:xfrm>
            <a:off x="538681" y="2767280"/>
            <a:ext cx="8066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</p:spTree>
    <p:extLst>
      <p:ext uri="{BB962C8B-B14F-4D97-AF65-F5344CB8AC3E}">
        <p14:creationId xmlns:p14="http://schemas.microsoft.com/office/powerpoint/2010/main" val="203830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pt115">
            <a:extLst>
              <a:ext uri="{FF2B5EF4-FFF2-40B4-BE49-F238E27FC236}">
                <a16:creationId xmlns:a16="http://schemas.microsoft.com/office/drawing/2014/main" id="{1126ADD9-1B7E-9D45-B5EC-0768307465BC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t115">
            <a:extLst>
              <a:ext uri="{FF2B5EF4-FFF2-40B4-BE49-F238E27FC236}">
                <a16:creationId xmlns:a16="http://schemas.microsoft.com/office/drawing/2014/main" id="{697FF95B-CACE-7A48-8294-07CA2D172865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t115">
            <a:extLst>
              <a:ext uri="{FF2B5EF4-FFF2-40B4-BE49-F238E27FC236}">
                <a16:creationId xmlns:a16="http://schemas.microsoft.com/office/drawing/2014/main" id="{D35C93D1-37BE-4D4F-8763-E15FC6EEA5FC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B48A69-B07C-8342-B580-94EE091454B9}"/>
              </a:ext>
            </a:extLst>
          </p:cNvPr>
          <p:cNvCxnSpPr/>
          <p:nvPr/>
        </p:nvCxnSpPr>
        <p:spPr>
          <a:xfrm>
            <a:off x="5024588" y="1533472"/>
            <a:ext cx="0" cy="4258316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BC980F-ABD8-154D-8CC7-43A30742CB1A}"/>
              </a:ext>
            </a:extLst>
          </p:cNvPr>
          <p:cNvCxnSpPr>
            <a:cxnSpLocks/>
          </p:cNvCxnSpPr>
          <p:nvPr/>
        </p:nvCxnSpPr>
        <p:spPr>
          <a:xfrm>
            <a:off x="4381822" y="4942609"/>
            <a:ext cx="641503" cy="0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777854-A8BE-504B-B8DB-014C3DF91A7F}"/>
              </a:ext>
            </a:extLst>
          </p:cNvPr>
          <p:cNvSpPr txBox="1"/>
          <p:nvPr/>
        </p:nvSpPr>
        <p:spPr>
          <a:xfrm>
            <a:off x="5835228" y="1742168"/>
            <a:ext cx="291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1E90FF"/>
                </a:solidFill>
              </a:rPr>
              <a:t>Разброс средних – как считать?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D3F7C-7E46-934A-8F9D-5F24D1607704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D2C561-C1E6-AC48-B7AC-4EC452A2EC4E}"/>
              </a:ext>
            </a:extLst>
          </p:cNvPr>
          <p:cNvCxnSpPr>
            <a:cxnSpLocks/>
          </p:cNvCxnSpPr>
          <p:nvPr/>
        </p:nvCxnSpPr>
        <p:spPr>
          <a:xfrm>
            <a:off x="5023325" y="3983385"/>
            <a:ext cx="609897" cy="0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170D4A-833B-0144-A66C-3E41C2AE75FC}"/>
              </a:ext>
            </a:extLst>
          </p:cNvPr>
          <p:cNvCxnSpPr>
            <a:cxnSpLocks/>
            <a:endCxn id="11" idx="6"/>
          </p:cNvCxnSpPr>
          <p:nvPr/>
        </p:nvCxnSpPr>
        <p:spPr>
          <a:xfrm>
            <a:off x="4933382" y="3022904"/>
            <a:ext cx="89943" cy="1257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1F7A35-F4B6-144C-9744-9C74F4FD22E3}"/>
                  </a:ext>
                </a:extLst>
              </p:cNvPr>
              <p:cNvSpPr txBox="1"/>
              <p:nvPr/>
            </p:nvSpPr>
            <p:spPr>
              <a:xfrm>
                <a:off x="4381822" y="1295719"/>
                <a:ext cx="14820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>
                    <a:solidFill>
                      <a:srgbClr val="FF808B"/>
                    </a:solidFill>
                  </a:rPr>
                  <a:t>«Среднее средних»</a:t>
                </a:r>
                <a:r>
                  <a:rPr lang="en-US" sz="1000" dirty="0">
                    <a:solidFill>
                      <a:srgbClr val="FF808B"/>
                    </a:solidFill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000" i="1" smtClean="0">
                            <a:solidFill>
                              <a:srgbClr val="FF808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solidFill>
                              <a:srgbClr val="FF808B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rgbClr val="FF808B"/>
                    </a:solidFill>
                  </a:rPr>
                  <a:t>)</a:t>
                </a:r>
                <a:endParaRPr lang="ru-RU" sz="1000" dirty="0">
                  <a:solidFill>
                    <a:srgbClr val="FF808B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1F7A35-F4B6-144C-9744-9C74F4FD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22" y="1295719"/>
                <a:ext cx="1482072" cy="246221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4ED3CE-EB58-5B45-902F-CBF8B41AE3BF}"/>
                  </a:ext>
                </a:extLst>
              </p:cNvPr>
              <p:cNvSpPr txBox="1"/>
              <p:nvPr/>
            </p:nvSpPr>
            <p:spPr>
              <a:xfrm>
                <a:off x="6235205" y="2223186"/>
                <a:ext cx="1722330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ru-RU" b="0" i="1" smtClean="0">
                          <a:solidFill>
                            <a:srgbClr val="1E9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1E9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4ED3CE-EB58-5B45-902F-CBF8B41A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05" y="2223186"/>
                <a:ext cx="1722330" cy="672235"/>
              </a:xfrm>
              <a:prstGeom prst="rect">
                <a:avLst/>
              </a:prstGeom>
              <a:blipFill>
                <a:blip r:embed="rId3"/>
                <a:stretch>
                  <a:fillRect l="-47445" t="-144444" r="-2190" b="-198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6384D9-36FA-674E-B412-586B29B9DDEF}"/>
                  </a:ext>
                </a:extLst>
              </p:cNvPr>
              <p:cNvSpPr txBox="1"/>
              <p:nvPr/>
            </p:nvSpPr>
            <p:spPr>
              <a:xfrm>
                <a:off x="6235205" y="3614434"/>
                <a:ext cx="1169871" cy="53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1E90FF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6384D9-36FA-674E-B412-586B29B9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05" y="3614434"/>
                <a:ext cx="1169871" cy="535468"/>
              </a:xfrm>
              <a:prstGeom prst="rect">
                <a:avLst/>
              </a:prstGeom>
              <a:blipFill>
                <a:blip r:embed="rId4"/>
                <a:stretch>
                  <a:fillRect l="-31183" t="-86047" b="-74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EBA67F-FC05-5640-8061-C14D19F735FC}"/>
                  </a:ext>
                </a:extLst>
              </p:cNvPr>
              <p:cNvSpPr txBox="1"/>
              <p:nvPr/>
            </p:nvSpPr>
            <p:spPr>
              <a:xfrm>
                <a:off x="6195198" y="4370909"/>
                <a:ext cx="149925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1E9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1E9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1E9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ru-RU" i="1">
                                                  <a:solidFill>
                                                    <a:srgbClr val="1E9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1E9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>
                  <a:solidFill>
                    <a:srgbClr val="1E90FF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EBA67F-FC05-5640-8061-C14D19F73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98" y="4370909"/>
                <a:ext cx="1499257" cy="818366"/>
              </a:xfrm>
              <a:prstGeom prst="rect">
                <a:avLst/>
              </a:prstGeom>
              <a:blipFill>
                <a:blip r:embed="rId5"/>
                <a:stretch>
                  <a:fillRect l="-13445" t="-36364" b="-348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73E2DF-3D5B-4C48-A74D-76B34FCF90F2}"/>
                  </a:ext>
                </a:extLst>
              </p:cNvPr>
              <p:cNvSpPr txBox="1"/>
              <p:nvPr/>
            </p:nvSpPr>
            <p:spPr>
              <a:xfrm>
                <a:off x="6275212" y="3116428"/>
                <a:ext cx="92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rgbClr val="1E9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rgbClr val="1E90FF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73E2DF-3D5B-4C48-A74D-76B34FCF9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12" y="3116428"/>
                <a:ext cx="925894" cy="276999"/>
              </a:xfrm>
              <a:prstGeom prst="rect">
                <a:avLst/>
              </a:prstGeom>
              <a:blipFill>
                <a:blip r:embed="rId6"/>
                <a:stretch>
                  <a:fillRect l="-1351" r="-1351" b="-1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DD1AB97-2EE0-724D-A12B-F7ECFB29E7C2}"/>
              </a:ext>
            </a:extLst>
          </p:cNvPr>
          <p:cNvSpPr txBox="1"/>
          <p:nvPr/>
        </p:nvSpPr>
        <p:spPr>
          <a:xfrm>
            <a:off x="7059362" y="482645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</a:rPr>
              <a:t>– 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3F117F-41D6-A84E-94BF-1EB3F7DE6959}"/>
              </a:ext>
            </a:extLst>
          </p:cNvPr>
          <p:cNvCxnSpPr/>
          <p:nvPr/>
        </p:nvCxnSpPr>
        <p:spPr>
          <a:xfrm flipH="1">
            <a:off x="6248206" y="2223186"/>
            <a:ext cx="1762337" cy="672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3F0307-EEA4-DD42-A254-87565D0F26DB}"/>
              </a:ext>
            </a:extLst>
          </p:cNvPr>
          <p:cNvCxnSpPr>
            <a:cxnSpLocks/>
          </p:cNvCxnSpPr>
          <p:nvPr/>
        </p:nvCxnSpPr>
        <p:spPr>
          <a:xfrm>
            <a:off x="6248205" y="2163413"/>
            <a:ext cx="1762337" cy="672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23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pt115">
            <a:extLst>
              <a:ext uri="{FF2B5EF4-FFF2-40B4-BE49-F238E27FC236}">
                <a16:creationId xmlns:a16="http://schemas.microsoft.com/office/drawing/2014/main" id="{1126ADD9-1B7E-9D45-B5EC-0768307465BC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t115">
            <a:extLst>
              <a:ext uri="{FF2B5EF4-FFF2-40B4-BE49-F238E27FC236}">
                <a16:creationId xmlns:a16="http://schemas.microsoft.com/office/drawing/2014/main" id="{697FF95B-CACE-7A48-8294-07CA2D172865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t115">
            <a:extLst>
              <a:ext uri="{FF2B5EF4-FFF2-40B4-BE49-F238E27FC236}">
                <a16:creationId xmlns:a16="http://schemas.microsoft.com/office/drawing/2014/main" id="{D35C93D1-37BE-4D4F-8763-E15FC6EEA5FC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5EBDC-1615-5C48-AD1F-EABDADF92B6E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80C09-3562-6B4B-B306-BF68E75DE545}"/>
              </a:ext>
            </a:extLst>
          </p:cNvPr>
          <p:cNvSpPr txBox="1"/>
          <p:nvPr/>
        </p:nvSpPr>
        <p:spPr>
          <a:xfrm>
            <a:off x="2491153" y="3364279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1E90FF"/>
                </a:solidFill>
              </a:rPr>
              <a:t>Средние по группам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1967B6-8181-844F-B899-D42E91EFF0AC}"/>
              </a:ext>
            </a:extLst>
          </p:cNvPr>
          <p:cNvCxnSpPr/>
          <p:nvPr/>
        </p:nvCxnSpPr>
        <p:spPr>
          <a:xfrm>
            <a:off x="3886200" y="3501736"/>
            <a:ext cx="432756" cy="1355069"/>
          </a:xfrm>
          <a:prstGeom prst="straightConnector1">
            <a:avLst/>
          </a:prstGeom>
          <a:ln>
            <a:solidFill>
              <a:srgbClr val="1E90FF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D7D25B-E335-2446-AB08-45195794B87D}"/>
              </a:ext>
            </a:extLst>
          </p:cNvPr>
          <p:cNvCxnSpPr>
            <a:cxnSpLocks/>
          </p:cNvCxnSpPr>
          <p:nvPr/>
        </p:nvCxnSpPr>
        <p:spPr>
          <a:xfrm>
            <a:off x="3886200" y="3501736"/>
            <a:ext cx="1638766" cy="441525"/>
          </a:xfrm>
          <a:prstGeom prst="straightConnector1">
            <a:avLst/>
          </a:prstGeom>
          <a:ln>
            <a:solidFill>
              <a:srgbClr val="1E90FF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7A8242-DE15-5D4F-8051-D586FB56D511}"/>
              </a:ext>
            </a:extLst>
          </p:cNvPr>
          <p:cNvCxnSpPr>
            <a:cxnSpLocks/>
          </p:cNvCxnSpPr>
          <p:nvPr/>
        </p:nvCxnSpPr>
        <p:spPr>
          <a:xfrm flipV="1">
            <a:off x="3886200" y="3024160"/>
            <a:ext cx="911821" cy="477576"/>
          </a:xfrm>
          <a:prstGeom prst="straightConnector1">
            <a:avLst/>
          </a:prstGeom>
          <a:ln>
            <a:solidFill>
              <a:srgbClr val="1E90FF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30584E-9EFA-9A42-A863-575AA3971185}"/>
              </a:ext>
            </a:extLst>
          </p:cNvPr>
          <p:cNvCxnSpPr/>
          <p:nvPr/>
        </p:nvCxnSpPr>
        <p:spPr>
          <a:xfrm>
            <a:off x="5024588" y="1533472"/>
            <a:ext cx="0" cy="4258316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81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pt115">
            <a:extLst>
              <a:ext uri="{FF2B5EF4-FFF2-40B4-BE49-F238E27FC236}">
                <a16:creationId xmlns:a16="http://schemas.microsoft.com/office/drawing/2014/main" id="{1126ADD9-1B7E-9D45-B5EC-0768307465BC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t115">
            <a:extLst>
              <a:ext uri="{FF2B5EF4-FFF2-40B4-BE49-F238E27FC236}">
                <a16:creationId xmlns:a16="http://schemas.microsoft.com/office/drawing/2014/main" id="{697FF95B-CACE-7A48-8294-07CA2D172865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27">
            <a:extLst>
              <a:ext uri="{FF2B5EF4-FFF2-40B4-BE49-F238E27FC236}">
                <a16:creationId xmlns:a16="http://schemas.microsoft.com/office/drawing/2014/main" id="{357AF775-9F54-FB4F-B326-BF1E9E392598}"/>
              </a:ext>
            </a:extLst>
          </p:cNvPr>
          <p:cNvSpPr/>
          <p:nvPr/>
        </p:nvSpPr>
        <p:spPr>
          <a:xfrm>
            <a:off x="2696779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28">
            <a:extLst>
              <a:ext uri="{FF2B5EF4-FFF2-40B4-BE49-F238E27FC236}">
                <a16:creationId xmlns:a16="http://schemas.microsoft.com/office/drawing/2014/main" id="{885FEC35-E49A-DC4D-B54A-97EBC47A17DF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29">
            <a:extLst>
              <a:ext uri="{FF2B5EF4-FFF2-40B4-BE49-F238E27FC236}">
                <a16:creationId xmlns:a16="http://schemas.microsoft.com/office/drawing/2014/main" id="{895A9146-D6DC-4948-9FCD-71E6F09ACD0D}"/>
              </a:ext>
            </a:extLst>
          </p:cNvPr>
          <p:cNvSpPr/>
          <p:nvPr/>
        </p:nvSpPr>
        <p:spPr>
          <a:xfrm>
            <a:off x="6899265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tx130">
            <a:extLst>
              <a:ext uri="{FF2B5EF4-FFF2-40B4-BE49-F238E27FC236}">
                <a16:creationId xmlns:a16="http://schemas.microsoft.com/office/drawing/2014/main" id="{F1D40163-E203-DA49-90A2-34C8F1A888D0}"/>
              </a:ext>
            </a:extLst>
          </p:cNvPr>
          <p:cNvSpPr/>
          <p:nvPr/>
        </p:nvSpPr>
        <p:spPr>
          <a:xfrm>
            <a:off x="2633211" y="5905641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ru-RU" sz="1000" dirty="0">
                <a:solidFill>
                  <a:srgbClr val="FF0000"/>
                </a:solidFill>
                <a:latin typeface="Arial"/>
                <a:cs typeface="Arial"/>
              </a:rPr>
              <a:t>9.999</a:t>
            </a:r>
            <a:endParaRPr sz="1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x131">
            <a:extLst>
              <a:ext uri="{FF2B5EF4-FFF2-40B4-BE49-F238E27FC236}">
                <a16:creationId xmlns:a16="http://schemas.microsoft.com/office/drawing/2014/main" id="{85E5EC38-DB2C-6143-8B8F-EEAE2619DF1B}"/>
              </a:ext>
            </a:extLst>
          </p:cNvPr>
          <p:cNvSpPr/>
          <p:nvPr/>
        </p:nvSpPr>
        <p:spPr>
          <a:xfrm>
            <a:off x="4734454" y="5905641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lang="ru-RU" sz="1000" dirty="0">
                <a:solidFill>
                  <a:srgbClr val="FF0000"/>
                </a:solidFill>
                <a:latin typeface="Arial"/>
                <a:cs typeface="Arial"/>
              </a:rPr>
              <a:t>.000</a:t>
            </a:r>
            <a:endParaRPr sz="1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tx132">
            <a:extLst>
              <a:ext uri="{FF2B5EF4-FFF2-40B4-BE49-F238E27FC236}">
                <a16:creationId xmlns:a16="http://schemas.microsoft.com/office/drawing/2014/main" id="{3ADFEF9F-031E-7640-A2A0-4738B214DCFB}"/>
              </a:ext>
            </a:extLst>
          </p:cNvPr>
          <p:cNvSpPr/>
          <p:nvPr/>
        </p:nvSpPr>
        <p:spPr>
          <a:xfrm>
            <a:off x="6835697" y="5905641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lang="ru-RU" sz="1000" dirty="0">
                <a:solidFill>
                  <a:srgbClr val="FF0000"/>
                </a:solidFill>
                <a:latin typeface="Arial"/>
                <a:cs typeface="Arial"/>
              </a:rPr>
              <a:t>.001</a:t>
            </a:r>
            <a:endParaRPr sz="1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" name="pt115">
            <a:extLst>
              <a:ext uri="{FF2B5EF4-FFF2-40B4-BE49-F238E27FC236}">
                <a16:creationId xmlns:a16="http://schemas.microsoft.com/office/drawing/2014/main" id="{B2F23374-18E8-3B4A-92C9-DC70CD3EAE55}"/>
              </a:ext>
            </a:extLst>
          </p:cNvPr>
          <p:cNvSpPr/>
          <p:nvPr/>
        </p:nvSpPr>
        <p:spPr>
          <a:xfrm>
            <a:off x="5242321" y="2775666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t115">
            <a:extLst>
              <a:ext uri="{FF2B5EF4-FFF2-40B4-BE49-F238E27FC236}">
                <a16:creationId xmlns:a16="http://schemas.microsoft.com/office/drawing/2014/main" id="{68D58AB7-CF12-A847-8386-5121457C7D8F}"/>
              </a:ext>
            </a:extLst>
          </p:cNvPr>
          <p:cNvSpPr/>
          <p:nvPr/>
        </p:nvSpPr>
        <p:spPr>
          <a:xfrm>
            <a:off x="4486196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2" name="pt115">
            <a:extLst>
              <a:ext uri="{FF2B5EF4-FFF2-40B4-BE49-F238E27FC236}">
                <a16:creationId xmlns:a16="http://schemas.microsoft.com/office/drawing/2014/main" id="{4305EA15-F85D-0B44-B30E-B9125FA19369}"/>
              </a:ext>
            </a:extLst>
          </p:cNvPr>
          <p:cNvSpPr/>
          <p:nvPr/>
        </p:nvSpPr>
        <p:spPr>
          <a:xfrm>
            <a:off x="6402612" y="2893503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t115">
            <a:extLst>
              <a:ext uri="{FF2B5EF4-FFF2-40B4-BE49-F238E27FC236}">
                <a16:creationId xmlns:a16="http://schemas.microsoft.com/office/drawing/2014/main" id="{E12C8EAD-C56D-1443-8796-9D5B91C6C67E}"/>
              </a:ext>
            </a:extLst>
          </p:cNvPr>
          <p:cNvSpPr/>
          <p:nvPr/>
        </p:nvSpPr>
        <p:spPr>
          <a:xfrm>
            <a:off x="4022330" y="2807699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4" name="pt115">
            <a:extLst>
              <a:ext uri="{FF2B5EF4-FFF2-40B4-BE49-F238E27FC236}">
                <a16:creationId xmlns:a16="http://schemas.microsoft.com/office/drawing/2014/main" id="{70C14144-EBC1-4F4B-99FB-29F7DD865A56}"/>
              </a:ext>
            </a:extLst>
          </p:cNvPr>
          <p:cNvSpPr/>
          <p:nvPr/>
        </p:nvSpPr>
        <p:spPr>
          <a:xfrm>
            <a:off x="2969441" y="2887623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5" name="pt115">
            <a:extLst>
              <a:ext uri="{FF2B5EF4-FFF2-40B4-BE49-F238E27FC236}">
                <a16:creationId xmlns:a16="http://schemas.microsoft.com/office/drawing/2014/main" id="{D98482CD-0BAE-6140-8994-61BA3900DDA8}"/>
              </a:ext>
            </a:extLst>
          </p:cNvPr>
          <p:cNvSpPr/>
          <p:nvPr/>
        </p:nvSpPr>
        <p:spPr>
          <a:xfrm>
            <a:off x="3667962" y="2964431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6" name="pt115">
            <a:extLst>
              <a:ext uri="{FF2B5EF4-FFF2-40B4-BE49-F238E27FC236}">
                <a16:creationId xmlns:a16="http://schemas.microsoft.com/office/drawing/2014/main" id="{8D1A4DA4-A046-6D43-B8E4-B74C189CC6A8}"/>
              </a:ext>
            </a:extLst>
          </p:cNvPr>
          <p:cNvSpPr/>
          <p:nvPr/>
        </p:nvSpPr>
        <p:spPr>
          <a:xfrm>
            <a:off x="5781386" y="2824839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7" name="pt115">
            <a:extLst>
              <a:ext uri="{FF2B5EF4-FFF2-40B4-BE49-F238E27FC236}">
                <a16:creationId xmlns:a16="http://schemas.microsoft.com/office/drawing/2014/main" id="{FDF3C4DF-AA1A-F848-AC25-87CAE8A27939}"/>
              </a:ext>
            </a:extLst>
          </p:cNvPr>
          <p:cNvSpPr/>
          <p:nvPr/>
        </p:nvSpPr>
        <p:spPr>
          <a:xfrm>
            <a:off x="5455986" y="2978713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8" name="pt115">
            <a:extLst>
              <a:ext uri="{FF2B5EF4-FFF2-40B4-BE49-F238E27FC236}">
                <a16:creationId xmlns:a16="http://schemas.microsoft.com/office/drawing/2014/main" id="{C7E74486-C780-6943-BD28-82284F832719}"/>
              </a:ext>
            </a:extLst>
          </p:cNvPr>
          <p:cNvSpPr/>
          <p:nvPr/>
        </p:nvSpPr>
        <p:spPr>
          <a:xfrm>
            <a:off x="6795497" y="2824839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9" name="pt115">
            <a:extLst>
              <a:ext uri="{FF2B5EF4-FFF2-40B4-BE49-F238E27FC236}">
                <a16:creationId xmlns:a16="http://schemas.microsoft.com/office/drawing/2014/main" id="{C49B96A1-8B8B-9046-8ED2-E2D849F27145}"/>
              </a:ext>
            </a:extLst>
          </p:cNvPr>
          <p:cNvSpPr/>
          <p:nvPr/>
        </p:nvSpPr>
        <p:spPr>
          <a:xfrm>
            <a:off x="4683204" y="2824838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0" name="pt115">
            <a:extLst>
              <a:ext uri="{FF2B5EF4-FFF2-40B4-BE49-F238E27FC236}">
                <a16:creationId xmlns:a16="http://schemas.microsoft.com/office/drawing/2014/main" id="{43FA61C5-5ED7-5642-9C53-500A4CB8F674}"/>
              </a:ext>
            </a:extLst>
          </p:cNvPr>
          <p:cNvSpPr/>
          <p:nvPr/>
        </p:nvSpPr>
        <p:spPr>
          <a:xfrm>
            <a:off x="5113702" y="3003146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1" name="pt115">
            <a:extLst>
              <a:ext uri="{FF2B5EF4-FFF2-40B4-BE49-F238E27FC236}">
                <a16:creationId xmlns:a16="http://schemas.microsoft.com/office/drawing/2014/main" id="{D8C0566F-7393-D947-8DD9-1AE8BBE5EB47}"/>
              </a:ext>
            </a:extLst>
          </p:cNvPr>
          <p:cNvSpPr/>
          <p:nvPr/>
        </p:nvSpPr>
        <p:spPr>
          <a:xfrm>
            <a:off x="5974427" y="3959505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" name="pt115">
            <a:extLst>
              <a:ext uri="{FF2B5EF4-FFF2-40B4-BE49-F238E27FC236}">
                <a16:creationId xmlns:a16="http://schemas.microsoft.com/office/drawing/2014/main" id="{E3959295-1FD8-7E49-AFA9-B29233F09077}"/>
              </a:ext>
            </a:extLst>
          </p:cNvPr>
          <p:cNvSpPr/>
          <p:nvPr/>
        </p:nvSpPr>
        <p:spPr>
          <a:xfrm>
            <a:off x="5038892" y="3823898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3" name="pt115">
            <a:extLst>
              <a:ext uri="{FF2B5EF4-FFF2-40B4-BE49-F238E27FC236}">
                <a16:creationId xmlns:a16="http://schemas.microsoft.com/office/drawing/2014/main" id="{D1B9AAB8-48E8-8C4F-9CD7-ED016E9664F7}"/>
              </a:ext>
            </a:extLst>
          </p:cNvPr>
          <p:cNvSpPr/>
          <p:nvPr/>
        </p:nvSpPr>
        <p:spPr>
          <a:xfrm>
            <a:off x="6915392" y="3811777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t115">
            <a:extLst>
              <a:ext uri="{FF2B5EF4-FFF2-40B4-BE49-F238E27FC236}">
                <a16:creationId xmlns:a16="http://schemas.microsoft.com/office/drawing/2014/main" id="{A2B5679A-014A-1E4B-A129-8ECECE4BE63D}"/>
              </a:ext>
            </a:extLst>
          </p:cNvPr>
          <p:cNvSpPr/>
          <p:nvPr/>
        </p:nvSpPr>
        <p:spPr>
          <a:xfrm>
            <a:off x="4673324" y="3860409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5" name="pt115">
            <a:extLst>
              <a:ext uri="{FF2B5EF4-FFF2-40B4-BE49-F238E27FC236}">
                <a16:creationId xmlns:a16="http://schemas.microsoft.com/office/drawing/2014/main" id="{A9594AFE-5FE8-0B4B-A5EA-60ECC526144A}"/>
              </a:ext>
            </a:extLst>
          </p:cNvPr>
          <p:cNvSpPr/>
          <p:nvPr/>
        </p:nvSpPr>
        <p:spPr>
          <a:xfrm>
            <a:off x="2943756" y="3850540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6" name="pt115">
            <a:extLst>
              <a:ext uri="{FF2B5EF4-FFF2-40B4-BE49-F238E27FC236}">
                <a16:creationId xmlns:a16="http://schemas.microsoft.com/office/drawing/2014/main" id="{48082505-4B03-EE4C-91B3-4DD40BEDD446}"/>
              </a:ext>
            </a:extLst>
          </p:cNvPr>
          <p:cNvSpPr/>
          <p:nvPr/>
        </p:nvSpPr>
        <p:spPr>
          <a:xfrm>
            <a:off x="4183730" y="3864320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7" name="pt115">
            <a:extLst>
              <a:ext uri="{FF2B5EF4-FFF2-40B4-BE49-F238E27FC236}">
                <a16:creationId xmlns:a16="http://schemas.microsoft.com/office/drawing/2014/main" id="{B5003882-C908-614F-8133-75505F58FBA2}"/>
              </a:ext>
            </a:extLst>
          </p:cNvPr>
          <p:cNvSpPr/>
          <p:nvPr/>
        </p:nvSpPr>
        <p:spPr>
          <a:xfrm>
            <a:off x="6432380" y="3787899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8" name="pt115">
            <a:extLst>
              <a:ext uri="{FF2B5EF4-FFF2-40B4-BE49-F238E27FC236}">
                <a16:creationId xmlns:a16="http://schemas.microsoft.com/office/drawing/2014/main" id="{A0D3FA4C-BC13-F347-88B8-10EDE617A64C}"/>
              </a:ext>
            </a:extLst>
          </p:cNvPr>
          <p:cNvSpPr/>
          <p:nvPr/>
        </p:nvSpPr>
        <p:spPr>
          <a:xfrm>
            <a:off x="6036629" y="3772768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9" name="pt115">
            <a:extLst>
              <a:ext uri="{FF2B5EF4-FFF2-40B4-BE49-F238E27FC236}">
                <a16:creationId xmlns:a16="http://schemas.microsoft.com/office/drawing/2014/main" id="{D1F29B81-7D44-7A44-A522-CB9C6C499082}"/>
              </a:ext>
            </a:extLst>
          </p:cNvPr>
          <p:cNvSpPr/>
          <p:nvPr/>
        </p:nvSpPr>
        <p:spPr>
          <a:xfrm>
            <a:off x="7440895" y="3811777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0" name="pt115">
            <a:extLst>
              <a:ext uri="{FF2B5EF4-FFF2-40B4-BE49-F238E27FC236}">
                <a16:creationId xmlns:a16="http://schemas.microsoft.com/office/drawing/2014/main" id="{CA3F8A07-DD53-D241-9387-2E2C0B93A6FB}"/>
              </a:ext>
            </a:extLst>
          </p:cNvPr>
          <p:cNvSpPr/>
          <p:nvPr/>
        </p:nvSpPr>
        <p:spPr>
          <a:xfrm>
            <a:off x="5308759" y="3959505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1" name="pt115">
            <a:extLst>
              <a:ext uri="{FF2B5EF4-FFF2-40B4-BE49-F238E27FC236}">
                <a16:creationId xmlns:a16="http://schemas.microsoft.com/office/drawing/2014/main" id="{96C130A1-1F2F-E242-B7AB-2F930BE5C0E3}"/>
              </a:ext>
            </a:extLst>
          </p:cNvPr>
          <p:cNvSpPr/>
          <p:nvPr/>
        </p:nvSpPr>
        <p:spPr>
          <a:xfrm>
            <a:off x="5727987" y="3772769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5" name="pt115">
            <a:extLst>
              <a:ext uri="{FF2B5EF4-FFF2-40B4-BE49-F238E27FC236}">
                <a16:creationId xmlns:a16="http://schemas.microsoft.com/office/drawing/2014/main" id="{4CFD8B59-B113-C643-AA79-123F6935161A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" name="pt115">
            <a:extLst>
              <a:ext uri="{FF2B5EF4-FFF2-40B4-BE49-F238E27FC236}">
                <a16:creationId xmlns:a16="http://schemas.microsoft.com/office/drawing/2014/main" id="{28B60223-BD83-EF43-B5D2-AB237D2799D4}"/>
              </a:ext>
            </a:extLst>
          </p:cNvPr>
          <p:cNvSpPr/>
          <p:nvPr/>
        </p:nvSpPr>
        <p:spPr>
          <a:xfrm>
            <a:off x="4790420" y="500822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" name="pt115">
            <a:extLst>
              <a:ext uri="{FF2B5EF4-FFF2-40B4-BE49-F238E27FC236}">
                <a16:creationId xmlns:a16="http://schemas.microsoft.com/office/drawing/2014/main" id="{E6CA825C-4349-A948-899E-06B18404D1C4}"/>
              </a:ext>
            </a:extLst>
          </p:cNvPr>
          <p:cNvSpPr/>
          <p:nvPr/>
        </p:nvSpPr>
        <p:spPr>
          <a:xfrm>
            <a:off x="3998397" y="475029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9" name="pt115">
            <a:extLst>
              <a:ext uri="{FF2B5EF4-FFF2-40B4-BE49-F238E27FC236}">
                <a16:creationId xmlns:a16="http://schemas.microsoft.com/office/drawing/2014/main" id="{7887CFEF-8C7E-2E4E-A19E-15249086387B}"/>
              </a:ext>
            </a:extLst>
          </p:cNvPr>
          <p:cNvSpPr/>
          <p:nvPr/>
        </p:nvSpPr>
        <p:spPr>
          <a:xfrm>
            <a:off x="5846587" y="4882483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pt115">
            <a:extLst>
              <a:ext uri="{FF2B5EF4-FFF2-40B4-BE49-F238E27FC236}">
                <a16:creationId xmlns:a16="http://schemas.microsoft.com/office/drawing/2014/main" id="{6547D858-9F36-964D-8106-E94C565FF39B}"/>
              </a:ext>
            </a:extLst>
          </p:cNvPr>
          <p:cNvSpPr/>
          <p:nvPr/>
        </p:nvSpPr>
        <p:spPr>
          <a:xfrm>
            <a:off x="3629314" y="483579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61" name="pt115">
            <a:extLst>
              <a:ext uri="{FF2B5EF4-FFF2-40B4-BE49-F238E27FC236}">
                <a16:creationId xmlns:a16="http://schemas.microsoft.com/office/drawing/2014/main" id="{54799AEA-9EF5-9147-A436-232B54BC0075}"/>
              </a:ext>
            </a:extLst>
          </p:cNvPr>
          <p:cNvSpPr/>
          <p:nvPr/>
        </p:nvSpPr>
        <p:spPr>
          <a:xfrm>
            <a:off x="2646082" y="4834277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62" name="pt115">
            <a:extLst>
              <a:ext uri="{FF2B5EF4-FFF2-40B4-BE49-F238E27FC236}">
                <a16:creationId xmlns:a16="http://schemas.microsoft.com/office/drawing/2014/main" id="{3165B712-465F-784C-B4F1-DEE04E7567A9}"/>
              </a:ext>
            </a:extLst>
          </p:cNvPr>
          <p:cNvSpPr/>
          <p:nvPr/>
        </p:nvSpPr>
        <p:spPr>
          <a:xfrm>
            <a:off x="3243154" y="4843503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63" name="pt115">
            <a:extLst>
              <a:ext uri="{FF2B5EF4-FFF2-40B4-BE49-F238E27FC236}">
                <a16:creationId xmlns:a16="http://schemas.microsoft.com/office/drawing/2014/main" id="{7A385CBD-4B79-FB44-AA7D-D032DA5B2BB5}"/>
              </a:ext>
            </a:extLst>
          </p:cNvPr>
          <p:cNvSpPr/>
          <p:nvPr/>
        </p:nvSpPr>
        <p:spPr>
          <a:xfrm>
            <a:off x="5212244" y="4927328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64" name="pt115">
            <a:extLst>
              <a:ext uri="{FF2B5EF4-FFF2-40B4-BE49-F238E27FC236}">
                <a16:creationId xmlns:a16="http://schemas.microsoft.com/office/drawing/2014/main" id="{C8267A9C-AE37-1E48-8C09-700C2C23C8AE}"/>
              </a:ext>
            </a:extLst>
          </p:cNvPr>
          <p:cNvSpPr/>
          <p:nvPr/>
        </p:nvSpPr>
        <p:spPr>
          <a:xfrm>
            <a:off x="4931660" y="480552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65" name="pt115">
            <a:extLst>
              <a:ext uri="{FF2B5EF4-FFF2-40B4-BE49-F238E27FC236}">
                <a16:creationId xmlns:a16="http://schemas.microsoft.com/office/drawing/2014/main" id="{79FE7835-890A-1141-B8E2-0655E4E3BC47}"/>
              </a:ext>
            </a:extLst>
          </p:cNvPr>
          <p:cNvSpPr/>
          <p:nvPr/>
        </p:nvSpPr>
        <p:spPr>
          <a:xfrm>
            <a:off x="6715584" y="4882483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66" name="pt115">
            <a:extLst>
              <a:ext uri="{FF2B5EF4-FFF2-40B4-BE49-F238E27FC236}">
                <a16:creationId xmlns:a16="http://schemas.microsoft.com/office/drawing/2014/main" id="{8883ECFB-5A61-0044-9845-9FD52E873746}"/>
              </a:ext>
            </a:extLst>
          </p:cNvPr>
          <p:cNvSpPr/>
          <p:nvPr/>
        </p:nvSpPr>
        <p:spPr>
          <a:xfrm>
            <a:off x="4129452" y="496453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67" name="pt115">
            <a:extLst>
              <a:ext uri="{FF2B5EF4-FFF2-40B4-BE49-F238E27FC236}">
                <a16:creationId xmlns:a16="http://schemas.microsoft.com/office/drawing/2014/main" id="{18EAC175-5910-E24D-8752-53A924B3ACD2}"/>
              </a:ext>
            </a:extLst>
          </p:cNvPr>
          <p:cNvSpPr/>
          <p:nvPr/>
        </p:nvSpPr>
        <p:spPr>
          <a:xfrm>
            <a:off x="4577334" y="4906458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CB231C-DB9C-324E-837A-7CFF3A448960}"/>
              </a:ext>
            </a:extLst>
          </p:cNvPr>
          <p:cNvCxnSpPr/>
          <p:nvPr/>
        </p:nvCxnSpPr>
        <p:spPr>
          <a:xfrm>
            <a:off x="4796466" y="1533472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4D3A6B-6C7B-A641-9F01-34A02FCAD2A0}"/>
              </a:ext>
            </a:extLst>
          </p:cNvPr>
          <p:cNvCxnSpPr/>
          <p:nvPr/>
        </p:nvCxnSpPr>
        <p:spPr>
          <a:xfrm>
            <a:off x="6899280" y="1533472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6B070B-9BA1-7A49-8C53-F5778D9F496E}"/>
              </a:ext>
            </a:extLst>
          </p:cNvPr>
          <p:cNvCxnSpPr/>
          <p:nvPr/>
        </p:nvCxnSpPr>
        <p:spPr>
          <a:xfrm>
            <a:off x="2696779" y="1533472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EAEBC53-CEE4-7145-9544-BD7B98A81201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BEA382-DC21-154C-9946-A137D00991DF}"/>
              </a:ext>
            </a:extLst>
          </p:cNvPr>
          <p:cNvCxnSpPr/>
          <p:nvPr/>
        </p:nvCxnSpPr>
        <p:spPr>
          <a:xfrm>
            <a:off x="5024588" y="1533472"/>
            <a:ext cx="0" cy="4258316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6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CB1AB-7DAA-1B4C-A9C0-141193DB467C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sp>
        <p:nvSpPr>
          <p:cNvPr id="15" name="pt115">
            <a:extLst>
              <a:ext uri="{FF2B5EF4-FFF2-40B4-BE49-F238E27FC236}">
                <a16:creationId xmlns:a16="http://schemas.microsoft.com/office/drawing/2014/main" id="{15E16AA3-627C-E04C-9F03-31637C538727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t115">
            <a:extLst>
              <a:ext uri="{FF2B5EF4-FFF2-40B4-BE49-F238E27FC236}">
                <a16:creationId xmlns:a16="http://schemas.microsoft.com/office/drawing/2014/main" id="{4D6935F4-E8E4-F64E-A2FB-1E411865886E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t115">
            <a:extLst>
              <a:ext uri="{FF2B5EF4-FFF2-40B4-BE49-F238E27FC236}">
                <a16:creationId xmlns:a16="http://schemas.microsoft.com/office/drawing/2014/main" id="{71EF3EAA-8A16-8C4C-8108-728BBAE7982A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919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pl127">
            <a:extLst>
              <a:ext uri="{FF2B5EF4-FFF2-40B4-BE49-F238E27FC236}">
                <a16:creationId xmlns:a16="http://schemas.microsoft.com/office/drawing/2014/main" id="{357AF775-9F54-FB4F-B326-BF1E9E392598}"/>
              </a:ext>
            </a:extLst>
          </p:cNvPr>
          <p:cNvSpPr/>
          <p:nvPr/>
        </p:nvSpPr>
        <p:spPr>
          <a:xfrm>
            <a:off x="2696779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28">
            <a:extLst>
              <a:ext uri="{FF2B5EF4-FFF2-40B4-BE49-F238E27FC236}">
                <a16:creationId xmlns:a16="http://schemas.microsoft.com/office/drawing/2014/main" id="{885FEC35-E49A-DC4D-B54A-97EBC47A17DF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29">
            <a:extLst>
              <a:ext uri="{FF2B5EF4-FFF2-40B4-BE49-F238E27FC236}">
                <a16:creationId xmlns:a16="http://schemas.microsoft.com/office/drawing/2014/main" id="{895A9146-D6DC-4948-9FCD-71E6F09ACD0D}"/>
              </a:ext>
            </a:extLst>
          </p:cNvPr>
          <p:cNvSpPr/>
          <p:nvPr/>
        </p:nvSpPr>
        <p:spPr>
          <a:xfrm>
            <a:off x="6899265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t115">
            <a:extLst>
              <a:ext uri="{FF2B5EF4-FFF2-40B4-BE49-F238E27FC236}">
                <a16:creationId xmlns:a16="http://schemas.microsoft.com/office/drawing/2014/main" id="{8FE253DD-63A6-2B48-8B2A-0726FEE9938D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t115">
            <a:extLst>
              <a:ext uri="{FF2B5EF4-FFF2-40B4-BE49-F238E27FC236}">
                <a16:creationId xmlns:a16="http://schemas.microsoft.com/office/drawing/2014/main" id="{4FA100E8-75DD-8948-B631-329D6ECE1BC8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t115">
            <a:extLst>
              <a:ext uri="{FF2B5EF4-FFF2-40B4-BE49-F238E27FC236}">
                <a16:creationId xmlns:a16="http://schemas.microsoft.com/office/drawing/2014/main" id="{DC8783D0-4DA1-1043-B768-39E60D5447FB}"/>
              </a:ext>
            </a:extLst>
          </p:cNvPr>
          <p:cNvSpPr/>
          <p:nvPr/>
        </p:nvSpPr>
        <p:spPr>
          <a:xfrm>
            <a:off x="5078548" y="2841301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t115">
            <a:extLst>
              <a:ext uri="{FF2B5EF4-FFF2-40B4-BE49-F238E27FC236}">
                <a16:creationId xmlns:a16="http://schemas.microsoft.com/office/drawing/2014/main" id="{74ED5DA8-6D84-5544-B087-6D157E529D4C}"/>
              </a:ext>
            </a:extLst>
          </p:cNvPr>
          <p:cNvSpPr/>
          <p:nvPr/>
        </p:nvSpPr>
        <p:spPr>
          <a:xfrm>
            <a:off x="4486196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4" name="pt115">
            <a:extLst>
              <a:ext uri="{FF2B5EF4-FFF2-40B4-BE49-F238E27FC236}">
                <a16:creationId xmlns:a16="http://schemas.microsoft.com/office/drawing/2014/main" id="{82FA1758-6B5A-DE46-9A0A-7BEBDDCF1B35}"/>
              </a:ext>
            </a:extLst>
          </p:cNvPr>
          <p:cNvSpPr/>
          <p:nvPr/>
        </p:nvSpPr>
        <p:spPr>
          <a:xfrm>
            <a:off x="4830814" y="3168014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pt115">
            <a:extLst>
              <a:ext uri="{FF2B5EF4-FFF2-40B4-BE49-F238E27FC236}">
                <a16:creationId xmlns:a16="http://schemas.microsoft.com/office/drawing/2014/main" id="{D3AF53E3-C12B-1A47-BA86-9A64CB6F0887}"/>
              </a:ext>
            </a:extLst>
          </p:cNvPr>
          <p:cNvSpPr/>
          <p:nvPr/>
        </p:nvSpPr>
        <p:spPr>
          <a:xfrm>
            <a:off x="4226757" y="2908835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6" name="pt115">
            <a:extLst>
              <a:ext uri="{FF2B5EF4-FFF2-40B4-BE49-F238E27FC236}">
                <a16:creationId xmlns:a16="http://schemas.microsoft.com/office/drawing/2014/main" id="{5D2798A8-4DEE-FF4D-8105-B8C5176CF31C}"/>
              </a:ext>
            </a:extLst>
          </p:cNvPr>
          <p:cNvSpPr/>
          <p:nvPr/>
        </p:nvSpPr>
        <p:spPr>
          <a:xfrm>
            <a:off x="4637081" y="3084826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7" name="pt115">
            <a:extLst>
              <a:ext uri="{FF2B5EF4-FFF2-40B4-BE49-F238E27FC236}">
                <a16:creationId xmlns:a16="http://schemas.microsoft.com/office/drawing/2014/main" id="{6A0C6144-730F-6E4A-B8CE-403BE95B51D4}"/>
              </a:ext>
            </a:extLst>
          </p:cNvPr>
          <p:cNvSpPr/>
          <p:nvPr/>
        </p:nvSpPr>
        <p:spPr>
          <a:xfrm>
            <a:off x="4667410" y="2945940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8" name="pt115">
            <a:extLst>
              <a:ext uri="{FF2B5EF4-FFF2-40B4-BE49-F238E27FC236}">
                <a16:creationId xmlns:a16="http://schemas.microsoft.com/office/drawing/2014/main" id="{EB7AC2C5-8679-DC40-B4C8-DE6B6C73435F}"/>
              </a:ext>
            </a:extLst>
          </p:cNvPr>
          <p:cNvSpPr/>
          <p:nvPr/>
        </p:nvSpPr>
        <p:spPr>
          <a:xfrm>
            <a:off x="4988003" y="2768108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9" name="pt115">
            <a:extLst>
              <a:ext uri="{FF2B5EF4-FFF2-40B4-BE49-F238E27FC236}">
                <a16:creationId xmlns:a16="http://schemas.microsoft.com/office/drawing/2014/main" id="{5D2D10A6-684D-CE47-B746-11BAE0DB5B7D}"/>
              </a:ext>
            </a:extLst>
          </p:cNvPr>
          <p:cNvSpPr/>
          <p:nvPr/>
        </p:nvSpPr>
        <p:spPr>
          <a:xfrm>
            <a:off x="5376703" y="2917769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0" name="pt115">
            <a:extLst>
              <a:ext uri="{FF2B5EF4-FFF2-40B4-BE49-F238E27FC236}">
                <a16:creationId xmlns:a16="http://schemas.microsoft.com/office/drawing/2014/main" id="{D0AAD933-913C-DC47-A301-F95CFDB88342}"/>
              </a:ext>
            </a:extLst>
          </p:cNvPr>
          <p:cNvSpPr/>
          <p:nvPr/>
        </p:nvSpPr>
        <p:spPr>
          <a:xfrm>
            <a:off x="4772206" y="2678923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1" name="pt115">
            <a:extLst>
              <a:ext uri="{FF2B5EF4-FFF2-40B4-BE49-F238E27FC236}">
                <a16:creationId xmlns:a16="http://schemas.microsoft.com/office/drawing/2014/main" id="{625554C2-C16B-4D43-AAC2-1BC2FBF5636F}"/>
              </a:ext>
            </a:extLst>
          </p:cNvPr>
          <p:cNvSpPr/>
          <p:nvPr/>
        </p:nvSpPr>
        <p:spPr>
          <a:xfrm>
            <a:off x="4529440" y="2760104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2" name="pt115">
            <a:extLst>
              <a:ext uri="{FF2B5EF4-FFF2-40B4-BE49-F238E27FC236}">
                <a16:creationId xmlns:a16="http://schemas.microsoft.com/office/drawing/2014/main" id="{AC998894-0183-684C-ADE5-B46F48D01A26}"/>
              </a:ext>
            </a:extLst>
          </p:cNvPr>
          <p:cNvSpPr/>
          <p:nvPr/>
        </p:nvSpPr>
        <p:spPr>
          <a:xfrm>
            <a:off x="5049794" y="3012908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3" name="pt115">
            <a:extLst>
              <a:ext uri="{FF2B5EF4-FFF2-40B4-BE49-F238E27FC236}">
                <a16:creationId xmlns:a16="http://schemas.microsoft.com/office/drawing/2014/main" id="{ADA65112-0D10-104D-9E9E-6876880A8389}"/>
              </a:ext>
            </a:extLst>
          </p:cNvPr>
          <p:cNvSpPr/>
          <p:nvPr/>
        </p:nvSpPr>
        <p:spPr>
          <a:xfrm>
            <a:off x="5513175" y="412762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t115">
            <a:extLst>
              <a:ext uri="{FF2B5EF4-FFF2-40B4-BE49-F238E27FC236}">
                <a16:creationId xmlns:a16="http://schemas.microsoft.com/office/drawing/2014/main" id="{DA41D322-D5B9-FE45-BCE8-7885931B69C0}"/>
              </a:ext>
            </a:extLst>
          </p:cNvPr>
          <p:cNvSpPr/>
          <p:nvPr/>
        </p:nvSpPr>
        <p:spPr>
          <a:xfrm>
            <a:off x="5330770" y="401143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5" name="pt115">
            <a:extLst>
              <a:ext uri="{FF2B5EF4-FFF2-40B4-BE49-F238E27FC236}">
                <a16:creationId xmlns:a16="http://schemas.microsoft.com/office/drawing/2014/main" id="{E2072177-E253-4F45-B588-E9E5A7624996}"/>
              </a:ext>
            </a:extLst>
          </p:cNvPr>
          <p:cNvSpPr/>
          <p:nvPr/>
        </p:nvSpPr>
        <p:spPr>
          <a:xfrm>
            <a:off x="5733432" y="401143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t115">
            <a:extLst>
              <a:ext uri="{FF2B5EF4-FFF2-40B4-BE49-F238E27FC236}">
                <a16:creationId xmlns:a16="http://schemas.microsoft.com/office/drawing/2014/main" id="{FFB713CD-9F77-354D-BD75-D44B362A3B8C}"/>
              </a:ext>
            </a:extLst>
          </p:cNvPr>
          <p:cNvSpPr/>
          <p:nvPr/>
        </p:nvSpPr>
        <p:spPr>
          <a:xfrm>
            <a:off x="5439162" y="3597806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7" name="pt115">
            <a:extLst>
              <a:ext uri="{FF2B5EF4-FFF2-40B4-BE49-F238E27FC236}">
                <a16:creationId xmlns:a16="http://schemas.microsoft.com/office/drawing/2014/main" id="{5818D4EE-E147-A849-8BA8-74C3854E04F1}"/>
              </a:ext>
            </a:extLst>
          </p:cNvPr>
          <p:cNvSpPr/>
          <p:nvPr/>
        </p:nvSpPr>
        <p:spPr>
          <a:xfrm>
            <a:off x="5203156" y="3813048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8" name="pt115">
            <a:extLst>
              <a:ext uri="{FF2B5EF4-FFF2-40B4-BE49-F238E27FC236}">
                <a16:creationId xmlns:a16="http://schemas.microsoft.com/office/drawing/2014/main" id="{ABBA1A23-414E-B44D-917A-401168C95F1F}"/>
              </a:ext>
            </a:extLst>
          </p:cNvPr>
          <p:cNvSpPr/>
          <p:nvPr/>
        </p:nvSpPr>
        <p:spPr>
          <a:xfrm>
            <a:off x="5038918" y="3903085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9" name="pt115">
            <a:extLst>
              <a:ext uri="{FF2B5EF4-FFF2-40B4-BE49-F238E27FC236}">
                <a16:creationId xmlns:a16="http://schemas.microsoft.com/office/drawing/2014/main" id="{81A473BB-EA2B-EB49-B242-0B36FAE213A3}"/>
              </a:ext>
            </a:extLst>
          </p:cNvPr>
          <p:cNvSpPr/>
          <p:nvPr/>
        </p:nvSpPr>
        <p:spPr>
          <a:xfrm>
            <a:off x="5867189" y="3938589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0" name="pt115">
            <a:extLst>
              <a:ext uri="{FF2B5EF4-FFF2-40B4-BE49-F238E27FC236}">
                <a16:creationId xmlns:a16="http://schemas.microsoft.com/office/drawing/2014/main" id="{3AD31114-9912-1544-835C-AC8068CC569E}"/>
              </a:ext>
            </a:extLst>
          </p:cNvPr>
          <p:cNvSpPr/>
          <p:nvPr/>
        </p:nvSpPr>
        <p:spPr>
          <a:xfrm>
            <a:off x="5865047" y="369026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1" name="pt115">
            <a:extLst>
              <a:ext uri="{FF2B5EF4-FFF2-40B4-BE49-F238E27FC236}">
                <a16:creationId xmlns:a16="http://schemas.microsoft.com/office/drawing/2014/main" id="{039CB01F-F3DC-7643-B62D-CB14852DE8D3}"/>
              </a:ext>
            </a:extLst>
          </p:cNvPr>
          <p:cNvSpPr/>
          <p:nvPr/>
        </p:nvSpPr>
        <p:spPr>
          <a:xfrm>
            <a:off x="6044127" y="3870182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2" name="pt115">
            <a:extLst>
              <a:ext uri="{FF2B5EF4-FFF2-40B4-BE49-F238E27FC236}">
                <a16:creationId xmlns:a16="http://schemas.microsoft.com/office/drawing/2014/main" id="{610C7934-B297-194A-A1DE-1239019B6FA8}"/>
              </a:ext>
            </a:extLst>
          </p:cNvPr>
          <p:cNvSpPr/>
          <p:nvPr/>
        </p:nvSpPr>
        <p:spPr>
          <a:xfrm>
            <a:off x="5395575" y="3723343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3" name="pt115">
            <a:extLst>
              <a:ext uri="{FF2B5EF4-FFF2-40B4-BE49-F238E27FC236}">
                <a16:creationId xmlns:a16="http://schemas.microsoft.com/office/drawing/2014/main" id="{6630FCBA-5241-074B-ADB3-E5FE082F5753}"/>
              </a:ext>
            </a:extLst>
          </p:cNvPr>
          <p:cNvSpPr/>
          <p:nvPr/>
        </p:nvSpPr>
        <p:spPr>
          <a:xfrm>
            <a:off x="5720217" y="3776065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4" name="pt115">
            <a:extLst>
              <a:ext uri="{FF2B5EF4-FFF2-40B4-BE49-F238E27FC236}">
                <a16:creationId xmlns:a16="http://schemas.microsoft.com/office/drawing/2014/main" id="{29ED4553-0E53-5A4A-9BC2-53729F75D1F3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t115">
            <a:extLst>
              <a:ext uri="{FF2B5EF4-FFF2-40B4-BE49-F238E27FC236}">
                <a16:creationId xmlns:a16="http://schemas.microsoft.com/office/drawing/2014/main" id="{F9E6A37C-C1DB-9245-89D2-15B66BDEBA7E}"/>
              </a:ext>
            </a:extLst>
          </p:cNvPr>
          <p:cNvSpPr/>
          <p:nvPr/>
        </p:nvSpPr>
        <p:spPr>
          <a:xfrm>
            <a:off x="4478019" y="4979982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t115">
            <a:extLst>
              <a:ext uri="{FF2B5EF4-FFF2-40B4-BE49-F238E27FC236}">
                <a16:creationId xmlns:a16="http://schemas.microsoft.com/office/drawing/2014/main" id="{272F5D5C-7E6C-9C4F-AAB7-039142231915}"/>
              </a:ext>
            </a:extLst>
          </p:cNvPr>
          <p:cNvSpPr/>
          <p:nvPr/>
        </p:nvSpPr>
        <p:spPr>
          <a:xfrm rot="749665">
            <a:off x="4063183" y="4849047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7" name="pt115">
            <a:extLst>
              <a:ext uri="{FF2B5EF4-FFF2-40B4-BE49-F238E27FC236}">
                <a16:creationId xmlns:a16="http://schemas.microsoft.com/office/drawing/2014/main" id="{131F2A71-78A8-A043-AA29-7DE55557CE7A}"/>
              </a:ext>
            </a:extLst>
          </p:cNvPr>
          <p:cNvSpPr/>
          <p:nvPr/>
        </p:nvSpPr>
        <p:spPr>
          <a:xfrm>
            <a:off x="4777081" y="4856017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t115">
            <a:extLst>
              <a:ext uri="{FF2B5EF4-FFF2-40B4-BE49-F238E27FC236}">
                <a16:creationId xmlns:a16="http://schemas.microsoft.com/office/drawing/2014/main" id="{8873914C-2864-734E-A2CF-B9709B86460A}"/>
              </a:ext>
            </a:extLst>
          </p:cNvPr>
          <p:cNvSpPr/>
          <p:nvPr/>
        </p:nvSpPr>
        <p:spPr>
          <a:xfrm>
            <a:off x="4194869" y="4666386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9" name="pt115">
            <a:extLst>
              <a:ext uri="{FF2B5EF4-FFF2-40B4-BE49-F238E27FC236}">
                <a16:creationId xmlns:a16="http://schemas.microsoft.com/office/drawing/2014/main" id="{98FECEAB-D1D7-8C4F-AC23-E52D648158E2}"/>
              </a:ext>
            </a:extLst>
          </p:cNvPr>
          <p:cNvSpPr/>
          <p:nvPr/>
        </p:nvSpPr>
        <p:spPr>
          <a:xfrm>
            <a:off x="3767247" y="4865189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0" name="pt115">
            <a:extLst>
              <a:ext uri="{FF2B5EF4-FFF2-40B4-BE49-F238E27FC236}">
                <a16:creationId xmlns:a16="http://schemas.microsoft.com/office/drawing/2014/main" id="{E81D6D73-8BFE-9146-B770-EB2AC0029A14}"/>
              </a:ext>
            </a:extLst>
          </p:cNvPr>
          <p:cNvSpPr/>
          <p:nvPr/>
        </p:nvSpPr>
        <p:spPr>
          <a:xfrm>
            <a:off x="4307134" y="508835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1" name="pt115">
            <a:extLst>
              <a:ext uri="{FF2B5EF4-FFF2-40B4-BE49-F238E27FC236}">
                <a16:creationId xmlns:a16="http://schemas.microsoft.com/office/drawing/2014/main" id="{66AAAE6F-4D58-7142-8FF1-0D49C7B47487}"/>
              </a:ext>
            </a:extLst>
          </p:cNvPr>
          <p:cNvSpPr/>
          <p:nvPr/>
        </p:nvSpPr>
        <p:spPr>
          <a:xfrm>
            <a:off x="4059847" y="4696808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2" name="pt115">
            <a:extLst>
              <a:ext uri="{FF2B5EF4-FFF2-40B4-BE49-F238E27FC236}">
                <a16:creationId xmlns:a16="http://schemas.microsoft.com/office/drawing/2014/main" id="{85918B67-E4DE-454A-8E11-F1C93A34245A}"/>
              </a:ext>
            </a:extLst>
          </p:cNvPr>
          <p:cNvSpPr/>
          <p:nvPr/>
        </p:nvSpPr>
        <p:spPr>
          <a:xfrm>
            <a:off x="4475907" y="4796866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3" name="pt115">
            <a:extLst>
              <a:ext uri="{FF2B5EF4-FFF2-40B4-BE49-F238E27FC236}">
                <a16:creationId xmlns:a16="http://schemas.microsoft.com/office/drawing/2014/main" id="{5CF7E526-48F8-014D-9DD4-203284498EFC}"/>
              </a:ext>
            </a:extLst>
          </p:cNvPr>
          <p:cNvSpPr/>
          <p:nvPr/>
        </p:nvSpPr>
        <p:spPr>
          <a:xfrm>
            <a:off x="4647372" y="4788399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4" name="pt115">
            <a:extLst>
              <a:ext uri="{FF2B5EF4-FFF2-40B4-BE49-F238E27FC236}">
                <a16:creationId xmlns:a16="http://schemas.microsoft.com/office/drawing/2014/main" id="{B788905F-7CA0-524C-99D9-32B4B4366841}"/>
              </a:ext>
            </a:extLst>
          </p:cNvPr>
          <p:cNvSpPr/>
          <p:nvPr/>
        </p:nvSpPr>
        <p:spPr>
          <a:xfrm>
            <a:off x="4129452" y="496453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5" name="pt115">
            <a:extLst>
              <a:ext uri="{FF2B5EF4-FFF2-40B4-BE49-F238E27FC236}">
                <a16:creationId xmlns:a16="http://schemas.microsoft.com/office/drawing/2014/main" id="{5F26CDD8-A23F-AC48-9DC1-68952BF95DF8}"/>
              </a:ext>
            </a:extLst>
          </p:cNvPr>
          <p:cNvSpPr/>
          <p:nvPr/>
        </p:nvSpPr>
        <p:spPr>
          <a:xfrm>
            <a:off x="4404759" y="458924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13871B-FE1D-6F40-9CFE-74954AEE5290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D3EB45-F007-F64A-BDFA-5E042CEEEC1C}"/>
              </a:ext>
            </a:extLst>
          </p:cNvPr>
          <p:cNvCxnSpPr/>
          <p:nvPr/>
        </p:nvCxnSpPr>
        <p:spPr>
          <a:xfrm>
            <a:off x="4798022" y="1535608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0A8B61-A9F6-0F4B-919A-EE50A7B8DA4F}"/>
              </a:ext>
            </a:extLst>
          </p:cNvPr>
          <p:cNvCxnSpPr/>
          <p:nvPr/>
        </p:nvCxnSpPr>
        <p:spPr>
          <a:xfrm>
            <a:off x="6899280" y="1533472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35BB3E-4087-F942-B5CC-F4EB5E511769}"/>
              </a:ext>
            </a:extLst>
          </p:cNvPr>
          <p:cNvCxnSpPr/>
          <p:nvPr/>
        </p:nvCxnSpPr>
        <p:spPr>
          <a:xfrm>
            <a:off x="2696779" y="1533472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x130">
            <a:extLst>
              <a:ext uri="{FF2B5EF4-FFF2-40B4-BE49-F238E27FC236}">
                <a16:creationId xmlns:a16="http://schemas.microsoft.com/office/drawing/2014/main" id="{A240BAF8-3EBE-0143-A819-8F5C88C0404B}"/>
              </a:ext>
            </a:extLst>
          </p:cNvPr>
          <p:cNvSpPr/>
          <p:nvPr/>
        </p:nvSpPr>
        <p:spPr>
          <a:xfrm>
            <a:off x="2633211" y="5892389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1" name="tx131">
            <a:extLst>
              <a:ext uri="{FF2B5EF4-FFF2-40B4-BE49-F238E27FC236}">
                <a16:creationId xmlns:a16="http://schemas.microsoft.com/office/drawing/2014/main" id="{175CFC5E-0B00-884E-94A0-78BCCE75AA9E}"/>
              </a:ext>
            </a:extLst>
          </p:cNvPr>
          <p:cNvSpPr/>
          <p:nvPr/>
        </p:nvSpPr>
        <p:spPr>
          <a:xfrm>
            <a:off x="4734454" y="5892389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62" name="tx132">
            <a:extLst>
              <a:ext uri="{FF2B5EF4-FFF2-40B4-BE49-F238E27FC236}">
                <a16:creationId xmlns:a16="http://schemas.microsoft.com/office/drawing/2014/main" id="{6D0AC4F4-777A-EB42-96E2-D0F94DEF9A23}"/>
              </a:ext>
            </a:extLst>
          </p:cNvPr>
          <p:cNvSpPr/>
          <p:nvPr/>
        </p:nvSpPr>
        <p:spPr>
          <a:xfrm>
            <a:off x="6835697" y="5892389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02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5" name="pl128">
            <a:extLst>
              <a:ext uri="{FF2B5EF4-FFF2-40B4-BE49-F238E27FC236}">
                <a16:creationId xmlns:a16="http://schemas.microsoft.com/office/drawing/2014/main" id="{885FEC35-E49A-DC4D-B54A-97EBC47A17DF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t115">
            <a:extLst>
              <a:ext uri="{FF2B5EF4-FFF2-40B4-BE49-F238E27FC236}">
                <a16:creationId xmlns:a16="http://schemas.microsoft.com/office/drawing/2014/main" id="{8FE253DD-63A6-2B48-8B2A-0726FEE9938D}"/>
              </a:ext>
            </a:extLst>
          </p:cNvPr>
          <p:cNvSpPr/>
          <p:nvPr/>
        </p:nvSpPr>
        <p:spPr>
          <a:xfrm>
            <a:off x="472108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t115">
            <a:extLst>
              <a:ext uri="{FF2B5EF4-FFF2-40B4-BE49-F238E27FC236}">
                <a16:creationId xmlns:a16="http://schemas.microsoft.com/office/drawing/2014/main" id="{4FA100E8-75DD-8948-B631-329D6ECE1BC8}"/>
              </a:ext>
            </a:extLst>
          </p:cNvPr>
          <p:cNvSpPr/>
          <p:nvPr/>
        </p:nvSpPr>
        <p:spPr>
          <a:xfrm>
            <a:off x="4715967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t115">
            <a:extLst>
              <a:ext uri="{FF2B5EF4-FFF2-40B4-BE49-F238E27FC236}">
                <a16:creationId xmlns:a16="http://schemas.microsoft.com/office/drawing/2014/main" id="{DC8783D0-4DA1-1043-B768-39E60D5447FB}"/>
              </a:ext>
            </a:extLst>
          </p:cNvPr>
          <p:cNvSpPr/>
          <p:nvPr/>
        </p:nvSpPr>
        <p:spPr>
          <a:xfrm>
            <a:off x="4947918" y="2841301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t115">
            <a:extLst>
              <a:ext uri="{FF2B5EF4-FFF2-40B4-BE49-F238E27FC236}">
                <a16:creationId xmlns:a16="http://schemas.microsoft.com/office/drawing/2014/main" id="{74ED5DA8-6D84-5544-B087-6D157E529D4C}"/>
              </a:ext>
            </a:extLst>
          </p:cNvPr>
          <p:cNvSpPr/>
          <p:nvPr/>
        </p:nvSpPr>
        <p:spPr>
          <a:xfrm>
            <a:off x="4355566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4" name="pt115">
            <a:extLst>
              <a:ext uri="{FF2B5EF4-FFF2-40B4-BE49-F238E27FC236}">
                <a16:creationId xmlns:a16="http://schemas.microsoft.com/office/drawing/2014/main" id="{82FA1758-6B5A-DE46-9A0A-7BEBDDCF1B35}"/>
              </a:ext>
            </a:extLst>
          </p:cNvPr>
          <p:cNvSpPr/>
          <p:nvPr/>
        </p:nvSpPr>
        <p:spPr>
          <a:xfrm>
            <a:off x="4700184" y="3168014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pt115">
            <a:extLst>
              <a:ext uri="{FF2B5EF4-FFF2-40B4-BE49-F238E27FC236}">
                <a16:creationId xmlns:a16="http://schemas.microsoft.com/office/drawing/2014/main" id="{D3AF53E3-C12B-1A47-BA86-9A64CB6F0887}"/>
              </a:ext>
            </a:extLst>
          </p:cNvPr>
          <p:cNvSpPr/>
          <p:nvPr/>
        </p:nvSpPr>
        <p:spPr>
          <a:xfrm>
            <a:off x="4096127" y="2908835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6" name="pt115">
            <a:extLst>
              <a:ext uri="{FF2B5EF4-FFF2-40B4-BE49-F238E27FC236}">
                <a16:creationId xmlns:a16="http://schemas.microsoft.com/office/drawing/2014/main" id="{5D2798A8-4DEE-FF4D-8105-B8C5176CF31C}"/>
              </a:ext>
            </a:extLst>
          </p:cNvPr>
          <p:cNvSpPr/>
          <p:nvPr/>
        </p:nvSpPr>
        <p:spPr>
          <a:xfrm>
            <a:off x="4506451" y="3084826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7" name="pt115">
            <a:extLst>
              <a:ext uri="{FF2B5EF4-FFF2-40B4-BE49-F238E27FC236}">
                <a16:creationId xmlns:a16="http://schemas.microsoft.com/office/drawing/2014/main" id="{6A0C6144-730F-6E4A-B8CE-403BE95B51D4}"/>
              </a:ext>
            </a:extLst>
          </p:cNvPr>
          <p:cNvSpPr/>
          <p:nvPr/>
        </p:nvSpPr>
        <p:spPr>
          <a:xfrm>
            <a:off x="4536780" y="2945940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8" name="pt115">
            <a:extLst>
              <a:ext uri="{FF2B5EF4-FFF2-40B4-BE49-F238E27FC236}">
                <a16:creationId xmlns:a16="http://schemas.microsoft.com/office/drawing/2014/main" id="{EB7AC2C5-8679-DC40-B4C8-DE6B6C73435F}"/>
              </a:ext>
            </a:extLst>
          </p:cNvPr>
          <p:cNvSpPr/>
          <p:nvPr/>
        </p:nvSpPr>
        <p:spPr>
          <a:xfrm>
            <a:off x="4857373" y="2768108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9" name="pt115">
            <a:extLst>
              <a:ext uri="{FF2B5EF4-FFF2-40B4-BE49-F238E27FC236}">
                <a16:creationId xmlns:a16="http://schemas.microsoft.com/office/drawing/2014/main" id="{5D2D10A6-684D-CE47-B746-11BAE0DB5B7D}"/>
              </a:ext>
            </a:extLst>
          </p:cNvPr>
          <p:cNvSpPr/>
          <p:nvPr/>
        </p:nvSpPr>
        <p:spPr>
          <a:xfrm>
            <a:off x="5246073" y="2917769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0" name="pt115">
            <a:extLst>
              <a:ext uri="{FF2B5EF4-FFF2-40B4-BE49-F238E27FC236}">
                <a16:creationId xmlns:a16="http://schemas.microsoft.com/office/drawing/2014/main" id="{D0AAD933-913C-DC47-A301-F95CFDB88342}"/>
              </a:ext>
            </a:extLst>
          </p:cNvPr>
          <p:cNvSpPr/>
          <p:nvPr/>
        </p:nvSpPr>
        <p:spPr>
          <a:xfrm>
            <a:off x="4641576" y="2678923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1" name="pt115">
            <a:extLst>
              <a:ext uri="{FF2B5EF4-FFF2-40B4-BE49-F238E27FC236}">
                <a16:creationId xmlns:a16="http://schemas.microsoft.com/office/drawing/2014/main" id="{625554C2-C16B-4D43-AAC2-1BC2FBF5636F}"/>
              </a:ext>
            </a:extLst>
          </p:cNvPr>
          <p:cNvSpPr/>
          <p:nvPr/>
        </p:nvSpPr>
        <p:spPr>
          <a:xfrm>
            <a:off x="4398810" y="2760104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2" name="pt115">
            <a:extLst>
              <a:ext uri="{FF2B5EF4-FFF2-40B4-BE49-F238E27FC236}">
                <a16:creationId xmlns:a16="http://schemas.microsoft.com/office/drawing/2014/main" id="{AC998894-0183-684C-ADE5-B46F48D01A26}"/>
              </a:ext>
            </a:extLst>
          </p:cNvPr>
          <p:cNvSpPr/>
          <p:nvPr/>
        </p:nvSpPr>
        <p:spPr>
          <a:xfrm>
            <a:off x="4919164" y="3012908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3" name="pt115">
            <a:extLst>
              <a:ext uri="{FF2B5EF4-FFF2-40B4-BE49-F238E27FC236}">
                <a16:creationId xmlns:a16="http://schemas.microsoft.com/office/drawing/2014/main" id="{ADA65112-0D10-104D-9E9E-6876880A8389}"/>
              </a:ext>
            </a:extLst>
          </p:cNvPr>
          <p:cNvSpPr/>
          <p:nvPr/>
        </p:nvSpPr>
        <p:spPr>
          <a:xfrm>
            <a:off x="4685863" y="412762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t115">
            <a:extLst>
              <a:ext uri="{FF2B5EF4-FFF2-40B4-BE49-F238E27FC236}">
                <a16:creationId xmlns:a16="http://schemas.microsoft.com/office/drawing/2014/main" id="{DA41D322-D5B9-FE45-BCE8-7885931B69C0}"/>
              </a:ext>
            </a:extLst>
          </p:cNvPr>
          <p:cNvSpPr/>
          <p:nvPr/>
        </p:nvSpPr>
        <p:spPr>
          <a:xfrm>
            <a:off x="4503458" y="401143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5" name="pt115">
            <a:extLst>
              <a:ext uri="{FF2B5EF4-FFF2-40B4-BE49-F238E27FC236}">
                <a16:creationId xmlns:a16="http://schemas.microsoft.com/office/drawing/2014/main" id="{E2072177-E253-4F45-B588-E9E5A7624996}"/>
              </a:ext>
            </a:extLst>
          </p:cNvPr>
          <p:cNvSpPr/>
          <p:nvPr/>
        </p:nvSpPr>
        <p:spPr>
          <a:xfrm>
            <a:off x="4906120" y="401143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t115">
            <a:extLst>
              <a:ext uri="{FF2B5EF4-FFF2-40B4-BE49-F238E27FC236}">
                <a16:creationId xmlns:a16="http://schemas.microsoft.com/office/drawing/2014/main" id="{FFB713CD-9F77-354D-BD75-D44B362A3B8C}"/>
              </a:ext>
            </a:extLst>
          </p:cNvPr>
          <p:cNvSpPr/>
          <p:nvPr/>
        </p:nvSpPr>
        <p:spPr>
          <a:xfrm>
            <a:off x="4611850" y="3597806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7" name="pt115">
            <a:extLst>
              <a:ext uri="{FF2B5EF4-FFF2-40B4-BE49-F238E27FC236}">
                <a16:creationId xmlns:a16="http://schemas.microsoft.com/office/drawing/2014/main" id="{5818D4EE-E147-A849-8BA8-74C3854E04F1}"/>
              </a:ext>
            </a:extLst>
          </p:cNvPr>
          <p:cNvSpPr/>
          <p:nvPr/>
        </p:nvSpPr>
        <p:spPr>
          <a:xfrm>
            <a:off x="4375844" y="3813048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8" name="pt115">
            <a:extLst>
              <a:ext uri="{FF2B5EF4-FFF2-40B4-BE49-F238E27FC236}">
                <a16:creationId xmlns:a16="http://schemas.microsoft.com/office/drawing/2014/main" id="{ABBA1A23-414E-B44D-917A-401168C95F1F}"/>
              </a:ext>
            </a:extLst>
          </p:cNvPr>
          <p:cNvSpPr/>
          <p:nvPr/>
        </p:nvSpPr>
        <p:spPr>
          <a:xfrm>
            <a:off x="4211606" y="3903085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9" name="pt115">
            <a:extLst>
              <a:ext uri="{FF2B5EF4-FFF2-40B4-BE49-F238E27FC236}">
                <a16:creationId xmlns:a16="http://schemas.microsoft.com/office/drawing/2014/main" id="{81A473BB-EA2B-EB49-B242-0B36FAE213A3}"/>
              </a:ext>
            </a:extLst>
          </p:cNvPr>
          <p:cNvSpPr/>
          <p:nvPr/>
        </p:nvSpPr>
        <p:spPr>
          <a:xfrm>
            <a:off x="5039877" y="3938589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0" name="pt115">
            <a:extLst>
              <a:ext uri="{FF2B5EF4-FFF2-40B4-BE49-F238E27FC236}">
                <a16:creationId xmlns:a16="http://schemas.microsoft.com/office/drawing/2014/main" id="{3AD31114-9912-1544-835C-AC8068CC569E}"/>
              </a:ext>
            </a:extLst>
          </p:cNvPr>
          <p:cNvSpPr/>
          <p:nvPr/>
        </p:nvSpPr>
        <p:spPr>
          <a:xfrm>
            <a:off x="5037735" y="369026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1" name="pt115">
            <a:extLst>
              <a:ext uri="{FF2B5EF4-FFF2-40B4-BE49-F238E27FC236}">
                <a16:creationId xmlns:a16="http://schemas.microsoft.com/office/drawing/2014/main" id="{039CB01F-F3DC-7643-B62D-CB14852DE8D3}"/>
              </a:ext>
            </a:extLst>
          </p:cNvPr>
          <p:cNvSpPr/>
          <p:nvPr/>
        </p:nvSpPr>
        <p:spPr>
          <a:xfrm>
            <a:off x="5216815" y="3870182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2" name="pt115">
            <a:extLst>
              <a:ext uri="{FF2B5EF4-FFF2-40B4-BE49-F238E27FC236}">
                <a16:creationId xmlns:a16="http://schemas.microsoft.com/office/drawing/2014/main" id="{610C7934-B297-194A-A1DE-1239019B6FA8}"/>
              </a:ext>
            </a:extLst>
          </p:cNvPr>
          <p:cNvSpPr/>
          <p:nvPr/>
        </p:nvSpPr>
        <p:spPr>
          <a:xfrm>
            <a:off x="4568263" y="3723343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3" name="pt115">
            <a:extLst>
              <a:ext uri="{FF2B5EF4-FFF2-40B4-BE49-F238E27FC236}">
                <a16:creationId xmlns:a16="http://schemas.microsoft.com/office/drawing/2014/main" id="{6630FCBA-5241-074B-ADB3-E5FE082F5753}"/>
              </a:ext>
            </a:extLst>
          </p:cNvPr>
          <p:cNvSpPr/>
          <p:nvPr/>
        </p:nvSpPr>
        <p:spPr>
          <a:xfrm>
            <a:off x="4892905" y="3776065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4" name="pt115">
            <a:extLst>
              <a:ext uri="{FF2B5EF4-FFF2-40B4-BE49-F238E27FC236}">
                <a16:creationId xmlns:a16="http://schemas.microsoft.com/office/drawing/2014/main" id="{29ED4553-0E53-5A4A-9BC2-53729F75D1F3}"/>
              </a:ext>
            </a:extLst>
          </p:cNvPr>
          <p:cNvSpPr/>
          <p:nvPr/>
        </p:nvSpPr>
        <p:spPr>
          <a:xfrm>
            <a:off x="4710842" y="4856805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t115">
            <a:extLst>
              <a:ext uri="{FF2B5EF4-FFF2-40B4-BE49-F238E27FC236}">
                <a16:creationId xmlns:a16="http://schemas.microsoft.com/office/drawing/2014/main" id="{F9E6A37C-C1DB-9245-89D2-15B66BDEBA7E}"/>
              </a:ext>
            </a:extLst>
          </p:cNvPr>
          <p:cNvSpPr/>
          <p:nvPr/>
        </p:nvSpPr>
        <p:spPr>
          <a:xfrm>
            <a:off x="4869905" y="4979982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t115">
            <a:extLst>
              <a:ext uri="{FF2B5EF4-FFF2-40B4-BE49-F238E27FC236}">
                <a16:creationId xmlns:a16="http://schemas.microsoft.com/office/drawing/2014/main" id="{272F5D5C-7E6C-9C4F-AAB7-039142231915}"/>
              </a:ext>
            </a:extLst>
          </p:cNvPr>
          <p:cNvSpPr/>
          <p:nvPr/>
        </p:nvSpPr>
        <p:spPr>
          <a:xfrm rot="749665">
            <a:off x="4455069" y="4849047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7" name="pt115">
            <a:extLst>
              <a:ext uri="{FF2B5EF4-FFF2-40B4-BE49-F238E27FC236}">
                <a16:creationId xmlns:a16="http://schemas.microsoft.com/office/drawing/2014/main" id="{131F2A71-78A8-A043-AA29-7DE55557CE7A}"/>
              </a:ext>
            </a:extLst>
          </p:cNvPr>
          <p:cNvSpPr/>
          <p:nvPr/>
        </p:nvSpPr>
        <p:spPr>
          <a:xfrm>
            <a:off x="5168967" y="4856017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t115">
            <a:extLst>
              <a:ext uri="{FF2B5EF4-FFF2-40B4-BE49-F238E27FC236}">
                <a16:creationId xmlns:a16="http://schemas.microsoft.com/office/drawing/2014/main" id="{8873914C-2864-734E-A2CF-B9709B86460A}"/>
              </a:ext>
            </a:extLst>
          </p:cNvPr>
          <p:cNvSpPr/>
          <p:nvPr/>
        </p:nvSpPr>
        <p:spPr>
          <a:xfrm>
            <a:off x="4586755" y="4666386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9" name="pt115">
            <a:extLst>
              <a:ext uri="{FF2B5EF4-FFF2-40B4-BE49-F238E27FC236}">
                <a16:creationId xmlns:a16="http://schemas.microsoft.com/office/drawing/2014/main" id="{98FECEAB-D1D7-8C4F-AC23-E52D648158E2}"/>
              </a:ext>
            </a:extLst>
          </p:cNvPr>
          <p:cNvSpPr/>
          <p:nvPr/>
        </p:nvSpPr>
        <p:spPr>
          <a:xfrm>
            <a:off x="4159133" y="4865189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0" name="pt115">
            <a:extLst>
              <a:ext uri="{FF2B5EF4-FFF2-40B4-BE49-F238E27FC236}">
                <a16:creationId xmlns:a16="http://schemas.microsoft.com/office/drawing/2014/main" id="{E81D6D73-8BFE-9146-B770-EB2AC0029A14}"/>
              </a:ext>
            </a:extLst>
          </p:cNvPr>
          <p:cNvSpPr/>
          <p:nvPr/>
        </p:nvSpPr>
        <p:spPr>
          <a:xfrm>
            <a:off x="4699020" y="508835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1" name="pt115">
            <a:extLst>
              <a:ext uri="{FF2B5EF4-FFF2-40B4-BE49-F238E27FC236}">
                <a16:creationId xmlns:a16="http://schemas.microsoft.com/office/drawing/2014/main" id="{66AAAE6F-4D58-7142-8FF1-0D49C7B47487}"/>
              </a:ext>
            </a:extLst>
          </p:cNvPr>
          <p:cNvSpPr/>
          <p:nvPr/>
        </p:nvSpPr>
        <p:spPr>
          <a:xfrm>
            <a:off x="4451733" y="4696808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2" name="pt115">
            <a:extLst>
              <a:ext uri="{FF2B5EF4-FFF2-40B4-BE49-F238E27FC236}">
                <a16:creationId xmlns:a16="http://schemas.microsoft.com/office/drawing/2014/main" id="{85918B67-E4DE-454A-8E11-F1C93A34245A}"/>
              </a:ext>
            </a:extLst>
          </p:cNvPr>
          <p:cNvSpPr/>
          <p:nvPr/>
        </p:nvSpPr>
        <p:spPr>
          <a:xfrm>
            <a:off x="4867793" y="4796866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3" name="pt115">
            <a:extLst>
              <a:ext uri="{FF2B5EF4-FFF2-40B4-BE49-F238E27FC236}">
                <a16:creationId xmlns:a16="http://schemas.microsoft.com/office/drawing/2014/main" id="{5CF7E526-48F8-014D-9DD4-203284498EFC}"/>
              </a:ext>
            </a:extLst>
          </p:cNvPr>
          <p:cNvSpPr/>
          <p:nvPr/>
        </p:nvSpPr>
        <p:spPr>
          <a:xfrm>
            <a:off x="5039258" y="4788399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4" name="pt115">
            <a:extLst>
              <a:ext uri="{FF2B5EF4-FFF2-40B4-BE49-F238E27FC236}">
                <a16:creationId xmlns:a16="http://schemas.microsoft.com/office/drawing/2014/main" id="{B788905F-7CA0-524C-99D9-32B4B4366841}"/>
              </a:ext>
            </a:extLst>
          </p:cNvPr>
          <p:cNvSpPr/>
          <p:nvPr/>
        </p:nvSpPr>
        <p:spPr>
          <a:xfrm>
            <a:off x="4521338" y="496453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5" name="pt115">
            <a:extLst>
              <a:ext uri="{FF2B5EF4-FFF2-40B4-BE49-F238E27FC236}">
                <a16:creationId xmlns:a16="http://schemas.microsoft.com/office/drawing/2014/main" id="{5F26CDD8-A23F-AC48-9DC1-68952BF95DF8}"/>
              </a:ext>
            </a:extLst>
          </p:cNvPr>
          <p:cNvSpPr/>
          <p:nvPr/>
        </p:nvSpPr>
        <p:spPr>
          <a:xfrm>
            <a:off x="4796645" y="458924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13871B-FE1D-6F40-9CFE-74954AEE5290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D3EB45-F007-F64A-BDFA-5E042CEEEC1C}"/>
              </a:ext>
            </a:extLst>
          </p:cNvPr>
          <p:cNvCxnSpPr/>
          <p:nvPr/>
        </p:nvCxnSpPr>
        <p:spPr>
          <a:xfrm>
            <a:off x="4798022" y="1535608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3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169723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786163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5" name="pl128">
            <a:extLst>
              <a:ext uri="{FF2B5EF4-FFF2-40B4-BE49-F238E27FC236}">
                <a16:creationId xmlns:a16="http://schemas.microsoft.com/office/drawing/2014/main" id="{885FEC35-E49A-DC4D-B54A-97EBC47A17DF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t115">
            <a:extLst>
              <a:ext uri="{FF2B5EF4-FFF2-40B4-BE49-F238E27FC236}">
                <a16:creationId xmlns:a16="http://schemas.microsoft.com/office/drawing/2014/main" id="{DC8783D0-4DA1-1043-B768-39E60D5447FB}"/>
              </a:ext>
            </a:extLst>
          </p:cNvPr>
          <p:cNvSpPr/>
          <p:nvPr/>
        </p:nvSpPr>
        <p:spPr>
          <a:xfrm>
            <a:off x="4947918" y="3603303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t115">
            <a:extLst>
              <a:ext uri="{FF2B5EF4-FFF2-40B4-BE49-F238E27FC236}">
                <a16:creationId xmlns:a16="http://schemas.microsoft.com/office/drawing/2014/main" id="{74ED5DA8-6D84-5544-B087-6D157E529D4C}"/>
              </a:ext>
            </a:extLst>
          </p:cNvPr>
          <p:cNvSpPr/>
          <p:nvPr/>
        </p:nvSpPr>
        <p:spPr>
          <a:xfrm>
            <a:off x="4355566" y="3700359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4" name="pt115">
            <a:extLst>
              <a:ext uri="{FF2B5EF4-FFF2-40B4-BE49-F238E27FC236}">
                <a16:creationId xmlns:a16="http://schemas.microsoft.com/office/drawing/2014/main" id="{82FA1758-6B5A-DE46-9A0A-7BEBDDCF1B35}"/>
              </a:ext>
            </a:extLst>
          </p:cNvPr>
          <p:cNvSpPr/>
          <p:nvPr/>
        </p:nvSpPr>
        <p:spPr>
          <a:xfrm>
            <a:off x="4700184" y="3930016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pt115">
            <a:extLst>
              <a:ext uri="{FF2B5EF4-FFF2-40B4-BE49-F238E27FC236}">
                <a16:creationId xmlns:a16="http://schemas.microsoft.com/office/drawing/2014/main" id="{D3AF53E3-C12B-1A47-BA86-9A64CB6F0887}"/>
              </a:ext>
            </a:extLst>
          </p:cNvPr>
          <p:cNvSpPr/>
          <p:nvPr/>
        </p:nvSpPr>
        <p:spPr>
          <a:xfrm>
            <a:off x="4096127" y="367083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6" name="pt115">
            <a:extLst>
              <a:ext uri="{FF2B5EF4-FFF2-40B4-BE49-F238E27FC236}">
                <a16:creationId xmlns:a16="http://schemas.microsoft.com/office/drawing/2014/main" id="{5D2798A8-4DEE-FF4D-8105-B8C5176CF31C}"/>
              </a:ext>
            </a:extLst>
          </p:cNvPr>
          <p:cNvSpPr/>
          <p:nvPr/>
        </p:nvSpPr>
        <p:spPr>
          <a:xfrm>
            <a:off x="4506451" y="3846828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7" name="pt115">
            <a:extLst>
              <a:ext uri="{FF2B5EF4-FFF2-40B4-BE49-F238E27FC236}">
                <a16:creationId xmlns:a16="http://schemas.microsoft.com/office/drawing/2014/main" id="{6A0C6144-730F-6E4A-B8CE-403BE95B51D4}"/>
              </a:ext>
            </a:extLst>
          </p:cNvPr>
          <p:cNvSpPr/>
          <p:nvPr/>
        </p:nvSpPr>
        <p:spPr>
          <a:xfrm>
            <a:off x="4536780" y="3707942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8" name="pt115">
            <a:extLst>
              <a:ext uri="{FF2B5EF4-FFF2-40B4-BE49-F238E27FC236}">
                <a16:creationId xmlns:a16="http://schemas.microsoft.com/office/drawing/2014/main" id="{EB7AC2C5-8679-DC40-B4C8-DE6B6C73435F}"/>
              </a:ext>
            </a:extLst>
          </p:cNvPr>
          <p:cNvSpPr/>
          <p:nvPr/>
        </p:nvSpPr>
        <p:spPr>
          <a:xfrm>
            <a:off x="4857373" y="3530110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9" name="pt115">
            <a:extLst>
              <a:ext uri="{FF2B5EF4-FFF2-40B4-BE49-F238E27FC236}">
                <a16:creationId xmlns:a16="http://schemas.microsoft.com/office/drawing/2014/main" id="{5D2D10A6-684D-CE47-B746-11BAE0DB5B7D}"/>
              </a:ext>
            </a:extLst>
          </p:cNvPr>
          <p:cNvSpPr/>
          <p:nvPr/>
        </p:nvSpPr>
        <p:spPr>
          <a:xfrm>
            <a:off x="5246073" y="3679771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0" name="pt115">
            <a:extLst>
              <a:ext uri="{FF2B5EF4-FFF2-40B4-BE49-F238E27FC236}">
                <a16:creationId xmlns:a16="http://schemas.microsoft.com/office/drawing/2014/main" id="{D0AAD933-913C-DC47-A301-F95CFDB88342}"/>
              </a:ext>
            </a:extLst>
          </p:cNvPr>
          <p:cNvSpPr/>
          <p:nvPr/>
        </p:nvSpPr>
        <p:spPr>
          <a:xfrm>
            <a:off x="4641576" y="3440925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1" name="pt115">
            <a:extLst>
              <a:ext uri="{FF2B5EF4-FFF2-40B4-BE49-F238E27FC236}">
                <a16:creationId xmlns:a16="http://schemas.microsoft.com/office/drawing/2014/main" id="{625554C2-C16B-4D43-AAC2-1BC2FBF5636F}"/>
              </a:ext>
            </a:extLst>
          </p:cNvPr>
          <p:cNvSpPr/>
          <p:nvPr/>
        </p:nvSpPr>
        <p:spPr>
          <a:xfrm>
            <a:off x="4398810" y="3522106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2" name="pt115">
            <a:extLst>
              <a:ext uri="{FF2B5EF4-FFF2-40B4-BE49-F238E27FC236}">
                <a16:creationId xmlns:a16="http://schemas.microsoft.com/office/drawing/2014/main" id="{AC998894-0183-684C-ADE5-B46F48D01A26}"/>
              </a:ext>
            </a:extLst>
          </p:cNvPr>
          <p:cNvSpPr/>
          <p:nvPr/>
        </p:nvSpPr>
        <p:spPr>
          <a:xfrm>
            <a:off x="4919164" y="3774910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3" name="pt115">
            <a:extLst>
              <a:ext uri="{FF2B5EF4-FFF2-40B4-BE49-F238E27FC236}">
                <a16:creationId xmlns:a16="http://schemas.microsoft.com/office/drawing/2014/main" id="{ADA65112-0D10-104D-9E9E-6876880A8389}"/>
              </a:ext>
            </a:extLst>
          </p:cNvPr>
          <p:cNvSpPr/>
          <p:nvPr/>
        </p:nvSpPr>
        <p:spPr>
          <a:xfrm>
            <a:off x="4685863" y="412762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t115">
            <a:extLst>
              <a:ext uri="{FF2B5EF4-FFF2-40B4-BE49-F238E27FC236}">
                <a16:creationId xmlns:a16="http://schemas.microsoft.com/office/drawing/2014/main" id="{DA41D322-D5B9-FE45-BCE8-7885931B69C0}"/>
              </a:ext>
            </a:extLst>
          </p:cNvPr>
          <p:cNvSpPr/>
          <p:nvPr/>
        </p:nvSpPr>
        <p:spPr>
          <a:xfrm>
            <a:off x="4503458" y="401143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5" name="pt115">
            <a:extLst>
              <a:ext uri="{FF2B5EF4-FFF2-40B4-BE49-F238E27FC236}">
                <a16:creationId xmlns:a16="http://schemas.microsoft.com/office/drawing/2014/main" id="{E2072177-E253-4F45-B588-E9E5A7624996}"/>
              </a:ext>
            </a:extLst>
          </p:cNvPr>
          <p:cNvSpPr/>
          <p:nvPr/>
        </p:nvSpPr>
        <p:spPr>
          <a:xfrm>
            <a:off x="4906120" y="401143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t115">
            <a:extLst>
              <a:ext uri="{FF2B5EF4-FFF2-40B4-BE49-F238E27FC236}">
                <a16:creationId xmlns:a16="http://schemas.microsoft.com/office/drawing/2014/main" id="{FFB713CD-9F77-354D-BD75-D44B362A3B8C}"/>
              </a:ext>
            </a:extLst>
          </p:cNvPr>
          <p:cNvSpPr/>
          <p:nvPr/>
        </p:nvSpPr>
        <p:spPr>
          <a:xfrm>
            <a:off x="4611850" y="3597806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7" name="pt115">
            <a:extLst>
              <a:ext uri="{FF2B5EF4-FFF2-40B4-BE49-F238E27FC236}">
                <a16:creationId xmlns:a16="http://schemas.microsoft.com/office/drawing/2014/main" id="{5818D4EE-E147-A849-8BA8-74C3854E04F1}"/>
              </a:ext>
            </a:extLst>
          </p:cNvPr>
          <p:cNvSpPr/>
          <p:nvPr/>
        </p:nvSpPr>
        <p:spPr>
          <a:xfrm>
            <a:off x="4375844" y="3813048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8" name="pt115">
            <a:extLst>
              <a:ext uri="{FF2B5EF4-FFF2-40B4-BE49-F238E27FC236}">
                <a16:creationId xmlns:a16="http://schemas.microsoft.com/office/drawing/2014/main" id="{ABBA1A23-414E-B44D-917A-401168C95F1F}"/>
              </a:ext>
            </a:extLst>
          </p:cNvPr>
          <p:cNvSpPr/>
          <p:nvPr/>
        </p:nvSpPr>
        <p:spPr>
          <a:xfrm>
            <a:off x="4211606" y="3903085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9" name="pt115">
            <a:extLst>
              <a:ext uri="{FF2B5EF4-FFF2-40B4-BE49-F238E27FC236}">
                <a16:creationId xmlns:a16="http://schemas.microsoft.com/office/drawing/2014/main" id="{81A473BB-EA2B-EB49-B242-0B36FAE213A3}"/>
              </a:ext>
            </a:extLst>
          </p:cNvPr>
          <p:cNvSpPr/>
          <p:nvPr/>
        </p:nvSpPr>
        <p:spPr>
          <a:xfrm>
            <a:off x="5039877" y="3938589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0" name="pt115">
            <a:extLst>
              <a:ext uri="{FF2B5EF4-FFF2-40B4-BE49-F238E27FC236}">
                <a16:creationId xmlns:a16="http://schemas.microsoft.com/office/drawing/2014/main" id="{3AD31114-9912-1544-835C-AC8068CC569E}"/>
              </a:ext>
            </a:extLst>
          </p:cNvPr>
          <p:cNvSpPr/>
          <p:nvPr/>
        </p:nvSpPr>
        <p:spPr>
          <a:xfrm>
            <a:off x="5037735" y="369026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1" name="pt115">
            <a:extLst>
              <a:ext uri="{FF2B5EF4-FFF2-40B4-BE49-F238E27FC236}">
                <a16:creationId xmlns:a16="http://schemas.microsoft.com/office/drawing/2014/main" id="{039CB01F-F3DC-7643-B62D-CB14852DE8D3}"/>
              </a:ext>
            </a:extLst>
          </p:cNvPr>
          <p:cNvSpPr/>
          <p:nvPr/>
        </p:nvSpPr>
        <p:spPr>
          <a:xfrm>
            <a:off x="5216815" y="3870182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2" name="pt115">
            <a:extLst>
              <a:ext uri="{FF2B5EF4-FFF2-40B4-BE49-F238E27FC236}">
                <a16:creationId xmlns:a16="http://schemas.microsoft.com/office/drawing/2014/main" id="{610C7934-B297-194A-A1DE-1239019B6FA8}"/>
              </a:ext>
            </a:extLst>
          </p:cNvPr>
          <p:cNvSpPr/>
          <p:nvPr/>
        </p:nvSpPr>
        <p:spPr>
          <a:xfrm>
            <a:off x="4568263" y="3723343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3" name="pt115">
            <a:extLst>
              <a:ext uri="{FF2B5EF4-FFF2-40B4-BE49-F238E27FC236}">
                <a16:creationId xmlns:a16="http://schemas.microsoft.com/office/drawing/2014/main" id="{6630FCBA-5241-074B-ADB3-E5FE082F5753}"/>
              </a:ext>
            </a:extLst>
          </p:cNvPr>
          <p:cNvSpPr/>
          <p:nvPr/>
        </p:nvSpPr>
        <p:spPr>
          <a:xfrm>
            <a:off x="4892905" y="3776065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5" name="pt115">
            <a:extLst>
              <a:ext uri="{FF2B5EF4-FFF2-40B4-BE49-F238E27FC236}">
                <a16:creationId xmlns:a16="http://schemas.microsoft.com/office/drawing/2014/main" id="{F9E6A37C-C1DB-9245-89D2-15B66BDEBA7E}"/>
              </a:ext>
            </a:extLst>
          </p:cNvPr>
          <p:cNvSpPr/>
          <p:nvPr/>
        </p:nvSpPr>
        <p:spPr>
          <a:xfrm>
            <a:off x="4869905" y="4207096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t115">
            <a:extLst>
              <a:ext uri="{FF2B5EF4-FFF2-40B4-BE49-F238E27FC236}">
                <a16:creationId xmlns:a16="http://schemas.microsoft.com/office/drawing/2014/main" id="{272F5D5C-7E6C-9C4F-AAB7-039142231915}"/>
              </a:ext>
            </a:extLst>
          </p:cNvPr>
          <p:cNvSpPr/>
          <p:nvPr/>
        </p:nvSpPr>
        <p:spPr>
          <a:xfrm rot="749665">
            <a:off x="4455069" y="407616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7" name="pt115">
            <a:extLst>
              <a:ext uri="{FF2B5EF4-FFF2-40B4-BE49-F238E27FC236}">
                <a16:creationId xmlns:a16="http://schemas.microsoft.com/office/drawing/2014/main" id="{131F2A71-78A8-A043-AA29-7DE55557CE7A}"/>
              </a:ext>
            </a:extLst>
          </p:cNvPr>
          <p:cNvSpPr/>
          <p:nvPr/>
        </p:nvSpPr>
        <p:spPr>
          <a:xfrm>
            <a:off x="5168967" y="408313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t115">
            <a:extLst>
              <a:ext uri="{FF2B5EF4-FFF2-40B4-BE49-F238E27FC236}">
                <a16:creationId xmlns:a16="http://schemas.microsoft.com/office/drawing/2014/main" id="{8873914C-2864-734E-A2CF-B9709B86460A}"/>
              </a:ext>
            </a:extLst>
          </p:cNvPr>
          <p:cNvSpPr/>
          <p:nvPr/>
        </p:nvSpPr>
        <p:spPr>
          <a:xfrm>
            <a:off x="4586755" y="3893500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9" name="pt115">
            <a:extLst>
              <a:ext uri="{FF2B5EF4-FFF2-40B4-BE49-F238E27FC236}">
                <a16:creationId xmlns:a16="http://schemas.microsoft.com/office/drawing/2014/main" id="{98FECEAB-D1D7-8C4F-AC23-E52D648158E2}"/>
              </a:ext>
            </a:extLst>
          </p:cNvPr>
          <p:cNvSpPr/>
          <p:nvPr/>
        </p:nvSpPr>
        <p:spPr>
          <a:xfrm>
            <a:off x="4159133" y="4092303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0" name="pt115">
            <a:extLst>
              <a:ext uri="{FF2B5EF4-FFF2-40B4-BE49-F238E27FC236}">
                <a16:creationId xmlns:a16="http://schemas.microsoft.com/office/drawing/2014/main" id="{E81D6D73-8BFE-9146-B770-EB2AC0029A14}"/>
              </a:ext>
            </a:extLst>
          </p:cNvPr>
          <p:cNvSpPr/>
          <p:nvPr/>
        </p:nvSpPr>
        <p:spPr>
          <a:xfrm>
            <a:off x="4699020" y="4315465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1" name="pt115">
            <a:extLst>
              <a:ext uri="{FF2B5EF4-FFF2-40B4-BE49-F238E27FC236}">
                <a16:creationId xmlns:a16="http://schemas.microsoft.com/office/drawing/2014/main" id="{66AAAE6F-4D58-7142-8FF1-0D49C7B47487}"/>
              </a:ext>
            </a:extLst>
          </p:cNvPr>
          <p:cNvSpPr/>
          <p:nvPr/>
        </p:nvSpPr>
        <p:spPr>
          <a:xfrm>
            <a:off x="4451733" y="3923922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2" name="pt115">
            <a:extLst>
              <a:ext uri="{FF2B5EF4-FFF2-40B4-BE49-F238E27FC236}">
                <a16:creationId xmlns:a16="http://schemas.microsoft.com/office/drawing/2014/main" id="{85918B67-E4DE-454A-8E11-F1C93A34245A}"/>
              </a:ext>
            </a:extLst>
          </p:cNvPr>
          <p:cNvSpPr/>
          <p:nvPr/>
        </p:nvSpPr>
        <p:spPr>
          <a:xfrm>
            <a:off x="4867793" y="4023980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3" name="pt115">
            <a:extLst>
              <a:ext uri="{FF2B5EF4-FFF2-40B4-BE49-F238E27FC236}">
                <a16:creationId xmlns:a16="http://schemas.microsoft.com/office/drawing/2014/main" id="{5CF7E526-48F8-014D-9DD4-203284498EFC}"/>
              </a:ext>
            </a:extLst>
          </p:cNvPr>
          <p:cNvSpPr/>
          <p:nvPr/>
        </p:nvSpPr>
        <p:spPr>
          <a:xfrm>
            <a:off x="5039258" y="4015513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4" name="pt115">
            <a:extLst>
              <a:ext uri="{FF2B5EF4-FFF2-40B4-BE49-F238E27FC236}">
                <a16:creationId xmlns:a16="http://schemas.microsoft.com/office/drawing/2014/main" id="{B788905F-7CA0-524C-99D9-32B4B4366841}"/>
              </a:ext>
            </a:extLst>
          </p:cNvPr>
          <p:cNvSpPr/>
          <p:nvPr/>
        </p:nvSpPr>
        <p:spPr>
          <a:xfrm>
            <a:off x="4521338" y="4191645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5" name="pt115">
            <a:extLst>
              <a:ext uri="{FF2B5EF4-FFF2-40B4-BE49-F238E27FC236}">
                <a16:creationId xmlns:a16="http://schemas.microsoft.com/office/drawing/2014/main" id="{5F26CDD8-A23F-AC48-9DC1-68952BF95DF8}"/>
              </a:ext>
            </a:extLst>
          </p:cNvPr>
          <p:cNvSpPr/>
          <p:nvPr/>
        </p:nvSpPr>
        <p:spPr>
          <a:xfrm>
            <a:off x="4796645" y="3816355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13871B-FE1D-6F40-9CFE-74954AEE5290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D3EB45-F007-F64A-BDFA-5E042CEEEC1C}"/>
              </a:ext>
            </a:extLst>
          </p:cNvPr>
          <p:cNvCxnSpPr/>
          <p:nvPr/>
        </p:nvCxnSpPr>
        <p:spPr>
          <a:xfrm>
            <a:off x="4798022" y="1535608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12C3A4-122E-004E-935D-EF3D41620B2C}"/>
              </a:ext>
            </a:extLst>
          </p:cNvPr>
          <p:cNvCxnSpPr/>
          <p:nvPr/>
        </p:nvCxnSpPr>
        <p:spPr>
          <a:xfrm>
            <a:off x="4451733" y="3227490"/>
            <a:ext cx="689728" cy="0"/>
          </a:xfrm>
          <a:prstGeom prst="straightConnector1">
            <a:avLst/>
          </a:prstGeom>
          <a:ln>
            <a:solidFill>
              <a:srgbClr val="1E9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44842F-0415-6F46-96C6-1E610E66B7E7}"/>
              </a:ext>
            </a:extLst>
          </p:cNvPr>
          <p:cNvSpPr txBox="1"/>
          <p:nvPr/>
        </p:nvSpPr>
        <p:spPr>
          <a:xfrm>
            <a:off x="5417680" y="3054873"/>
            <a:ext cx="2581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1E90FF"/>
                </a:solidFill>
              </a:rPr>
              <a:t>Внутригрупповые различия</a:t>
            </a:r>
          </a:p>
        </p:txBody>
      </p:sp>
    </p:spTree>
    <p:extLst>
      <p:ext uri="{BB962C8B-B14F-4D97-AF65-F5344CB8AC3E}">
        <p14:creationId xmlns:p14="http://schemas.microsoft.com/office/powerpoint/2010/main" val="399768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5344376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5354714" y="5791787"/>
            <a:ext cx="3009520" cy="171607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4567161" y="4169723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4567161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4567161" y="3786163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5" name="pl128">
            <a:extLst>
              <a:ext uri="{FF2B5EF4-FFF2-40B4-BE49-F238E27FC236}">
                <a16:creationId xmlns:a16="http://schemas.microsoft.com/office/drawing/2014/main" id="{885FEC35-E49A-DC4D-B54A-97EBC47A17DF}"/>
              </a:ext>
            </a:extLst>
          </p:cNvPr>
          <p:cNvSpPr/>
          <p:nvPr/>
        </p:nvSpPr>
        <p:spPr>
          <a:xfrm>
            <a:off x="6934643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t115">
            <a:extLst>
              <a:ext uri="{FF2B5EF4-FFF2-40B4-BE49-F238E27FC236}">
                <a16:creationId xmlns:a16="http://schemas.microsoft.com/office/drawing/2014/main" id="{DC8783D0-4DA1-1043-B768-39E60D5447FB}"/>
              </a:ext>
            </a:extLst>
          </p:cNvPr>
          <p:cNvSpPr/>
          <p:nvPr/>
        </p:nvSpPr>
        <p:spPr>
          <a:xfrm>
            <a:off x="7084539" y="3603303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t115">
            <a:extLst>
              <a:ext uri="{FF2B5EF4-FFF2-40B4-BE49-F238E27FC236}">
                <a16:creationId xmlns:a16="http://schemas.microsoft.com/office/drawing/2014/main" id="{74ED5DA8-6D84-5544-B087-6D157E529D4C}"/>
              </a:ext>
            </a:extLst>
          </p:cNvPr>
          <p:cNvSpPr/>
          <p:nvPr/>
        </p:nvSpPr>
        <p:spPr>
          <a:xfrm>
            <a:off x="6492187" y="3700359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4" name="pt115">
            <a:extLst>
              <a:ext uri="{FF2B5EF4-FFF2-40B4-BE49-F238E27FC236}">
                <a16:creationId xmlns:a16="http://schemas.microsoft.com/office/drawing/2014/main" id="{82FA1758-6B5A-DE46-9A0A-7BEBDDCF1B35}"/>
              </a:ext>
            </a:extLst>
          </p:cNvPr>
          <p:cNvSpPr/>
          <p:nvPr/>
        </p:nvSpPr>
        <p:spPr>
          <a:xfrm>
            <a:off x="6836805" y="3930016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pt115">
            <a:extLst>
              <a:ext uri="{FF2B5EF4-FFF2-40B4-BE49-F238E27FC236}">
                <a16:creationId xmlns:a16="http://schemas.microsoft.com/office/drawing/2014/main" id="{D3AF53E3-C12B-1A47-BA86-9A64CB6F0887}"/>
              </a:ext>
            </a:extLst>
          </p:cNvPr>
          <p:cNvSpPr/>
          <p:nvPr/>
        </p:nvSpPr>
        <p:spPr>
          <a:xfrm>
            <a:off x="6232748" y="367083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6" name="pt115">
            <a:extLst>
              <a:ext uri="{FF2B5EF4-FFF2-40B4-BE49-F238E27FC236}">
                <a16:creationId xmlns:a16="http://schemas.microsoft.com/office/drawing/2014/main" id="{5D2798A8-4DEE-FF4D-8105-B8C5176CF31C}"/>
              </a:ext>
            </a:extLst>
          </p:cNvPr>
          <p:cNvSpPr/>
          <p:nvPr/>
        </p:nvSpPr>
        <p:spPr>
          <a:xfrm>
            <a:off x="6643072" y="3846828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7" name="pt115">
            <a:extLst>
              <a:ext uri="{FF2B5EF4-FFF2-40B4-BE49-F238E27FC236}">
                <a16:creationId xmlns:a16="http://schemas.microsoft.com/office/drawing/2014/main" id="{6A0C6144-730F-6E4A-B8CE-403BE95B51D4}"/>
              </a:ext>
            </a:extLst>
          </p:cNvPr>
          <p:cNvSpPr/>
          <p:nvPr/>
        </p:nvSpPr>
        <p:spPr>
          <a:xfrm>
            <a:off x="6673401" y="3707942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8" name="pt115">
            <a:extLst>
              <a:ext uri="{FF2B5EF4-FFF2-40B4-BE49-F238E27FC236}">
                <a16:creationId xmlns:a16="http://schemas.microsoft.com/office/drawing/2014/main" id="{EB7AC2C5-8679-DC40-B4C8-DE6B6C73435F}"/>
              </a:ext>
            </a:extLst>
          </p:cNvPr>
          <p:cNvSpPr/>
          <p:nvPr/>
        </p:nvSpPr>
        <p:spPr>
          <a:xfrm>
            <a:off x="6993994" y="3530110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9" name="pt115">
            <a:extLst>
              <a:ext uri="{FF2B5EF4-FFF2-40B4-BE49-F238E27FC236}">
                <a16:creationId xmlns:a16="http://schemas.microsoft.com/office/drawing/2014/main" id="{5D2D10A6-684D-CE47-B746-11BAE0DB5B7D}"/>
              </a:ext>
            </a:extLst>
          </p:cNvPr>
          <p:cNvSpPr/>
          <p:nvPr/>
        </p:nvSpPr>
        <p:spPr>
          <a:xfrm>
            <a:off x="7382694" y="3679771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0" name="pt115">
            <a:extLst>
              <a:ext uri="{FF2B5EF4-FFF2-40B4-BE49-F238E27FC236}">
                <a16:creationId xmlns:a16="http://schemas.microsoft.com/office/drawing/2014/main" id="{D0AAD933-913C-DC47-A301-F95CFDB88342}"/>
              </a:ext>
            </a:extLst>
          </p:cNvPr>
          <p:cNvSpPr/>
          <p:nvPr/>
        </p:nvSpPr>
        <p:spPr>
          <a:xfrm>
            <a:off x="6778197" y="3440925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1" name="pt115">
            <a:extLst>
              <a:ext uri="{FF2B5EF4-FFF2-40B4-BE49-F238E27FC236}">
                <a16:creationId xmlns:a16="http://schemas.microsoft.com/office/drawing/2014/main" id="{625554C2-C16B-4D43-AAC2-1BC2FBF5636F}"/>
              </a:ext>
            </a:extLst>
          </p:cNvPr>
          <p:cNvSpPr/>
          <p:nvPr/>
        </p:nvSpPr>
        <p:spPr>
          <a:xfrm>
            <a:off x="6535431" y="3522106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2" name="pt115">
            <a:extLst>
              <a:ext uri="{FF2B5EF4-FFF2-40B4-BE49-F238E27FC236}">
                <a16:creationId xmlns:a16="http://schemas.microsoft.com/office/drawing/2014/main" id="{AC998894-0183-684C-ADE5-B46F48D01A26}"/>
              </a:ext>
            </a:extLst>
          </p:cNvPr>
          <p:cNvSpPr/>
          <p:nvPr/>
        </p:nvSpPr>
        <p:spPr>
          <a:xfrm>
            <a:off x="7055785" y="3774910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3" name="pt115">
            <a:extLst>
              <a:ext uri="{FF2B5EF4-FFF2-40B4-BE49-F238E27FC236}">
                <a16:creationId xmlns:a16="http://schemas.microsoft.com/office/drawing/2014/main" id="{ADA65112-0D10-104D-9E9E-6876880A8389}"/>
              </a:ext>
            </a:extLst>
          </p:cNvPr>
          <p:cNvSpPr/>
          <p:nvPr/>
        </p:nvSpPr>
        <p:spPr>
          <a:xfrm>
            <a:off x="6822484" y="412762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t115">
            <a:extLst>
              <a:ext uri="{FF2B5EF4-FFF2-40B4-BE49-F238E27FC236}">
                <a16:creationId xmlns:a16="http://schemas.microsoft.com/office/drawing/2014/main" id="{DA41D322-D5B9-FE45-BCE8-7885931B69C0}"/>
              </a:ext>
            </a:extLst>
          </p:cNvPr>
          <p:cNvSpPr/>
          <p:nvPr/>
        </p:nvSpPr>
        <p:spPr>
          <a:xfrm>
            <a:off x="6640079" y="401143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5" name="pt115">
            <a:extLst>
              <a:ext uri="{FF2B5EF4-FFF2-40B4-BE49-F238E27FC236}">
                <a16:creationId xmlns:a16="http://schemas.microsoft.com/office/drawing/2014/main" id="{E2072177-E253-4F45-B588-E9E5A7624996}"/>
              </a:ext>
            </a:extLst>
          </p:cNvPr>
          <p:cNvSpPr/>
          <p:nvPr/>
        </p:nvSpPr>
        <p:spPr>
          <a:xfrm>
            <a:off x="7042741" y="4011434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t115">
            <a:extLst>
              <a:ext uri="{FF2B5EF4-FFF2-40B4-BE49-F238E27FC236}">
                <a16:creationId xmlns:a16="http://schemas.microsoft.com/office/drawing/2014/main" id="{FFB713CD-9F77-354D-BD75-D44B362A3B8C}"/>
              </a:ext>
            </a:extLst>
          </p:cNvPr>
          <p:cNvSpPr/>
          <p:nvPr/>
        </p:nvSpPr>
        <p:spPr>
          <a:xfrm>
            <a:off x="6748471" y="3597806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7" name="pt115">
            <a:extLst>
              <a:ext uri="{FF2B5EF4-FFF2-40B4-BE49-F238E27FC236}">
                <a16:creationId xmlns:a16="http://schemas.microsoft.com/office/drawing/2014/main" id="{5818D4EE-E147-A849-8BA8-74C3854E04F1}"/>
              </a:ext>
            </a:extLst>
          </p:cNvPr>
          <p:cNvSpPr/>
          <p:nvPr/>
        </p:nvSpPr>
        <p:spPr>
          <a:xfrm>
            <a:off x="6512465" y="3813048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8" name="pt115">
            <a:extLst>
              <a:ext uri="{FF2B5EF4-FFF2-40B4-BE49-F238E27FC236}">
                <a16:creationId xmlns:a16="http://schemas.microsoft.com/office/drawing/2014/main" id="{ABBA1A23-414E-B44D-917A-401168C95F1F}"/>
              </a:ext>
            </a:extLst>
          </p:cNvPr>
          <p:cNvSpPr/>
          <p:nvPr/>
        </p:nvSpPr>
        <p:spPr>
          <a:xfrm>
            <a:off x="6348227" y="3903085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39" name="pt115">
            <a:extLst>
              <a:ext uri="{FF2B5EF4-FFF2-40B4-BE49-F238E27FC236}">
                <a16:creationId xmlns:a16="http://schemas.microsoft.com/office/drawing/2014/main" id="{81A473BB-EA2B-EB49-B242-0B36FAE213A3}"/>
              </a:ext>
            </a:extLst>
          </p:cNvPr>
          <p:cNvSpPr/>
          <p:nvPr/>
        </p:nvSpPr>
        <p:spPr>
          <a:xfrm>
            <a:off x="7176498" y="3938589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0" name="pt115">
            <a:extLst>
              <a:ext uri="{FF2B5EF4-FFF2-40B4-BE49-F238E27FC236}">
                <a16:creationId xmlns:a16="http://schemas.microsoft.com/office/drawing/2014/main" id="{3AD31114-9912-1544-835C-AC8068CC569E}"/>
              </a:ext>
            </a:extLst>
          </p:cNvPr>
          <p:cNvSpPr/>
          <p:nvPr/>
        </p:nvSpPr>
        <p:spPr>
          <a:xfrm>
            <a:off x="7174356" y="369026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1" name="pt115">
            <a:extLst>
              <a:ext uri="{FF2B5EF4-FFF2-40B4-BE49-F238E27FC236}">
                <a16:creationId xmlns:a16="http://schemas.microsoft.com/office/drawing/2014/main" id="{039CB01F-F3DC-7643-B62D-CB14852DE8D3}"/>
              </a:ext>
            </a:extLst>
          </p:cNvPr>
          <p:cNvSpPr/>
          <p:nvPr/>
        </p:nvSpPr>
        <p:spPr>
          <a:xfrm>
            <a:off x="7353436" y="3870182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2" name="pt115">
            <a:extLst>
              <a:ext uri="{FF2B5EF4-FFF2-40B4-BE49-F238E27FC236}">
                <a16:creationId xmlns:a16="http://schemas.microsoft.com/office/drawing/2014/main" id="{610C7934-B297-194A-A1DE-1239019B6FA8}"/>
              </a:ext>
            </a:extLst>
          </p:cNvPr>
          <p:cNvSpPr/>
          <p:nvPr/>
        </p:nvSpPr>
        <p:spPr>
          <a:xfrm>
            <a:off x="6704884" y="3723343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3" name="pt115">
            <a:extLst>
              <a:ext uri="{FF2B5EF4-FFF2-40B4-BE49-F238E27FC236}">
                <a16:creationId xmlns:a16="http://schemas.microsoft.com/office/drawing/2014/main" id="{6630FCBA-5241-074B-ADB3-E5FE082F5753}"/>
              </a:ext>
            </a:extLst>
          </p:cNvPr>
          <p:cNvSpPr/>
          <p:nvPr/>
        </p:nvSpPr>
        <p:spPr>
          <a:xfrm>
            <a:off x="7029526" y="3776065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5" name="pt115">
            <a:extLst>
              <a:ext uri="{FF2B5EF4-FFF2-40B4-BE49-F238E27FC236}">
                <a16:creationId xmlns:a16="http://schemas.microsoft.com/office/drawing/2014/main" id="{F9E6A37C-C1DB-9245-89D2-15B66BDEBA7E}"/>
              </a:ext>
            </a:extLst>
          </p:cNvPr>
          <p:cNvSpPr/>
          <p:nvPr/>
        </p:nvSpPr>
        <p:spPr>
          <a:xfrm>
            <a:off x="7006526" y="4207096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t115">
            <a:extLst>
              <a:ext uri="{FF2B5EF4-FFF2-40B4-BE49-F238E27FC236}">
                <a16:creationId xmlns:a16="http://schemas.microsoft.com/office/drawing/2014/main" id="{272F5D5C-7E6C-9C4F-AAB7-039142231915}"/>
              </a:ext>
            </a:extLst>
          </p:cNvPr>
          <p:cNvSpPr/>
          <p:nvPr/>
        </p:nvSpPr>
        <p:spPr>
          <a:xfrm rot="749665">
            <a:off x="6591690" y="407616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7" name="pt115">
            <a:extLst>
              <a:ext uri="{FF2B5EF4-FFF2-40B4-BE49-F238E27FC236}">
                <a16:creationId xmlns:a16="http://schemas.microsoft.com/office/drawing/2014/main" id="{131F2A71-78A8-A043-AA29-7DE55557CE7A}"/>
              </a:ext>
            </a:extLst>
          </p:cNvPr>
          <p:cNvSpPr/>
          <p:nvPr/>
        </p:nvSpPr>
        <p:spPr>
          <a:xfrm>
            <a:off x="7305588" y="4083131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t115">
            <a:extLst>
              <a:ext uri="{FF2B5EF4-FFF2-40B4-BE49-F238E27FC236}">
                <a16:creationId xmlns:a16="http://schemas.microsoft.com/office/drawing/2014/main" id="{8873914C-2864-734E-A2CF-B9709B86460A}"/>
              </a:ext>
            </a:extLst>
          </p:cNvPr>
          <p:cNvSpPr/>
          <p:nvPr/>
        </p:nvSpPr>
        <p:spPr>
          <a:xfrm>
            <a:off x="6723376" y="3893500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9" name="pt115">
            <a:extLst>
              <a:ext uri="{FF2B5EF4-FFF2-40B4-BE49-F238E27FC236}">
                <a16:creationId xmlns:a16="http://schemas.microsoft.com/office/drawing/2014/main" id="{98FECEAB-D1D7-8C4F-AC23-E52D648158E2}"/>
              </a:ext>
            </a:extLst>
          </p:cNvPr>
          <p:cNvSpPr/>
          <p:nvPr/>
        </p:nvSpPr>
        <p:spPr>
          <a:xfrm>
            <a:off x="6295754" y="4092303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0" name="pt115">
            <a:extLst>
              <a:ext uri="{FF2B5EF4-FFF2-40B4-BE49-F238E27FC236}">
                <a16:creationId xmlns:a16="http://schemas.microsoft.com/office/drawing/2014/main" id="{E81D6D73-8BFE-9146-B770-EB2AC0029A14}"/>
              </a:ext>
            </a:extLst>
          </p:cNvPr>
          <p:cNvSpPr/>
          <p:nvPr/>
        </p:nvSpPr>
        <p:spPr>
          <a:xfrm>
            <a:off x="6835641" y="4315465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1" name="pt115">
            <a:extLst>
              <a:ext uri="{FF2B5EF4-FFF2-40B4-BE49-F238E27FC236}">
                <a16:creationId xmlns:a16="http://schemas.microsoft.com/office/drawing/2014/main" id="{66AAAE6F-4D58-7142-8FF1-0D49C7B47487}"/>
              </a:ext>
            </a:extLst>
          </p:cNvPr>
          <p:cNvSpPr/>
          <p:nvPr/>
        </p:nvSpPr>
        <p:spPr>
          <a:xfrm>
            <a:off x="6588354" y="3923922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2" name="pt115">
            <a:extLst>
              <a:ext uri="{FF2B5EF4-FFF2-40B4-BE49-F238E27FC236}">
                <a16:creationId xmlns:a16="http://schemas.microsoft.com/office/drawing/2014/main" id="{85918B67-E4DE-454A-8E11-F1C93A34245A}"/>
              </a:ext>
            </a:extLst>
          </p:cNvPr>
          <p:cNvSpPr/>
          <p:nvPr/>
        </p:nvSpPr>
        <p:spPr>
          <a:xfrm>
            <a:off x="7004414" y="4023980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3" name="pt115">
            <a:extLst>
              <a:ext uri="{FF2B5EF4-FFF2-40B4-BE49-F238E27FC236}">
                <a16:creationId xmlns:a16="http://schemas.microsoft.com/office/drawing/2014/main" id="{5CF7E526-48F8-014D-9DD4-203284498EFC}"/>
              </a:ext>
            </a:extLst>
          </p:cNvPr>
          <p:cNvSpPr/>
          <p:nvPr/>
        </p:nvSpPr>
        <p:spPr>
          <a:xfrm>
            <a:off x="7175879" y="4015513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4" name="pt115">
            <a:extLst>
              <a:ext uri="{FF2B5EF4-FFF2-40B4-BE49-F238E27FC236}">
                <a16:creationId xmlns:a16="http://schemas.microsoft.com/office/drawing/2014/main" id="{B788905F-7CA0-524C-99D9-32B4B4366841}"/>
              </a:ext>
            </a:extLst>
          </p:cNvPr>
          <p:cNvSpPr/>
          <p:nvPr/>
        </p:nvSpPr>
        <p:spPr>
          <a:xfrm>
            <a:off x="6657959" y="4191645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5" name="pt115">
            <a:extLst>
              <a:ext uri="{FF2B5EF4-FFF2-40B4-BE49-F238E27FC236}">
                <a16:creationId xmlns:a16="http://schemas.microsoft.com/office/drawing/2014/main" id="{5F26CDD8-A23F-AC48-9DC1-68952BF95DF8}"/>
              </a:ext>
            </a:extLst>
          </p:cNvPr>
          <p:cNvSpPr/>
          <p:nvPr/>
        </p:nvSpPr>
        <p:spPr>
          <a:xfrm>
            <a:off x="6933266" y="3816355"/>
            <a:ext cx="171607" cy="171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000" cap="rnd">
            <a:noFill/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13871B-FE1D-6F40-9CFE-74954AEE5290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D3EB45-F007-F64A-BDFA-5E042CEEEC1C}"/>
              </a:ext>
            </a:extLst>
          </p:cNvPr>
          <p:cNvCxnSpPr/>
          <p:nvPr/>
        </p:nvCxnSpPr>
        <p:spPr>
          <a:xfrm>
            <a:off x="6934643" y="1535608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12C3A4-122E-004E-935D-EF3D41620B2C}"/>
              </a:ext>
            </a:extLst>
          </p:cNvPr>
          <p:cNvCxnSpPr/>
          <p:nvPr/>
        </p:nvCxnSpPr>
        <p:spPr>
          <a:xfrm>
            <a:off x="6588354" y="3227490"/>
            <a:ext cx="689728" cy="0"/>
          </a:xfrm>
          <a:prstGeom prst="straightConnector1">
            <a:avLst/>
          </a:prstGeom>
          <a:ln>
            <a:solidFill>
              <a:srgbClr val="1E9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44842F-0415-6F46-96C6-1E610E66B7E7}"/>
              </a:ext>
            </a:extLst>
          </p:cNvPr>
          <p:cNvSpPr txBox="1"/>
          <p:nvPr/>
        </p:nvSpPr>
        <p:spPr>
          <a:xfrm>
            <a:off x="5738820" y="1525668"/>
            <a:ext cx="25814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solidFill>
                  <a:srgbClr val="1E90FF"/>
                </a:solidFill>
              </a:rPr>
              <a:t>ШУМ</a:t>
            </a:r>
          </a:p>
          <a:p>
            <a:r>
              <a:rPr lang="ru-RU" sz="1600" dirty="0">
                <a:solidFill>
                  <a:srgbClr val="1E90FF"/>
                </a:solidFill>
              </a:rPr>
              <a:t>Внутригрупповые различия</a:t>
            </a:r>
          </a:p>
        </p:txBody>
      </p:sp>
      <p:sp>
        <p:nvSpPr>
          <p:cNvPr id="58" name="pl117">
            <a:extLst>
              <a:ext uri="{FF2B5EF4-FFF2-40B4-BE49-F238E27FC236}">
                <a16:creationId xmlns:a16="http://schemas.microsoft.com/office/drawing/2014/main" id="{71CC9CA3-3C13-8641-9A8B-EB7F4EE5546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9" name="pl126">
            <a:extLst>
              <a:ext uri="{FF2B5EF4-FFF2-40B4-BE49-F238E27FC236}">
                <a16:creationId xmlns:a16="http://schemas.microsoft.com/office/drawing/2014/main" id="{1B55C074-113D-104B-B0A4-C424D1F1909A}"/>
              </a:ext>
            </a:extLst>
          </p:cNvPr>
          <p:cNvSpPr/>
          <p:nvPr/>
        </p:nvSpPr>
        <p:spPr>
          <a:xfrm>
            <a:off x="1389289" y="5791787"/>
            <a:ext cx="2869063" cy="50732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0" name="tx133">
            <a:extLst>
              <a:ext uri="{FF2B5EF4-FFF2-40B4-BE49-F238E27FC236}">
                <a16:creationId xmlns:a16="http://schemas.microsoft.com/office/drawing/2014/main" id="{9A11969C-AD6F-DD43-A827-F7DCD43B3B4D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3" name="tx133">
            <a:extLst>
              <a:ext uri="{FF2B5EF4-FFF2-40B4-BE49-F238E27FC236}">
                <a16:creationId xmlns:a16="http://schemas.microsoft.com/office/drawing/2014/main" id="{C45204AF-98A4-394F-9F25-BE4ED412F2F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4" name="tx133">
            <a:extLst>
              <a:ext uri="{FF2B5EF4-FFF2-40B4-BE49-F238E27FC236}">
                <a16:creationId xmlns:a16="http://schemas.microsoft.com/office/drawing/2014/main" id="{5EE9C49C-DE81-494B-B67D-FDA8E4B2B611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5" name="pt115">
            <a:extLst>
              <a:ext uri="{FF2B5EF4-FFF2-40B4-BE49-F238E27FC236}">
                <a16:creationId xmlns:a16="http://schemas.microsoft.com/office/drawing/2014/main" id="{EB36B51B-9140-9442-A8F3-38747182FA14}"/>
              </a:ext>
            </a:extLst>
          </p:cNvPr>
          <p:cNvSpPr/>
          <p:nvPr/>
        </p:nvSpPr>
        <p:spPr>
          <a:xfrm>
            <a:off x="2660783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" name="pt115">
            <a:extLst>
              <a:ext uri="{FF2B5EF4-FFF2-40B4-BE49-F238E27FC236}">
                <a16:creationId xmlns:a16="http://schemas.microsoft.com/office/drawing/2014/main" id="{06D16686-8A2A-414B-B1FF-7EC21C0CDFF4}"/>
              </a:ext>
            </a:extLst>
          </p:cNvPr>
          <p:cNvSpPr/>
          <p:nvPr/>
        </p:nvSpPr>
        <p:spPr>
          <a:xfrm>
            <a:off x="3352344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" name="pt115">
            <a:extLst>
              <a:ext uri="{FF2B5EF4-FFF2-40B4-BE49-F238E27FC236}">
                <a16:creationId xmlns:a16="http://schemas.microsoft.com/office/drawing/2014/main" id="{EF55D61D-8E7D-ED43-BD47-D0EAA0760051}"/>
              </a:ext>
            </a:extLst>
          </p:cNvPr>
          <p:cNvSpPr/>
          <p:nvPr/>
        </p:nvSpPr>
        <p:spPr>
          <a:xfrm>
            <a:off x="2128021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84C662-B98A-DE47-82E2-880C8965FDFA}"/>
              </a:ext>
            </a:extLst>
          </p:cNvPr>
          <p:cNvSpPr txBox="1"/>
          <p:nvPr/>
        </p:nvSpPr>
        <p:spPr>
          <a:xfrm>
            <a:off x="1631644" y="1526093"/>
            <a:ext cx="24581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>
                <a:solidFill>
                  <a:srgbClr val="1E90FF"/>
                </a:solidFill>
              </a:rPr>
              <a:t>СИГНАЛ</a:t>
            </a:r>
            <a:endParaRPr lang="ru-RU" sz="1600" b="1" dirty="0">
              <a:solidFill>
                <a:srgbClr val="1E90FF"/>
              </a:solidFill>
            </a:endParaRPr>
          </a:p>
          <a:p>
            <a:pPr algn="ctr"/>
            <a:r>
              <a:rPr lang="ru-RU" sz="1600" dirty="0">
                <a:solidFill>
                  <a:srgbClr val="1E90FF"/>
                </a:solidFill>
              </a:rPr>
              <a:t>Разница между средними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B4A02D-7AA8-3249-8A9D-4C0DF08EAC1E}"/>
              </a:ext>
            </a:extLst>
          </p:cNvPr>
          <p:cNvCxnSpPr>
            <a:cxnSpLocks/>
          </p:cNvCxnSpPr>
          <p:nvPr/>
        </p:nvCxnSpPr>
        <p:spPr>
          <a:xfrm>
            <a:off x="2837974" y="2464904"/>
            <a:ext cx="0" cy="3326884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CBF5C3-EA54-6A40-8698-63DC00DB9F0D}"/>
              </a:ext>
            </a:extLst>
          </p:cNvPr>
          <p:cNvCxnSpPr>
            <a:cxnSpLocks/>
          </p:cNvCxnSpPr>
          <p:nvPr/>
        </p:nvCxnSpPr>
        <p:spPr>
          <a:xfrm>
            <a:off x="2195208" y="4942609"/>
            <a:ext cx="641503" cy="0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611624-D0F5-5848-9D37-F0498347616B}"/>
              </a:ext>
            </a:extLst>
          </p:cNvPr>
          <p:cNvCxnSpPr>
            <a:cxnSpLocks/>
          </p:cNvCxnSpPr>
          <p:nvPr/>
        </p:nvCxnSpPr>
        <p:spPr>
          <a:xfrm>
            <a:off x="2836711" y="3983385"/>
            <a:ext cx="609897" cy="0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DB1B94A-EDEB-5F45-B8AD-D6A69C2152DA}"/>
              </a:ext>
            </a:extLst>
          </p:cNvPr>
          <p:cNvCxnSpPr>
            <a:cxnSpLocks/>
          </p:cNvCxnSpPr>
          <p:nvPr/>
        </p:nvCxnSpPr>
        <p:spPr>
          <a:xfrm>
            <a:off x="2746768" y="3022904"/>
            <a:ext cx="89943" cy="1257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7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48357-AC67-0745-BF94-AF3C6DF1E0E7}"/>
              </a:ext>
            </a:extLst>
          </p:cNvPr>
          <p:cNvSpPr txBox="1"/>
          <p:nvPr/>
        </p:nvSpPr>
        <p:spPr>
          <a:xfrm>
            <a:off x="538681" y="2767280"/>
            <a:ext cx="8066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Какое различие считать достоверным?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5B65A-30E8-B043-B46D-B821DB4A55AD}"/>
              </a:ext>
            </a:extLst>
          </p:cNvPr>
          <p:cNvSpPr txBox="1"/>
          <p:nvPr/>
        </p:nvSpPr>
        <p:spPr>
          <a:xfrm>
            <a:off x="1792586" y="4662535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Такое, какое вряд ли получится случайно.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9D3E9-CEE3-2346-A3CE-638B92984413}"/>
              </a:ext>
            </a:extLst>
          </p:cNvPr>
          <p:cNvSpPr txBox="1"/>
          <p:nvPr/>
        </p:nvSpPr>
        <p:spPr>
          <a:xfrm>
            <a:off x="1792586" y="5086593"/>
            <a:ext cx="401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А какое может получиться случайно?</a:t>
            </a:r>
          </a:p>
        </p:txBody>
      </p:sp>
    </p:spTree>
    <p:extLst>
      <p:ext uri="{BB962C8B-B14F-4D97-AF65-F5344CB8AC3E}">
        <p14:creationId xmlns:p14="http://schemas.microsoft.com/office/powerpoint/2010/main" val="408684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16">
            <a:extLst>
              <a:ext uri="{FF2B5EF4-FFF2-40B4-BE49-F238E27FC236}">
                <a16:creationId xmlns:a16="http://schemas.microsoft.com/office/drawing/2014/main" id="{4A05A2C3-85D3-6441-BFC3-7496580872E8}"/>
              </a:ext>
            </a:extLst>
          </p:cNvPr>
          <p:cNvSpPr/>
          <p:nvPr/>
        </p:nvSpPr>
        <p:spPr>
          <a:xfrm>
            <a:off x="2066406" y="4199548"/>
            <a:ext cx="5673355" cy="1468612"/>
          </a:xfrm>
          <a:custGeom>
            <a:avLst/>
            <a:gdLst/>
            <a:ahLst/>
            <a:cxnLst/>
            <a:rect l="0" t="0" r="0" b="0"/>
            <a:pathLst>
              <a:path w="5673355" h="1468612">
                <a:moveTo>
                  <a:pt x="0" y="1447325"/>
                </a:moveTo>
                <a:lnTo>
                  <a:pt x="56733" y="1439721"/>
                </a:lnTo>
                <a:lnTo>
                  <a:pt x="113467" y="1431179"/>
                </a:lnTo>
                <a:lnTo>
                  <a:pt x="170200" y="1421617"/>
                </a:lnTo>
                <a:lnTo>
                  <a:pt x="226934" y="1410948"/>
                </a:lnTo>
                <a:lnTo>
                  <a:pt x="283667" y="1399086"/>
                </a:lnTo>
                <a:lnTo>
                  <a:pt x="340401" y="1385942"/>
                </a:lnTo>
                <a:lnTo>
                  <a:pt x="397134" y="1371428"/>
                </a:lnTo>
                <a:lnTo>
                  <a:pt x="453868" y="1355457"/>
                </a:lnTo>
                <a:lnTo>
                  <a:pt x="510602" y="1337945"/>
                </a:lnTo>
                <a:lnTo>
                  <a:pt x="567335" y="1318811"/>
                </a:lnTo>
                <a:lnTo>
                  <a:pt x="624069" y="1297979"/>
                </a:lnTo>
                <a:lnTo>
                  <a:pt x="680802" y="1275381"/>
                </a:lnTo>
                <a:lnTo>
                  <a:pt x="737536" y="1250957"/>
                </a:lnTo>
                <a:lnTo>
                  <a:pt x="794269" y="1224656"/>
                </a:lnTo>
                <a:lnTo>
                  <a:pt x="851003" y="1196441"/>
                </a:lnTo>
                <a:lnTo>
                  <a:pt x="907736" y="1166287"/>
                </a:lnTo>
                <a:lnTo>
                  <a:pt x="964470" y="1134185"/>
                </a:lnTo>
                <a:lnTo>
                  <a:pt x="1021204" y="1100142"/>
                </a:lnTo>
                <a:lnTo>
                  <a:pt x="1077937" y="1064184"/>
                </a:lnTo>
                <a:lnTo>
                  <a:pt x="1134671" y="1026357"/>
                </a:lnTo>
                <a:lnTo>
                  <a:pt x="1191404" y="986729"/>
                </a:lnTo>
                <a:lnTo>
                  <a:pt x="1248138" y="945388"/>
                </a:lnTo>
                <a:lnTo>
                  <a:pt x="1304871" y="902447"/>
                </a:lnTo>
                <a:lnTo>
                  <a:pt x="1361605" y="858041"/>
                </a:lnTo>
                <a:lnTo>
                  <a:pt x="1418338" y="812329"/>
                </a:lnTo>
                <a:lnTo>
                  <a:pt x="1475072" y="765493"/>
                </a:lnTo>
                <a:lnTo>
                  <a:pt x="1531806" y="717740"/>
                </a:lnTo>
                <a:lnTo>
                  <a:pt x="1588539" y="669297"/>
                </a:lnTo>
                <a:lnTo>
                  <a:pt x="1645273" y="620410"/>
                </a:lnTo>
                <a:lnTo>
                  <a:pt x="1702006" y="571348"/>
                </a:lnTo>
                <a:lnTo>
                  <a:pt x="1758740" y="522394"/>
                </a:lnTo>
                <a:lnTo>
                  <a:pt x="1815473" y="473847"/>
                </a:lnTo>
                <a:lnTo>
                  <a:pt x="1872207" y="426017"/>
                </a:lnTo>
                <a:lnTo>
                  <a:pt x="1928940" y="379221"/>
                </a:lnTo>
                <a:lnTo>
                  <a:pt x="1985674" y="333784"/>
                </a:lnTo>
                <a:lnTo>
                  <a:pt x="2042408" y="290031"/>
                </a:lnTo>
                <a:lnTo>
                  <a:pt x="2099141" y="248285"/>
                </a:lnTo>
                <a:lnTo>
                  <a:pt x="2155875" y="208861"/>
                </a:lnTo>
                <a:lnTo>
                  <a:pt x="2212608" y="172068"/>
                </a:lnTo>
                <a:lnTo>
                  <a:pt x="2269342" y="138197"/>
                </a:lnTo>
                <a:lnTo>
                  <a:pt x="2326075" y="107522"/>
                </a:lnTo>
                <a:lnTo>
                  <a:pt x="2382809" y="80297"/>
                </a:lnTo>
                <a:lnTo>
                  <a:pt x="2439542" y="56748"/>
                </a:lnTo>
                <a:lnTo>
                  <a:pt x="2496276" y="37076"/>
                </a:lnTo>
                <a:lnTo>
                  <a:pt x="2553010" y="21448"/>
                </a:lnTo>
                <a:lnTo>
                  <a:pt x="2609743" y="9999"/>
                </a:lnTo>
                <a:lnTo>
                  <a:pt x="2666477" y="2829"/>
                </a:lnTo>
                <a:lnTo>
                  <a:pt x="2723210" y="0"/>
                </a:lnTo>
                <a:lnTo>
                  <a:pt x="2779944" y="1536"/>
                </a:lnTo>
                <a:lnTo>
                  <a:pt x="2836677" y="7425"/>
                </a:lnTo>
                <a:lnTo>
                  <a:pt x="2893411" y="17615"/>
                </a:lnTo>
                <a:lnTo>
                  <a:pt x="2950144" y="32017"/>
                </a:lnTo>
                <a:lnTo>
                  <a:pt x="3006878" y="50507"/>
                </a:lnTo>
                <a:lnTo>
                  <a:pt x="3063612" y="72926"/>
                </a:lnTo>
                <a:lnTo>
                  <a:pt x="3120345" y="99085"/>
                </a:lnTo>
                <a:lnTo>
                  <a:pt x="3177079" y="128763"/>
                </a:lnTo>
                <a:lnTo>
                  <a:pt x="3233812" y="161715"/>
                </a:lnTo>
                <a:lnTo>
                  <a:pt x="3290546" y="197672"/>
                </a:lnTo>
                <a:lnTo>
                  <a:pt x="3347279" y="236347"/>
                </a:lnTo>
                <a:lnTo>
                  <a:pt x="3404013" y="277438"/>
                </a:lnTo>
                <a:lnTo>
                  <a:pt x="3460746" y="320630"/>
                </a:lnTo>
                <a:lnTo>
                  <a:pt x="3517480" y="365602"/>
                </a:lnTo>
                <a:lnTo>
                  <a:pt x="3574214" y="412029"/>
                </a:lnTo>
                <a:lnTo>
                  <a:pt x="3630947" y="459586"/>
                </a:lnTo>
                <a:lnTo>
                  <a:pt x="3687681" y="507954"/>
                </a:lnTo>
                <a:lnTo>
                  <a:pt x="3744414" y="556819"/>
                </a:lnTo>
                <a:lnTo>
                  <a:pt x="3801148" y="605879"/>
                </a:lnTo>
                <a:lnTo>
                  <a:pt x="3857881" y="654846"/>
                </a:lnTo>
                <a:lnTo>
                  <a:pt x="3914615" y="703448"/>
                </a:lnTo>
                <a:lnTo>
                  <a:pt x="3971348" y="751430"/>
                </a:lnTo>
                <a:lnTo>
                  <a:pt x="4028082" y="798560"/>
                </a:lnTo>
                <a:lnTo>
                  <a:pt x="4084816" y="844625"/>
                </a:lnTo>
                <a:lnTo>
                  <a:pt x="4141549" y="889435"/>
                </a:lnTo>
                <a:lnTo>
                  <a:pt x="4198283" y="932826"/>
                </a:lnTo>
                <a:lnTo>
                  <a:pt x="4255016" y="974653"/>
                </a:lnTo>
                <a:lnTo>
                  <a:pt x="4311750" y="1014799"/>
                </a:lnTo>
                <a:lnTo>
                  <a:pt x="4368483" y="1053168"/>
                </a:lnTo>
                <a:lnTo>
                  <a:pt x="4425217" y="1089685"/>
                </a:lnTo>
                <a:lnTo>
                  <a:pt x="4481950" y="1124299"/>
                </a:lnTo>
                <a:lnTo>
                  <a:pt x="4538684" y="1156979"/>
                </a:lnTo>
                <a:lnTo>
                  <a:pt x="4595418" y="1187710"/>
                </a:lnTo>
                <a:lnTo>
                  <a:pt x="4652151" y="1216497"/>
                </a:lnTo>
                <a:lnTo>
                  <a:pt x="4708885" y="1243362"/>
                </a:lnTo>
                <a:lnTo>
                  <a:pt x="4765618" y="1268337"/>
                </a:lnTo>
                <a:lnTo>
                  <a:pt x="4822352" y="1291470"/>
                </a:lnTo>
                <a:lnTo>
                  <a:pt x="4879085" y="1312819"/>
                </a:lnTo>
                <a:lnTo>
                  <a:pt x="4935819" y="1332448"/>
                </a:lnTo>
                <a:lnTo>
                  <a:pt x="4992552" y="1350433"/>
                </a:lnTo>
                <a:lnTo>
                  <a:pt x="5049286" y="1366852"/>
                </a:lnTo>
                <a:lnTo>
                  <a:pt x="5106020" y="1381789"/>
                </a:lnTo>
                <a:lnTo>
                  <a:pt x="5162753" y="1395329"/>
                </a:lnTo>
                <a:lnTo>
                  <a:pt x="5219487" y="1407562"/>
                </a:lnTo>
                <a:lnTo>
                  <a:pt x="5276220" y="1418575"/>
                </a:lnTo>
                <a:lnTo>
                  <a:pt x="5332954" y="1428456"/>
                </a:lnTo>
                <a:lnTo>
                  <a:pt x="5389687" y="1437291"/>
                </a:lnTo>
                <a:lnTo>
                  <a:pt x="5446421" y="1445165"/>
                </a:lnTo>
                <a:lnTo>
                  <a:pt x="5503154" y="1452158"/>
                </a:lnTo>
                <a:lnTo>
                  <a:pt x="5559888" y="1458348"/>
                </a:lnTo>
                <a:lnTo>
                  <a:pt x="5616622" y="1463810"/>
                </a:lnTo>
                <a:lnTo>
                  <a:pt x="5673355" y="1468612"/>
                </a:lnTo>
              </a:path>
            </a:pathLst>
          </a:custGeom>
          <a:ln w="13550" cap="flat">
            <a:solidFill>
              <a:srgbClr val="1E9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17">
            <a:extLst>
              <a:ext uri="{FF2B5EF4-FFF2-40B4-BE49-F238E27FC236}">
                <a16:creationId xmlns:a16="http://schemas.microsoft.com/office/drawing/2014/main" id="{D210EBA7-CAB1-4C4C-B128-A7BAA8A81653}"/>
              </a:ext>
            </a:extLst>
          </p:cNvPr>
          <p:cNvSpPr/>
          <p:nvPr/>
        </p:nvSpPr>
        <p:spPr>
          <a:xfrm>
            <a:off x="1436033" y="3828404"/>
            <a:ext cx="0" cy="1971851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04" name="tx118">
            <a:extLst>
              <a:ext uri="{FF2B5EF4-FFF2-40B4-BE49-F238E27FC236}">
                <a16:creationId xmlns:a16="http://schemas.microsoft.com/office/drawing/2014/main" id="{F357DD80-4DA2-3B4D-9D9A-92E1D89A005D}"/>
              </a:ext>
            </a:extLst>
          </p:cNvPr>
          <p:cNvSpPr/>
          <p:nvPr/>
        </p:nvSpPr>
        <p:spPr>
          <a:xfrm>
            <a:off x="1214511" y="5373534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2.5</a:t>
            </a:r>
          </a:p>
        </p:txBody>
      </p:sp>
      <p:sp>
        <p:nvSpPr>
          <p:cNvPr id="105" name="tx119">
            <a:extLst>
              <a:ext uri="{FF2B5EF4-FFF2-40B4-BE49-F238E27FC236}">
                <a16:creationId xmlns:a16="http://schemas.microsoft.com/office/drawing/2014/main" id="{37B64DB5-E2C6-4D4E-86E1-0F0A52C0C330}"/>
              </a:ext>
            </a:extLst>
          </p:cNvPr>
          <p:cNvSpPr/>
          <p:nvPr/>
        </p:nvSpPr>
        <p:spPr>
          <a:xfrm>
            <a:off x="1214511" y="4904045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5.0</a:t>
            </a:r>
          </a:p>
        </p:txBody>
      </p:sp>
      <p:sp>
        <p:nvSpPr>
          <p:cNvPr id="106" name="tx120">
            <a:extLst>
              <a:ext uri="{FF2B5EF4-FFF2-40B4-BE49-F238E27FC236}">
                <a16:creationId xmlns:a16="http://schemas.microsoft.com/office/drawing/2014/main" id="{3C1779AB-C336-154B-8A55-5792ACBA13D5}"/>
              </a:ext>
            </a:extLst>
          </p:cNvPr>
          <p:cNvSpPr/>
          <p:nvPr/>
        </p:nvSpPr>
        <p:spPr>
          <a:xfrm>
            <a:off x="1214511" y="4435946"/>
            <a:ext cx="158892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7.5</a:t>
            </a:r>
          </a:p>
        </p:txBody>
      </p:sp>
      <p:sp>
        <p:nvSpPr>
          <p:cNvPr id="107" name="tx121">
            <a:extLst>
              <a:ext uri="{FF2B5EF4-FFF2-40B4-BE49-F238E27FC236}">
                <a16:creationId xmlns:a16="http://schemas.microsoft.com/office/drawing/2014/main" id="{F3F546F8-1413-8F4D-BA96-2DF8D15B7BE1}"/>
              </a:ext>
            </a:extLst>
          </p:cNvPr>
          <p:cNvSpPr/>
          <p:nvPr/>
        </p:nvSpPr>
        <p:spPr>
          <a:xfrm>
            <a:off x="1150942" y="3965068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10.0</a:t>
            </a:r>
          </a:p>
        </p:txBody>
      </p:sp>
      <p:sp>
        <p:nvSpPr>
          <p:cNvPr id="108" name="pl122">
            <a:extLst>
              <a:ext uri="{FF2B5EF4-FFF2-40B4-BE49-F238E27FC236}">
                <a16:creationId xmlns:a16="http://schemas.microsoft.com/office/drawing/2014/main" id="{8AE09069-2576-C645-BDA6-7B4F8E219119}"/>
              </a:ext>
            </a:extLst>
          </p:cNvPr>
          <p:cNvSpPr/>
          <p:nvPr/>
        </p:nvSpPr>
        <p:spPr>
          <a:xfrm>
            <a:off x="1401239" y="541619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123">
            <a:extLst>
              <a:ext uri="{FF2B5EF4-FFF2-40B4-BE49-F238E27FC236}">
                <a16:creationId xmlns:a16="http://schemas.microsoft.com/office/drawing/2014/main" id="{F1090F54-9FD1-AE46-B8C0-06732146B2A3}"/>
              </a:ext>
            </a:extLst>
          </p:cNvPr>
          <p:cNvSpPr/>
          <p:nvPr/>
        </p:nvSpPr>
        <p:spPr>
          <a:xfrm>
            <a:off x="1401239" y="49467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pl124">
            <a:extLst>
              <a:ext uri="{FF2B5EF4-FFF2-40B4-BE49-F238E27FC236}">
                <a16:creationId xmlns:a16="http://schemas.microsoft.com/office/drawing/2014/main" id="{69F97111-FA57-3D4C-9E11-D76FC2F8F5F1}"/>
              </a:ext>
            </a:extLst>
          </p:cNvPr>
          <p:cNvSpPr/>
          <p:nvPr/>
        </p:nvSpPr>
        <p:spPr>
          <a:xfrm>
            <a:off x="1401239" y="447722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25">
            <a:extLst>
              <a:ext uri="{FF2B5EF4-FFF2-40B4-BE49-F238E27FC236}">
                <a16:creationId xmlns:a16="http://schemas.microsoft.com/office/drawing/2014/main" id="{63774171-3A7F-184C-8EC0-737D197D7257}"/>
              </a:ext>
            </a:extLst>
          </p:cNvPr>
          <p:cNvSpPr/>
          <p:nvPr/>
        </p:nvSpPr>
        <p:spPr>
          <a:xfrm>
            <a:off x="1401239" y="400773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26">
            <a:extLst>
              <a:ext uri="{FF2B5EF4-FFF2-40B4-BE49-F238E27FC236}">
                <a16:creationId xmlns:a16="http://schemas.microsoft.com/office/drawing/2014/main" id="{CCF6AEF6-20B9-2B4F-84A4-8DF9034BF99F}"/>
              </a:ext>
            </a:extLst>
          </p:cNvPr>
          <p:cNvSpPr/>
          <p:nvPr/>
        </p:nvSpPr>
        <p:spPr>
          <a:xfrm>
            <a:off x="1427566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13" name="pl127">
            <a:extLst>
              <a:ext uri="{FF2B5EF4-FFF2-40B4-BE49-F238E27FC236}">
                <a16:creationId xmlns:a16="http://schemas.microsoft.com/office/drawing/2014/main" id="{C16E96F5-E4B6-A64A-84EE-455272E40EB7}"/>
              </a:ext>
            </a:extLst>
          </p:cNvPr>
          <p:cNvSpPr/>
          <p:nvPr/>
        </p:nvSpPr>
        <p:spPr>
          <a:xfrm>
            <a:off x="2696779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128">
            <a:extLst>
              <a:ext uri="{FF2B5EF4-FFF2-40B4-BE49-F238E27FC236}">
                <a16:creationId xmlns:a16="http://schemas.microsoft.com/office/drawing/2014/main" id="{95FAF1F4-E830-0543-9E33-7E805860F708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129">
            <a:extLst>
              <a:ext uri="{FF2B5EF4-FFF2-40B4-BE49-F238E27FC236}">
                <a16:creationId xmlns:a16="http://schemas.microsoft.com/office/drawing/2014/main" id="{FC7F3691-EADA-364C-A044-581519F6FD5F}"/>
              </a:ext>
            </a:extLst>
          </p:cNvPr>
          <p:cNvSpPr/>
          <p:nvPr/>
        </p:nvSpPr>
        <p:spPr>
          <a:xfrm>
            <a:off x="6899265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tx130">
            <a:extLst>
              <a:ext uri="{FF2B5EF4-FFF2-40B4-BE49-F238E27FC236}">
                <a16:creationId xmlns:a16="http://schemas.microsoft.com/office/drawing/2014/main" id="{BFF14774-238D-9F47-922A-285C2830F72B}"/>
              </a:ext>
            </a:extLst>
          </p:cNvPr>
          <p:cNvSpPr/>
          <p:nvPr/>
        </p:nvSpPr>
        <p:spPr>
          <a:xfrm>
            <a:off x="2633211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117" name="tx131">
            <a:extLst>
              <a:ext uri="{FF2B5EF4-FFF2-40B4-BE49-F238E27FC236}">
                <a16:creationId xmlns:a16="http://schemas.microsoft.com/office/drawing/2014/main" id="{620FF511-6A47-C642-838A-4B681355735B}"/>
              </a:ext>
            </a:extLst>
          </p:cNvPr>
          <p:cNvSpPr/>
          <p:nvPr/>
        </p:nvSpPr>
        <p:spPr>
          <a:xfrm>
            <a:off x="4734454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118" name="tx132">
            <a:extLst>
              <a:ext uri="{FF2B5EF4-FFF2-40B4-BE49-F238E27FC236}">
                <a16:creationId xmlns:a16="http://schemas.microsoft.com/office/drawing/2014/main" id="{EE66A10E-1095-2F4F-86FB-45A96D7B1935}"/>
              </a:ext>
            </a:extLst>
          </p:cNvPr>
          <p:cNvSpPr/>
          <p:nvPr/>
        </p:nvSpPr>
        <p:spPr>
          <a:xfrm>
            <a:off x="6835697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19" name="tx133">
            <a:extLst>
              <a:ext uri="{FF2B5EF4-FFF2-40B4-BE49-F238E27FC236}">
                <a16:creationId xmlns:a16="http://schemas.microsoft.com/office/drawing/2014/main" id="{D632DFBB-21DB-9C4C-B3E6-552D6F7BB5F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20" name="tx134">
            <a:extLst>
              <a:ext uri="{FF2B5EF4-FFF2-40B4-BE49-F238E27FC236}">
                <a16:creationId xmlns:a16="http://schemas.microsoft.com/office/drawing/2014/main" id="{E9E0AF91-8332-7246-B5CA-5F0942ABA202}"/>
              </a:ext>
            </a:extLst>
          </p:cNvPr>
          <p:cNvSpPr/>
          <p:nvPr/>
        </p:nvSpPr>
        <p:spPr>
          <a:xfrm rot="16200000">
            <a:off x="-139588" y="4739981"/>
            <a:ext cx="2315418" cy="131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Частота значения в выборке (разы)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1C9D4B4-5B0A-0046-93A4-6F2C63B1C8CF}"/>
              </a:ext>
            </a:extLst>
          </p:cNvPr>
          <p:cNvGrpSpPr/>
          <p:nvPr/>
        </p:nvGrpSpPr>
        <p:grpSpPr>
          <a:xfrm>
            <a:off x="5774477" y="1137793"/>
            <a:ext cx="3056688" cy="1878278"/>
            <a:chOff x="5094855" y="1301217"/>
            <a:chExt cx="3647055" cy="2241048"/>
          </a:xfrm>
        </p:grpSpPr>
        <p:sp>
          <p:nvSpPr>
            <p:cNvPr id="122" name="pt17">
              <a:extLst>
                <a:ext uri="{FF2B5EF4-FFF2-40B4-BE49-F238E27FC236}">
                  <a16:creationId xmlns:a16="http://schemas.microsoft.com/office/drawing/2014/main" id="{2134C1A8-5620-054E-8E21-C3DF50CAAE70}"/>
                </a:ext>
              </a:extLst>
            </p:cNvPr>
            <p:cNvSpPr/>
            <p:nvPr/>
          </p:nvSpPr>
          <p:spPr>
            <a:xfrm>
              <a:off x="720742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8">
              <a:extLst>
                <a:ext uri="{FF2B5EF4-FFF2-40B4-BE49-F238E27FC236}">
                  <a16:creationId xmlns:a16="http://schemas.microsoft.com/office/drawing/2014/main" id="{2B58C8FE-A4F1-2A47-B41D-DDE8B2554696}"/>
                </a:ext>
              </a:extLst>
            </p:cNvPr>
            <p:cNvSpPr/>
            <p:nvPr/>
          </p:nvSpPr>
          <p:spPr>
            <a:xfrm>
              <a:off x="667342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9">
              <a:extLst>
                <a:ext uri="{FF2B5EF4-FFF2-40B4-BE49-F238E27FC236}">
                  <a16:creationId xmlns:a16="http://schemas.microsoft.com/office/drawing/2014/main" id="{34600E18-24F1-0049-BADD-165157F05A3D}"/>
                </a:ext>
              </a:extLst>
            </p:cNvPr>
            <p:cNvSpPr/>
            <p:nvPr/>
          </p:nvSpPr>
          <p:spPr>
            <a:xfrm>
              <a:off x="720742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20">
              <a:extLst>
                <a:ext uri="{FF2B5EF4-FFF2-40B4-BE49-F238E27FC236}">
                  <a16:creationId xmlns:a16="http://schemas.microsoft.com/office/drawing/2014/main" id="{1E1D2C58-5E55-F849-85D6-77FF6C28496A}"/>
                </a:ext>
              </a:extLst>
            </p:cNvPr>
            <p:cNvSpPr/>
            <p:nvPr/>
          </p:nvSpPr>
          <p:spPr>
            <a:xfrm>
              <a:off x="6246234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21">
              <a:extLst>
                <a:ext uri="{FF2B5EF4-FFF2-40B4-BE49-F238E27FC236}">
                  <a16:creationId xmlns:a16="http://schemas.microsoft.com/office/drawing/2014/main" id="{5196F341-3445-EC41-B943-8487D8F88DF2}"/>
                </a:ext>
              </a:extLst>
            </p:cNvPr>
            <p:cNvSpPr/>
            <p:nvPr/>
          </p:nvSpPr>
          <p:spPr>
            <a:xfrm>
              <a:off x="635303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22">
              <a:extLst>
                <a:ext uri="{FF2B5EF4-FFF2-40B4-BE49-F238E27FC236}">
                  <a16:creationId xmlns:a16="http://schemas.microsoft.com/office/drawing/2014/main" id="{896688D9-E86B-3942-8A76-2F1A3CCE5F46}"/>
                </a:ext>
              </a:extLst>
            </p:cNvPr>
            <p:cNvSpPr/>
            <p:nvPr/>
          </p:nvSpPr>
          <p:spPr>
            <a:xfrm>
              <a:off x="752781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23">
              <a:extLst>
                <a:ext uri="{FF2B5EF4-FFF2-40B4-BE49-F238E27FC236}">
                  <a16:creationId xmlns:a16="http://schemas.microsoft.com/office/drawing/2014/main" id="{0592E5AF-13CD-0345-A7A2-2B8CCF407DDD}"/>
                </a:ext>
              </a:extLst>
            </p:cNvPr>
            <p:cNvSpPr/>
            <p:nvPr/>
          </p:nvSpPr>
          <p:spPr>
            <a:xfrm>
              <a:off x="752781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24">
              <a:extLst>
                <a:ext uri="{FF2B5EF4-FFF2-40B4-BE49-F238E27FC236}">
                  <a16:creationId xmlns:a16="http://schemas.microsoft.com/office/drawing/2014/main" id="{B0D3B08D-760A-6842-AED1-E4DDF433DBC0}"/>
                </a:ext>
              </a:extLst>
            </p:cNvPr>
            <p:cNvSpPr/>
            <p:nvPr/>
          </p:nvSpPr>
          <p:spPr>
            <a:xfrm>
              <a:off x="6993824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25">
              <a:extLst>
                <a:ext uri="{FF2B5EF4-FFF2-40B4-BE49-F238E27FC236}">
                  <a16:creationId xmlns:a16="http://schemas.microsoft.com/office/drawing/2014/main" id="{F0B03044-A353-8E40-9B9F-7D218FDC549F}"/>
                </a:ext>
              </a:extLst>
            </p:cNvPr>
            <p:cNvSpPr/>
            <p:nvPr/>
          </p:nvSpPr>
          <p:spPr>
            <a:xfrm>
              <a:off x="6780227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26">
              <a:extLst>
                <a:ext uri="{FF2B5EF4-FFF2-40B4-BE49-F238E27FC236}">
                  <a16:creationId xmlns:a16="http://schemas.microsoft.com/office/drawing/2014/main" id="{EFA2E0CB-3811-1C42-BFED-310A65B45F63}"/>
                </a:ext>
              </a:extLst>
            </p:cNvPr>
            <p:cNvSpPr/>
            <p:nvPr/>
          </p:nvSpPr>
          <p:spPr>
            <a:xfrm>
              <a:off x="667342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27">
              <a:extLst>
                <a:ext uri="{FF2B5EF4-FFF2-40B4-BE49-F238E27FC236}">
                  <a16:creationId xmlns:a16="http://schemas.microsoft.com/office/drawing/2014/main" id="{548A0249-9288-CB4A-9F81-9B59267A54F6}"/>
                </a:ext>
              </a:extLst>
            </p:cNvPr>
            <p:cNvSpPr/>
            <p:nvPr/>
          </p:nvSpPr>
          <p:spPr>
            <a:xfrm>
              <a:off x="7421019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28">
              <a:extLst>
                <a:ext uri="{FF2B5EF4-FFF2-40B4-BE49-F238E27FC236}">
                  <a16:creationId xmlns:a16="http://schemas.microsoft.com/office/drawing/2014/main" id="{ED81A2F7-DDC9-6D48-869A-68EF8F8B95B1}"/>
                </a:ext>
              </a:extLst>
            </p:cNvPr>
            <p:cNvSpPr/>
            <p:nvPr/>
          </p:nvSpPr>
          <p:spPr>
            <a:xfrm>
              <a:off x="6780227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29">
              <a:extLst>
                <a:ext uri="{FF2B5EF4-FFF2-40B4-BE49-F238E27FC236}">
                  <a16:creationId xmlns:a16="http://schemas.microsoft.com/office/drawing/2014/main" id="{B3208047-A555-4A42-B962-AB57D1A72771}"/>
                </a:ext>
              </a:extLst>
            </p:cNvPr>
            <p:cNvSpPr/>
            <p:nvPr/>
          </p:nvSpPr>
          <p:spPr>
            <a:xfrm>
              <a:off x="7314220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30">
              <a:extLst>
                <a:ext uri="{FF2B5EF4-FFF2-40B4-BE49-F238E27FC236}">
                  <a16:creationId xmlns:a16="http://schemas.microsoft.com/office/drawing/2014/main" id="{44B504FC-D4DC-0743-96FC-F88C1089889D}"/>
                </a:ext>
              </a:extLst>
            </p:cNvPr>
            <p:cNvSpPr/>
            <p:nvPr/>
          </p:nvSpPr>
          <p:spPr>
            <a:xfrm>
              <a:off x="6780227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31">
              <a:extLst>
                <a:ext uri="{FF2B5EF4-FFF2-40B4-BE49-F238E27FC236}">
                  <a16:creationId xmlns:a16="http://schemas.microsoft.com/office/drawing/2014/main" id="{FF6ECEEE-BD7B-AF48-9FF0-71AE34C76412}"/>
                </a:ext>
              </a:extLst>
            </p:cNvPr>
            <p:cNvSpPr/>
            <p:nvPr/>
          </p:nvSpPr>
          <p:spPr>
            <a:xfrm>
              <a:off x="7634616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32">
              <a:extLst>
                <a:ext uri="{FF2B5EF4-FFF2-40B4-BE49-F238E27FC236}">
                  <a16:creationId xmlns:a16="http://schemas.microsoft.com/office/drawing/2014/main" id="{A1EBEABA-88B8-A541-901F-CDF0CFBBD503}"/>
                </a:ext>
              </a:extLst>
            </p:cNvPr>
            <p:cNvSpPr/>
            <p:nvPr/>
          </p:nvSpPr>
          <p:spPr>
            <a:xfrm>
              <a:off x="6673428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33">
              <a:extLst>
                <a:ext uri="{FF2B5EF4-FFF2-40B4-BE49-F238E27FC236}">
                  <a16:creationId xmlns:a16="http://schemas.microsoft.com/office/drawing/2014/main" id="{9053109E-7A82-624D-B5EC-48B97CE57332}"/>
                </a:ext>
              </a:extLst>
            </p:cNvPr>
            <p:cNvSpPr/>
            <p:nvPr/>
          </p:nvSpPr>
          <p:spPr>
            <a:xfrm>
              <a:off x="6780227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34">
              <a:extLst>
                <a:ext uri="{FF2B5EF4-FFF2-40B4-BE49-F238E27FC236}">
                  <a16:creationId xmlns:a16="http://schemas.microsoft.com/office/drawing/2014/main" id="{01CEA9C1-F189-9A44-A044-7F56FBAF83CD}"/>
                </a:ext>
              </a:extLst>
            </p:cNvPr>
            <p:cNvSpPr/>
            <p:nvPr/>
          </p:nvSpPr>
          <p:spPr>
            <a:xfrm>
              <a:off x="7314220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35">
              <a:extLst>
                <a:ext uri="{FF2B5EF4-FFF2-40B4-BE49-F238E27FC236}">
                  <a16:creationId xmlns:a16="http://schemas.microsoft.com/office/drawing/2014/main" id="{297B5BFB-2914-4740-A000-44564CA4F883}"/>
                </a:ext>
              </a:extLst>
            </p:cNvPr>
            <p:cNvSpPr/>
            <p:nvPr/>
          </p:nvSpPr>
          <p:spPr>
            <a:xfrm>
              <a:off x="6993824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36">
              <a:extLst>
                <a:ext uri="{FF2B5EF4-FFF2-40B4-BE49-F238E27FC236}">
                  <a16:creationId xmlns:a16="http://schemas.microsoft.com/office/drawing/2014/main" id="{38FBB675-1B6D-5B41-A134-DB2E8B681AF1}"/>
                </a:ext>
              </a:extLst>
            </p:cNvPr>
            <p:cNvSpPr/>
            <p:nvPr/>
          </p:nvSpPr>
          <p:spPr>
            <a:xfrm>
              <a:off x="6459831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37">
              <a:extLst>
                <a:ext uri="{FF2B5EF4-FFF2-40B4-BE49-F238E27FC236}">
                  <a16:creationId xmlns:a16="http://schemas.microsoft.com/office/drawing/2014/main" id="{962AF2FF-88A3-EA43-9C8F-265F82C0C480}"/>
                </a:ext>
              </a:extLst>
            </p:cNvPr>
            <p:cNvSpPr/>
            <p:nvPr/>
          </p:nvSpPr>
          <p:spPr>
            <a:xfrm>
              <a:off x="6459831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38">
              <a:extLst>
                <a:ext uri="{FF2B5EF4-FFF2-40B4-BE49-F238E27FC236}">
                  <a16:creationId xmlns:a16="http://schemas.microsoft.com/office/drawing/2014/main" id="{82F0DF71-9CC7-8843-98FB-C7C6AF638B96}"/>
                </a:ext>
              </a:extLst>
            </p:cNvPr>
            <p:cNvSpPr/>
            <p:nvPr/>
          </p:nvSpPr>
          <p:spPr>
            <a:xfrm>
              <a:off x="6246234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39">
              <a:extLst>
                <a:ext uri="{FF2B5EF4-FFF2-40B4-BE49-F238E27FC236}">
                  <a16:creationId xmlns:a16="http://schemas.microsoft.com/office/drawing/2014/main" id="{E70CAB7B-58DB-8141-A394-D2D7E66037B0}"/>
                </a:ext>
              </a:extLst>
            </p:cNvPr>
            <p:cNvSpPr/>
            <p:nvPr/>
          </p:nvSpPr>
          <p:spPr>
            <a:xfrm>
              <a:off x="613943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40">
              <a:extLst>
                <a:ext uri="{FF2B5EF4-FFF2-40B4-BE49-F238E27FC236}">
                  <a16:creationId xmlns:a16="http://schemas.microsoft.com/office/drawing/2014/main" id="{95EBC061-518E-6545-B386-B2EF872E8794}"/>
                </a:ext>
              </a:extLst>
            </p:cNvPr>
            <p:cNvSpPr/>
            <p:nvPr/>
          </p:nvSpPr>
          <p:spPr>
            <a:xfrm>
              <a:off x="635303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41">
              <a:extLst>
                <a:ext uri="{FF2B5EF4-FFF2-40B4-BE49-F238E27FC236}">
                  <a16:creationId xmlns:a16="http://schemas.microsoft.com/office/drawing/2014/main" id="{12946F48-6516-614C-8678-CE70298BFE3A}"/>
                </a:ext>
              </a:extLst>
            </p:cNvPr>
            <p:cNvSpPr/>
            <p:nvPr/>
          </p:nvSpPr>
          <p:spPr>
            <a:xfrm>
              <a:off x="7207422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42">
              <a:extLst>
                <a:ext uri="{FF2B5EF4-FFF2-40B4-BE49-F238E27FC236}">
                  <a16:creationId xmlns:a16="http://schemas.microsoft.com/office/drawing/2014/main" id="{C86EE0A7-0887-0B48-859B-876387649589}"/>
                </a:ext>
              </a:extLst>
            </p:cNvPr>
            <p:cNvSpPr/>
            <p:nvPr/>
          </p:nvSpPr>
          <p:spPr>
            <a:xfrm>
              <a:off x="795501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43">
              <a:extLst>
                <a:ext uri="{FF2B5EF4-FFF2-40B4-BE49-F238E27FC236}">
                  <a16:creationId xmlns:a16="http://schemas.microsoft.com/office/drawing/2014/main" id="{2EABEE81-F5DF-2942-B59C-199AB7DDBE3E}"/>
                </a:ext>
              </a:extLst>
            </p:cNvPr>
            <p:cNvSpPr/>
            <p:nvPr/>
          </p:nvSpPr>
          <p:spPr>
            <a:xfrm>
              <a:off x="7314220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44">
              <a:extLst>
                <a:ext uri="{FF2B5EF4-FFF2-40B4-BE49-F238E27FC236}">
                  <a16:creationId xmlns:a16="http://schemas.microsoft.com/office/drawing/2014/main" id="{E26EAAD4-C51D-9949-B35D-D95C5E3FE1CE}"/>
                </a:ext>
              </a:extLst>
            </p:cNvPr>
            <p:cNvSpPr/>
            <p:nvPr/>
          </p:nvSpPr>
          <p:spPr>
            <a:xfrm>
              <a:off x="592583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45">
              <a:extLst>
                <a:ext uri="{FF2B5EF4-FFF2-40B4-BE49-F238E27FC236}">
                  <a16:creationId xmlns:a16="http://schemas.microsoft.com/office/drawing/2014/main" id="{4BD36CC4-E975-A846-BAB9-16DA130F67E4}"/>
                </a:ext>
              </a:extLst>
            </p:cNvPr>
            <p:cNvSpPr/>
            <p:nvPr/>
          </p:nvSpPr>
          <p:spPr>
            <a:xfrm>
              <a:off x="6780227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46">
              <a:extLst>
                <a:ext uri="{FF2B5EF4-FFF2-40B4-BE49-F238E27FC236}">
                  <a16:creationId xmlns:a16="http://schemas.microsoft.com/office/drawing/2014/main" id="{21C4E90D-8691-2B42-868D-31614A9AF30C}"/>
                </a:ext>
              </a:extLst>
            </p:cNvPr>
            <p:cNvSpPr/>
            <p:nvPr/>
          </p:nvSpPr>
          <p:spPr>
            <a:xfrm>
              <a:off x="7848213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47">
              <a:extLst>
                <a:ext uri="{FF2B5EF4-FFF2-40B4-BE49-F238E27FC236}">
                  <a16:creationId xmlns:a16="http://schemas.microsoft.com/office/drawing/2014/main" id="{7B0F738D-291A-4844-B785-27F20AF02DA0}"/>
                </a:ext>
              </a:extLst>
            </p:cNvPr>
            <p:cNvSpPr/>
            <p:nvPr/>
          </p:nvSpPr>
          <p:spPr>
            <a:xfrm>
              <a:off x="560544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48">
              <a:extLst>
                <a:ext uri="{FF2B5EF4-FFF2-40B4-BE49-F238E27FC236}">
                  <a16:creationId xmlns:a16="http://schemas.microsoft.com/office/drawing/2014/main" id="{DFBC8971-7CEE-2D4B-ACEB-B7EC34163A4A}"/>
                </a:ext>
              </a:extLst>
            </p:cNvPr>
            <p:cNvSpPr/>
            <p:nvPr/>
          </p:nvSpPr>
          <p:spPr>
            <a:xfrm>
              <a:off x="7634616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49">
              <a:extLst>
                <a:ext uri="{FF2B5EF4-FFF2-40B4-BE49-F238E27FC236}">
                  <a16:creationId xmlns:a16="http://schemas.microsoft.com/office/drawing/2014/main" id="{D35B5AC0-9781-1B43-808A-3035D73FC925}"/>
                </a:ext>
              </a:extLst>
            </p:cNvPr>
            <p:cNvSpPr/>
            <p:nvPr/>
          </p:nvSpPr>
          <p:spPr>
            <a:xfrm>
              <a:off x="774141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50">
              <a:extLst>
                <a:ext uri="{FF2B5EF4-FFF2-40B4-BE49-F238E27FC236}">
                  <a16:creationId xmlns:a16="http://schemas.microsoft.com/office/drawing/2014/main" id="{7FD87E8F-EDF4-6045-B929-D47817FE082C}"/>
                </a:ext>
              </a:extLst>
            </p:cNvPr>
            <p:cNvSpPr/>
            <p:nvPr/>
          </p:nvSpPr>
          <p:spPr>
            <a:xfrm>
              <a:off x="7207422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51">
              <a:extLst>
                <a:ext uri="{FF2B5EF4-FFF2-40B4-BE49-F238E27FC236}">
                  <a16:creationId xmlns:a16="http://schemas.microsoft.com/office/drawing/2014/main" id="{3B2D9AF3-55C9-884A-BA34-C951DE0C92F0}"/>
                </a:ext>
              </a:extLst>
            </p:cNvPr>
            <p:cNvSpPr/>
            <p:nvPr/>
          </p:nvSpPr>
          <p:spPr>
            <a:xfrm>
              <a:off x="7314220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52">
              <a:extLst>
                <a:ext uri="{FF2B5EF4-FFF2-40B4-BE49-F238E27FC236}">
                  <a16:creationId xmlns:a16="http://schemas.microsoft.com/office/drawing/2014/main" id="{C1166597-5E22-2446-8A3A-537F324036CD}"/>
                </a:ext>
              </a:extLst>
            </p:cNvPr>
            <p:cNvSpPr/>
            <p:nvPr/>
          </p:nvSpPr>
          <p:spPr>
            <a:xfrm>
              <a:off x="7314220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53">
              <a:extLst>
                <a:ext uri="{FF2B5EF4-FFF2-40B4-BE49-F238E27FC236}">
                  <a16:creationId xmlns:a16="http://schemas.microsoft.com/office/drawing/2014/main" id="{EFA5F6BB-35C9-7C49-B0F7-7A47A91C46B9}"/>
                </a:ext>
              </a:extLst>
            </p:cNvPr>
            <p:cNvSpPr/>
            <p:nvPr/>
          </p:nvSpPr>
          <p:spPr>
            <a:xfrm>
              <a:off x="6887026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54">
              <a:extLst>
                <a:ext uri="{FF2B5EF4-FFF2-40B4-BE49-F238E27FC236}">
                  <a16:creationId xmlns:a16="http://schemas.microsoft.com/office/drawing/2014/main" id="{6F7C4EA7-9B22-E047-B7CD-3F9C6482C493}"/>
                </a:ext>
              </a:extLst>
            </p:cNvPr>
            <p:cNvSpPr/>
            <p:nvPr/>
          </p:nvSpPr>
          <p:spPr>
            <a:xfrm>
              <a:off x="6993824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55">
              <a:extLst>
                <a:ext uri="{FF2B5EF4-FFF2-40B4-BE49-F238E27FC236}">
                  <a16:creationId xmlns:a16="http://schemas.microsoft.com/office/drawing/2014/main" id="{AF6E8099-6D45-DD47-9050-22164524A426}"/>
                </a:ext>
              </a:extLst>
            </p:cNvPr>
            <p:cNvSpPr/>
            <p:nvPr/>
          </p:nvSpPr>
          <p:spPr>
            <a:xfrm>
              <a:off x="7100623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56">
              <a:extLst>
                <a:ext uri="{FF2B5EF4-FFF2-40B4-BE49-F238E27FC236}">
                  <a16:creationId xmlns:a16="http://schemas.microsoft.com/office/drawing/2014/main" id="{A4DEE0D7-5004-C54F-99B6-173427AC331C}"/>
                </a:ext>
              </a:extLst>
            </p:cNvPr>
            <p:cNvSpPr/>
            <p:nvPr/>
          </p:nvSpPr>
          <p:spPr>
            <a:xfrm>
              <a:off x="7100623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57">
              <a:extLst>
                <a:ext uri="{FF2B5EF4-FFF2-40B4-BE49-F238E27FC236}">
                  <a16:creationId xmlns:a16="http://schemas.microsoft.com/office/drawing/2014/main" id="{F0AA2374-D7A1-D042-9744-07423635AC27}"/>
                </a:ext>
              </a:extLst>
            </p:cNvPr>
            <p:cNvSpPr/>
            <p:nvPr/>
          </p:nvSpPr>
          <p:spPr>
            <a:xfrm>
              <a:off x="7634616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58">
              <a:extLst>
                <a:ext uri="{FF2B5EF4-FFF2-40B4-BE49-F238E27FC236}">
                  <a16:creationId xmlns:a16="http://schemas.microsoft.com/office/drawing/2014/main" id="{C471D35D-B353-2846-99CE-750E65C79B54}"/>
                </a:ext>
              </a:extLst>
            </p:cNvPr>
            <p:cNvSpPr/>
            <p:nvPr/>
          </p:nvSpPr>
          <p:spPr>
            <a:xfrm>
              <a:off x="6566630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59">
              <a:extLst>
                <a:ext uri="{FF2B5EF4-FFF2-40B4-BE49-F238E27FC236}">
                  <a16:creationId xmlns:a16="http://schemas.microsoft.com/office/drawing/2014/main" id="{524D372F-A037-F140-9116-43DA22F2B39F}"/>
                </a:ext>
              </a:extLst>
            </p:cNvPr>
            <p:cNvSpPr/>
            <p:nvPr/>
          </p:nvSpPr>
          <p:spPr>
            <a:xfrm>
              <a:off x="6139435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60">
              <a:extLst>
                <a:ext uri="{FF2B5EF4-FFF2-40B4-BE49-F238E27FC236}">
                  <a16:creationId xmlns:a16="http://schemas.microsoft.com/office/drawing/2014/main" id="{967D85A1-C8E4-8A45-A0C5-2C0291000DFA}"/>
                </a:ext>
              </a:extLst>
            </p:cNvPr>
            <p:cNvSpPr/>
            <p:nvPr/>
          </p:nvSpPr>
          <p:spPr>
            <a:xfrm>
              <a:off x="7100623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61">
              <a:extLst>
                <a:ext uri="{FF2B5EF4-FFF2-40B4-BE49-F238E27FC236}">
                  <a16:creationId xmlns:a16="http://schemas.microsoft.com/office/drawing/2014/main" id="{CD330ADB-B2A1-D642-A6FD-BC10FCBF90B3}"/>
                </a:ext>
              </a:extLst>
            </p:cNvPr>
            <p:cNvSpPr/>
            <p:nvPr/>
          </p:nvSpPr>
          <p:spPr>
            <a:xfrm>
              <a:off x="7314220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62">
              <a:extLst>
                <a:ext uri="{FF2B5EF4-FFF2-40B4-BE49-F238E27FC236}">
                  <a16:creationId xmlns:a16="http://schemas.microsoft.com/office/drawing/2014/main" id="{F47D3A35-CBE8-FD4E-BE9C-6EEF9DB04ACD}"/>
                </a:ext>
              </a:extLst>
            </p:cNvPr>
            <p:cNvSpPr/>
            <p:nvPr/>
          </p:nvSpPr>
          <p:spPr>
            <a:xfrm>
              <a:off x="6887026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63">
              <a:extLst>
                <a:ext uri="{FF2B5EF4-FFF2-40B4-BE49-F238E27FC236}">
                  <a16:creationId xmlns:a16="http://schemas.microsoft.com/office/drawing/2014/main" id="{EDFDE454-8B4D-C34C-963F-C6A773D53D34}"/>
                </a:ext>
              </a:extLst>
            </p:cNvPr>
            <p:cNvSpPr/>
            <p:nvPr/>
          </p:nvSpPr>
          <p:spPr>
            <a:xfrm>
              <a:off x="6566630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64">
              <a:extLst>
                <a:ext uri="{FF2B5EF4-FFF2-40B4-BE49-F238E27FC236}">
                  <a16:creationId xmlns:a16="http://schemas.microsoft.com/office/drawing/2014/main" id="{531DD94C-1660-6E49-98F7-EBABFA359310}"/>
                </a:ext>
              </a:extLst>
            </p:cNvPr>
            <p:cNvSpPr/>
            <p:nvPr/>
          </p:nvSpPr>
          <p:spPr>
            <a:xfrm>
              <a:off x="6566630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65">
              <a:extLst>
                <a:ext uri="{FF2B5EF4-FFF2-40B4-BE49-F238E27FC236}">
                  <a16:creationId xmlns:a16="http://schemas.microsoft.com/office/drawing/2014/main" id="{4ACD2E18-EC2D-5F4A-8C5F-20F7153D9F99}"/>
                </a:ext>
              </a:extLst>
            </p:cNvPr>
            <p:cNvSpPr/>
            <p:nvPr/>
          </p:nvSpPr>
          <p:spPr>
            <a:xfrm>
              <a:off x="6566630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66">
              <a:extLst>
                <a:ext uri="{FF2B5EF4-FFF2-40B4-BE49-F238E27FC236}">
                  <a16:creationId xmlns:a16="http://schemas.microsoft.com/office/drawing/2014/main" id="{AEDFB41B-A479-1441-906A-43417AEA5CA4}"/>
                </a:ext>
              </a:extLst>
            </p:cNvPr>
            <p:cNvSpPr/>
            <p:nvPr/>
          </p:nvSpPr>
          <p:spPr>
            <a:xfrm>
              <a:off x="7100623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67">
              <a:extLst>
                <a:ext uri="{FF2B5EF4-FFF2-40B4-BE49-F238E27FC236}">
                  <a16:creationId xmlns:a16="http://schemas.microsoft.com/office/drawing/2014/main" id="{535007EE-99A9-DE49-B15D-EBF128466613}"/>
                </a:ext>
              </a:extLst>
            </p:cNvPr>
            <p:cNvSpPr/>
            <p:nvPr/>
          </p:nvSpPr>
          <p:spPr>
            <a:xfrm>
              <a:off x="6566630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68">
              <a:extLst>
                <a:ext uri="{FF2B5EF4-FFF2-40B4-BE49-F238E27FC236}">
                  <a16:creationId xmlns:a16="http://schemas.microsoft.com/office/drawing/2014/main" id="{28E1E176-C1D0-2645-A963-2482D113AF65}"/>
                </a:ext>
              </a:extLst>
            </p:cNvPr>
            <p:cNvSpPr/>
            <p:nvPr/>
          </p:nvSpPr>
          <p:spPr>
            <a:xfrm>
              <a:off x="6459831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69">
              <a:extLst>
                <a:ext uri="{FF2B5EF4-FFF2-40B4-BE49-F238E27FC236}">
                  <a16:creationId xmlns:a16="http://schemas.microsoft.com/office/drawing/2014/main" id="{D631E1D7-5E84-964A-81CD-006962B23A9E}"/>
                </a:ext>
              </a:extLst>
            </p:cNvPr>
            <p:cNvSpPr/>
            <p:nvPr/>
          </p:nvSpPr>
          <p:spPr>
            <a:xfrm>
              <a:off x="7207422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70">
              <a:extLst>
                <a:ext uri="{FF2B5EF4-FFF2-40B4-BE49-F238E27FC236}">
                  <a16:creationId xmlns:a16="http://schemas.microsoft.com/office/drawing/2014/main" id="{CF3ABD04-602C-E84B-932D-E6BF703B503E}"/>
                </a:ext>
              </a:extLst>
            </p:cNvPr>
            <p:cNvSpPr/>
            <p:nvPr/>
          </p:nvSpPr>
          <p:spPr>
            <a:xfrm>
              <a:off x="7848213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71">
              <a:extLst>
                <a:ext uri="{FF2B5EF4-FFF2-40B4-BE49-F238E27FC236}">
                  <a16:creationId xmlns:a16="http://schemas.microsoft.com/office/drawing/2014/main" id="{7C3E93AE-4674-5D45-BD58-5E1835EE3A82}"/>
                </a:ext>
              </a:extLst>
            </p:cNvPr>
            <p:cNvSpPr/>
            <p:nvPr/>
          </p:nvSpPr>
          <p:spPr>
            <a:xfrm>
              <a:off x="6673428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72">
              <a:extLst>
                <a:ext uri="{FF2B5EF4-FFF2-40B4-BE49-F238E27FC236}">
                  <a16:creationId xmlns:a16="http://schemas.microsoft.com/office/drawing/2014/main" id="{1215EE08-CE04-DC4B-9EE4-B366C898949E}"/>
                </a:ext>
              </a:extLst>
            </p:cNvPr>
            <p:cNvSpPr/>
            <p:nvPr/>
          </p:nvSpPr>
          <p:spPr>
            <a:xfrm>
              <a:off x="827540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73">
              <a:extLst>
                <a:ext uri="{FF2B5EF4-FFF2-40B4-BE49-F238E27FC236}">
                  <a16:creationId xmlns:a16="http://schemas.microsoft.com/office/drawing/2014/main" id="{0C6ADF15-12DC-E145-8F22-E65B8197DB24}"/>
                </a:ext>
              </a:extLst>
            </p:cNvPr>
            <p:cNvSpPr/>
            <p:nvPr/>
          </p:nvSpPr>
          <p:spPr>
            <a:xfrm>
              <a:off x="6780227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74">
              <a:extLst>
                <a:ext uri="{FF2B5EF4-FFF2-40B4-BE49-F238E27FC236}">
                  <a16:creationId xmlns:a16="http://schemas.microsoft.com/office/drawing/2014/main" id="{835B6ED8-920B-FF42-8373-5D700ED3BA89}"/>
                </a:ext>
              </a:extLst>
            </p:cNvPr>
            <p:cNvSpPr/>
            <p:nvPr/>
          </p:nvSpPr>
          <p:spPr>
            <a:xfrm>
              <a:off x="6673428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75">
              <a:extLst>
                <a:ext uri="{FF2B5EF4-FFF2-40B4-BE49-F238E27FC236}">
                  <a16:creationId xmlns:a16="http://schemas.microsoft.com/office/drawing/2014/main" id="{B3C09CC1-56F8-394E-BA76-91507CE56A29}"/>
                </a:ext>
              </a:extLst>
            </p:cNvPr>
            <p:cNvSpPr/>
            <p:nvPr/>
          </p:nvSpPr>
          <p:spPr>
            <a:xfrm>
              <a:off x="6993824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76">
              <a:extLst>
                <a:ext uri="{FF2B5EF4-FFF2-40B4-BE49-F238E27FC236}">
                  <a16:creationId xmlns:a16="http://schemas.microsoft.com/office/drawing/2014/main" id="{77BB8AA7-E56A-2A40-A543-79919985B973}"/>
                </a:ext>
              </a:extLst>
            </p:cNvPr>
            <p:cNvSpPr/>
            <p:nvPr/>
          </p:nvSpPr>
          <p:spPr>
            <a:xfrm>
              <a:off x="7207422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77">
              <a:extLst>
                <a:ext uri="{FF2B5EF4-FFF2-40B4-BE49-F238E27FC236}">
                  <a16:creationId xmlns:a16="http://schemas.microsoft.com/office/drawing/2014/main" id="{CC2DE5F6-2F02-E040-A910-E4B124651752}"/>
                </a:ext>
              </a:extLst>
            </p:cNvPr>
            <p:cNvSpPr/>
            <p:nvPr/>
          </p:nvSpPr>
          <p:spPr>
            <a:xfrm>
              <a:off x="8061811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78">
              <a:extLst>
                <a:ext uri="{FF2B5EF4-FFF2-40B4-BE49-F238E27FC236}">
                  <a16:creationId xmlns:a16="http://schemas.microsoft.com/office/drawing/2014/main" id="{93EA112C-67A8-7746-91BD-E1AD590AD424}"/>
                </a:ext>
              </a:extLst>
            </p:cNvPr>
            <p:cNvSpPr/>
            <p:nvPr/>
          </p:nvSpPr>
          <p:spPr>
            <a:xfrm>
              <a:off x="6459831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79">
              <a:extLst>
                <a:ext uri="{FF2B5EF4-FFF2-40B4-BE49-F238E27FC236}">
                  <a16:creationId xmlns:a16="http://schemas.microsoft.com/office/drawing/2014/main" id="{5F6B1771-5A26-2D45-BF30-9D84A5C58660}"/>
                </a:ext>
              </a:extLst>
            </p:cNvPr>
            <p:cNvSpPr/>
            <p:nvPr/>
          </p:nvSpPr>
          <p:spPr>
            <a:xfrm>
              <a:off x="6993824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80">
              <a:extLst>
                <a:ext uri="{FF2B5EF4-FFF2-40B4-BE49-F238E27FC236}">
                  <a16:creationId xmlns:a16="http://schemas.microsoft.com/office/drawing/2014/main" id="{2A4D4F35-0523-E14B-ABCE-2E4AAE8F9B13}"/>
                </a:ext>
              </a:extLst>
            </p:cNvPr>
            <p:cNvSpPr/>
            <p:nvPr/>
          </p:nvSpPr>
          <p:spPr>
            <a:xfrm>
              <a:off x="6993824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81">
              <a:extLst>
                <a:ext uri="{FF2B5EF4-FFF2-40B4-BE49-F238E27FC236}">
                  <a16:creationId xmlns:a16="http://schemas.microsoft.com/office/drawing/2014/main" id="{D72E4FCA-C266-1140-86EA-0CCA9E90B5D7}"/>
                </a:ext>
              </a:extLst>
            </p:cNvPr>
            <p:cNvSpPr/>
            <p:nvPr/>
          </p:nvSpPr>
          <p:spPr>
            <a:xfrm>
              <a:off x="6887026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82">
              <a:extLst>
                <a:ext uri="{FF2B5EF4-FFF2-40B4-BE49-F238E27FC236}">
                  <a16:creationId xmlns:a16="http://schemas.microsoft.com/office/drawing/2014/main" id="{93273CEE-62DC-3844-84B2-4F365C289308}"/>
                </a:ext>
              </a:extLst>
            </p:cNvPr>
            <p:cNvSpPr/>
            <p:nvPr/>
          </p:nvSpPr>
          <p:spPr>
            <a:xfrm>
              <a:off x="7421019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83">
              <a:extLst>
                <a:ext uri="{FF2B5EF4-FFF2-40B4-BE49-F238E27FC236}">
                  <a16:creationId xmlns:a16="http://schemas.microsoft.com/office/drawing/2014/main" id="{2011A019-9066-3B4A-B14C-939D052F7FC7}"/>
                </a:ext>
              </a:extLst>
            </p:cNvPr>
            <p:cNvSpPr/>
            <p:nvPr/>
          </p:nvSpPr>
          <p:spPr>
            <a:xfrm>
              <a:off x="795501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84">
              <a:extLst>
                <a:ext uri="{FF2B5EF4-FFF2-40B4-BE49-F238E27FC236}">
                  <a16:creationId xmlns:a16="http://schemas.microsoft.com/office/drawing/2014/main" id="{DFD9A17F-C5B0-E347-9559-272A7457C73D}"/>
                </a:ext>
              </a:extLst>
            </p:cNvPr>
            <p:cNvSpPr/>
            <p:nvPr/>
          </p:nvSpPr>
          <p:spPr>
            <a:xfrm>
              <a:off x="6780227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85">
              <a:extLst>
                <a:ext uri="{FF2B5EF4-FFF2-40B4-BE49-F238E27FC236}">
                  <a16:creationId xmlns:a16="http://schemas.microsoft.com/office/drawing/2014/main" id="{0FBA6D6A-EEFB-C64E-96C1-E45EDAB5313E}"/>
                </a:ext>
              </a:extLst>
            </p:cNvPr>
            <p:cNvSpPr/>
            <p:nvPr/>
          </p:nvSpPr>
          <p:spPr>
            <a:xfrm>
              <a:off x="6993824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86">
              <a:extLst>
                <a:ext uri="{FF2B5EF4-FFF2-40B4-BE49-F238E27FC236}">
                  <a16:creationId xmlns:a16="http://schemas.microsoft.com/office/drawing/2014/main" id="{0C7168B4-3B82-2A41-8533-C394D1F9C952}"/>
                </a:ext>
              </a:extLst>
            </p:cNvPr>
            <p:cNvSpPr/>
            <p:nvPr/>
          </p:nvSpPr>
          <p:spPr>
            <a:xfrm>
              <a:off x="7314220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87">
              <a:extLst>
                <a:ext uri="{FF2B5EF4-FFF2-40B4-BE49-F238E27FC236}">
                  <a16:creationId xmlns:a16="http://schemas.microsoft.com/office/drawing/2014/main" id="{15D67DAC-B157-3547-AC9C-B893F9B50A46}"/>
                </a:ext>
              </a:extLst>
            </p:cNvPr>
            <p:cNvSpPr/>
            <p:nvPr/>
          </p:nvSpPr>
          <p:spPr>
            <a:xfrm>
              <a:off x="7527818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88">
              <a:extLst>
                <a:ext uri="{FF2B5EF4-FFF2-40B4-BE49-F238E27FC236}">
                  <a16:creationId xmlns:a16="http://schemas.microsoft.com/office/drawing/2014/main" id="{05A8FC2B-F029-E243-95C7-33B6AC4A139B}"/>
                </a:ext>
              </a:extLst>
            </p:cNvPr>
            <p:cNvSpPr/>
            <p:nvPr/>
          </p:nvSpPr>
          <p:spPr>
            <a:xfrm>
              <a:off x="592583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89">
              <a:extLst>
                <a:ext uri="{FF2B5EF4-FFF2-40B4-BE49-F238E27FC236}">
                  <a16:creationId xmlns:a16="http://schemas.microsoft.com/office/drawing/2014/main" id="{6390301A-A246-D045-AE70-EEF51AC6AFAF}"/>
                </a:ext>
              </a:extLst>
            </p:cNvPr>
            <p:cNvSpPr/>
            <p:nvPr/>
          </p:nvSpPr>
          <p:spPr>
            <a:xfrm>
              <a:off x="6673428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90">
              <a:extLst>
                <a:ext uri="{FF2B5EF4-FFF2-40B4-BE49-F238E27FC236}">
                  <a16:creationId xmlns:a16="http://schemas.microsoft.com/office/drawing/2014/main" id="{E8DC188D-1F98-C742-A3BE-CBDA6AB5DAE0}"/>
                </a:ext>
              </a:extLst>
            </p:cNvPr>
            <p:cNvSpPr/>
            <p:nvPr/>
          </p:nvSpPr>
          <p:spPr>
            <a:xfrm>
              <a:off x="7207422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91">
              <a:extLst>
                <a:ext uri="{FF2B5EF4-FFF2-40B4-BE49-F238E27FC236}">
                  <a16:creationId xmlns:a16="http://schemas.microsoft.com/office/drawing/2014/main" id="{A9F96F25-5990-C747-9384-4F467337BFBA}"/>
                </a:ext>
              </a:extLst>
            </p:cNvPr>
            <p:cNvSpPr/>
            <p:nvPr/>
          </p:nvSpPr>
          <p:spPr>
            <a:xfrm>
              <a:off x="6887026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92">
              <a:extLst>
                <a:ext uri="{FF2B5EF4-FFF2-40B4-BE49-F238E27FC236}">
                  <a16:creationId xmlns:a16="http://schemas.microsoft.com/office/drawing/2014/main" id="{3A948D4E-288D-7748-B538-11CFE286A2DC}"/>
                </a:ext>
              </a:extLst>
            </p:cNvPr>
            <p:cNvSpPr/>
            <p:nvPr/>
          </p:nvSpPr>
          <p:spPr>
            <a:xfrm>
              <a:off x="7314220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93">
              <a:extLst>
                <a:ext uri="{FF2B5EF4-FFF2-40B4-BE49-F238E27FC236}">
                  <a16:creationId xmlns:a16="http://schemas.microsoft.com/office/drawing/2014/main" id="{74B7A71E-0043-D74E-B7AC-9B0F9F7C5D04}"/>
                </a:ext>
              </a:extLst>
            </p:cNvPr>
            <p:cNvSpPr/>
            <p:nvPr/>
          </p:nvSpPr>
          <p:spPr>
            <a:xfrm>
              <a:off x="7527818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94">
              <a:extLst>
                <a:ext uri="{FF2B5EF4-FFF2-40B4-BE49-F238E27FC236}">
                  <a16:creationId xmlns:a16="http://schemas.microsoft.com/office/drawing/2014/main" id="{4A06AECE-2B7C-B343-A2B9-EAF499E8A0FF}"/>
                </a:ext>
              </a:extLst>
            </p:cNvPr>
            <p:cNvSpPr/>
            <p:nvPr/>
          </p:nvSpPr>
          <p:spPr>
            <a:xfrm>
              <a:off x="6459831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95">
              <a:extLst>
                <a:ext uri="{FF2B5EF4-FFF2-40B4-BE49-F238E27FC236}">
                  <a16:creationId xmlns:a16="http://schemas.microsoft.com/office/drawing/2014/main" id="{6A44C0D1-B1AB-BF40-B368-C62419796E19}"/>
                </a:ext>
              </a:extLst>
            </p:cNvPr>
            <p:cNvSpPr/>
            <p:nvPr/>
          </p:nvSpPr>
          <p:spPr>
            <a:xfrm>
              <a:off x="6780227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96">
              <a:extLst>
                <a:ext uri="{FF2B5EF4-FFF2-40B4-BE49-F238E27FC236}">
                  <a16:creationId xmlns:a16="http://schemas.microsoft.com/office/drawing/2014/main" id="{D82FEBF4-9FB4-7E44-BF0E-254AF103CB88}"/>
                </a:ext>
              </a:extLst>
            </p:cNvPr>
            <p:cNvSpPr/>
            <p:nvPr/>
          </p:nvSpPr>
          <p:spPr>
            <a:xfrm>
              <a:off x="7527818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97">
              <a:extLst>
                <a:ext uri="{FF2B5EF4-FFF2-40B4-BE49-F238E27FC236}">
                  <a16:creationId xmlns:a16="http://schemas.microsoft.com/office/drawing/2014/main" id="{C8CE42D0-C7C3-F343-A619-D31E43686501}"/>
                </a:ext>
              </a:extLst>
            </p:cNvPr>
            <p:cNvSpPr/>
            <p:nvPr/>
          </p:nvSpPr>
          <p:spPr>
            <a:xfrm>
              <a:off x="7741415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98">
              <a:extLst>
                <a:ext uri="{FF2B5EF4-FFF2-40B4-BE49-F238E27FC236}">
                  <a16:creationId xmlns:a16="http://schemas.microsoft.com/office/drawing/2014/main" id="{9159D1DF-7A01-D242-BE23-5EDE1BB12169}"/>
                </a:ext>
              </a:extLst>
            </p:cNvPr>
            <p:cNvSpPr/>
            <p:nvPr/>
          </p:nvSpPr>
          <p:spPr>
            <a:xfrm>
              <a:off x="848900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99">
              <a:extLst>
                <a:ext uri="{FF2B5EF4-FFF2-40B4-BE49-F238E27FC236}">
                  <a16:creationId xmlns:a16="http://schemas.microsoft.com/office/drawing/2014/main" id="{8E5369B6-385F-704F-96DD-AB4C67972037}"/>
                </a:ext>
              </a:extLst>
            </p:cNvPr>
            <p:cNvSpPr/>
            <p:nvPr/>
          </p:nvSpPr>
          <p:spPr>
            <a:xfrm>
              <a:off x="6993824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100">
              <a:extLst>
                <a:ext uri="{FF2B5EF4-FFF2-40B4-BE49-F238E27FC236}">
                  <a16:creationId xmlns:a16="http://schemas.microsoft.com/office/drawing/2014/main" id="{7BEB2E03-E51F-334E-8291-447634DD52C0}"/>
                </a:ext>
              </a:extLst>
            </p:cNvPr>
            <p:cNvSpPr/>
            <p:nvPr/>
          </p:nvSpPr>
          <p:spPr>
            <a:xfrm>
              <a:off x="7314220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101">
              <a:extLst>
                <a:ext uri="{FF2B5EF4-FFF2-40B4-BE49-F238E27FC236}">
                  <a16:creationId xmlns:a16="http://schemas.microsoft.com/office/drawing/2014/main" id="{1F10CBC9-CDE8-474C-B9F6-CA7767D482BA}"/>
                </a:ext>
              </a:extLst>
            </p:cNvPr>
            <p:cNvSpPr/>
            <p:nvPr/>
          </p:nvSpPr>
          <p:spPr>
            <a:xfrm>
              <a:off x="7848213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102">
              <a:extLst>
                <a:ext uri="{FF2B5EF4-FFF2-40B4-BE49-F238E27FC236}">
                  <a16:creationId xmlns:a16="http://schemas.microsoft.com/office/drawing/2014/main" id="{FD7D7521-222C-994F-8ED9-7CAA946300CC}"/>
                </a:ext>
              </a:extLst>
            </p:cNvPr>
            <p:cNvSpPr/>
            <p:nvPr/>
          </p:nvSpPr>
          <p:spPr>
            <a:xfrm>
              <a:off x="6887026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103">
              <a:extLst>
                <a:ext uri="{FF2B5EF4-FFF2-40B4-BE49-F238E27FC236}">
                  <a16:creationId xmlns:a16="http://schemas.microsoft.com/office/drawing/2014/main" id="{536E0EF3-5008-9A4D-8EDB-FA07923CEDDE}"/>
                </a:ext>
              </a:extLst>
            </p:cNvPr>
            <p:cNvSpPr/>
            <p:nvPr/>
          </p:nvSpPr>
          <p:spPr>
            <a:xfrm>
              <a:off x="7634616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104">
              <a:extLst>
                <a:ext uri="{FF2B5EF4-FFF2-40B4-BE49-F238E27FC236}">
                  <a16:creationId xmlns:a16="http://schemas.microsoft.com/office/drawing/2014/main" id="{0B4DFCE0-40F5-9149-9646-148ADEFBCC52}"/>
                </a:ext>
              </a:extLst>
            </p:cNvPr>
            <p:cNvSpPr/>
            <p:nvPr/>
          </p:nvSpPr>
          <p:spPr>
            <a:xfrm>
              <a:off x="7634616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105">
              <a:extLst>
                <a:ext uri="{FF2B5EF4-FFF2-40B4-BE49-F238E27FC236}">
                  <a16:creationId xmlns:a16="http://schemas.microsoft.com/office/drawing/2014/main" id="{4A9C5162-B4A6-A04F-AD67-99C5B427A484}"/>
                </a:ext>
              </a:extLst>
            </p:cNvPr>
            <p:cNvSpPr/>
            <p:nvPr/>
          </p:nvSpPr>
          <p:spPr>
            <a:xfrm>
              <a:off x="5819039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106">
              <a:extLst>
                <a:ext uri="{FF2B5EF4-FFF2-40B4-BE49-F238E27FC236}">
                  <a16:creationId xmlns:a16="http://schemas.microsoft.com/office/drawing/2014/main" id="{02D0C31A-5113-4C4A-B505-5052F41BD2D4}"/>
                </a:ext>
              </a:extLst>
            </p:cNvPr>
            <p:cNvSpPr/>
            <p:nvPr/>
          </p:nvSpPr>
          <p:spPr>
            <a:xfrm>
              <a:off x="7207422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107">
              <a:extLst>
                <a:ext uri="{FF2B5EF4-FFF2-40B4-BE49-F238E27FC236}">
                  <a16:creationId xmlns:a16="http://schemas.microsoft.com/office/drawing/2014/main" id="{19FDFFF3-60D7-CB41-902E-287DE9EDF517}"/>
                </a:ext>
              </a:extLst>
            </p:cNvPr>
            <p:cNvSpPr/>
            <p:nvPr/>
          </p:nvSpPr>
          <p:spPr>
            <a:xfrm>
              <a:off x="6673428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108">
              <a:extLst>
                <a:ext uri="{FF2B5EF4-FFF2-40B4-BE49-F238E27FC236}">
                  <a16:creationId xmlns:a16="http://schemas.microsoft.com/office/drawing/2014/main" id="{CE8AFBFF-7415-ED4B-A929-9AF8D8637BFC}"/>
                </a:ext>
              </a:extLst>
            </p:cNvPr>
            <p:cNvSpPr/>
            <p:nvPr/>
          </p:nvSpPr>
          <p:spPr>
            <a:xfrm>
              <a:off x="6353032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109">
              <a:extLst>
                <a:ext uri="{FF2B5EF4-FFF2-40B4-BE49-F238E27FC236}">
                  <a16:creationId xmlns:a16="http://schemas.microsoft.com/office/drawing/2014/main" id="{129B8D3E-A40D-C041-AE1E-E7E923519FE2}"/>
                </a:ext>
              </a:extLst>
            </p:cNvPr>
            <p:cNvSpPr/>
            <p:nvPr/>
          </p:nvSpPr>
          <p:spPr>
            <a:xfrm>
              <a:off x="6993824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110">
              <a:extLst>
                <a:ext uri="{FF2B5EF4-FFF2-40B4-BE49-F238E27FC236}">
                  <a16:creationId xmlns:a16="http://schemas.microsoft.com/office/drawing/2014/main" id="{AADBB688-982B-A24B-9A78-EBC6CF8EC95C}"/>
                </a:ext>
              </a:extLst>
            </p:cNvPr>
            <p:cNvSpPr/>
            <p:nvPr/>
          </p:nvSpPr>
          <p:spPr>
            <a:xfrm>
              <a:off x="7207422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111">
              <a:extLst>
                <a:ext uri="{FF2B5EF4-FFF2-40B4-BE49-F238E27FC236}">
                  <a16:creationId xmlns:a16="http://schemas.microsoft.com/office/drawing/2014/main" id="{380DF8EE-70B3-564F-8EB0-76FAB67DF1E5}"/>
                </a:ext>
              </a:extLst>
            </p:cNvPr>
            <p:cNvSpPr/>
            <p:nvPr/>
          </p:nvSpPr>
          <p:spPr>
            <a:xfrm>
              <a:off x="7100623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112">
              <a:extLst>
                <a:ext uri="{FF2B5EF4-FFF2-40B4-BE49-F238E27FC236}">
                  <a16:creationId xmlns:a16="http://schemas.microsoft.com/office/drawing/2014/main" id="{76C421ED-07C4-A74D-8091-7ED140C80F09}"/>
                </a:ext>
              </a:extLst>
            </p:cNvPr>
            <p:cNvSpPr/>
            <p:nvPr/>
          </p:nvSpPr>
          <p:spPr>
            <a:xfrm>
              <a:off x="6459831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113">
              <a:extLst>
                <a:ext uri="{FF2B5EF4-FFF2-40B4-BE49-F238E27FC236}">
                  <a16:creationId xmlns:a16="http://schemas.microsoft.com/office/drawing/2014/main" id="{7A540609-38BE-B04F-8A13-54A1AB5EF205}"/>
                </a:ext>
              </a:extLst>
            </p:cNvPr>
            <p:cNvSpPr/>
            <p:nvPr/>
          </p:nvSpPr>
          <p:spPr>
            <a:xfrm>
              <a:off x="6353032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114">
              <a:extLst>
                <a:ext uri="{FF2B5EF4-FFF2-40B4-BE49-F238E27FC236}">
                  <a16:creationId xmlns:a16="http://schemas.microsoft.com/office/drawing/2014/main" id="{0B1E0268-9D1F-CA43-80F1-E5791A6ADDB4}"/>
                </a:ext>
              </a:extLst>
            </p:cNvPr>
            <p:cNvSpPr/>
            <p:nvPr/>
          </p:nvSpPr>
          <p:spPr>
            <a:xfrm>
              <a:off x="6353032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115">
              <a:extLst>
                <a:ext uri="{FF2B5EF4-FFF2-40B4-BE49-F238E27FC236}">
                  <a16:creationId xmlns:a16="http://schemas.microsoft.com/office/drawing/2014/main" id="{6BF8E75B-0556-C346-8865-66E03F600243}"/>
                </a:ext>
              </a:extLst>
            </p:cNvPr>
            <p:cNvSpPr/>
            <p:nvPr/>
          </p:nvSpPr>
          <p:spPr>
            <a:xfrm>
              <a:off x="6887026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116">
              <a:extLst>
                <a:ext uri="{FF2B5EF4-FFF2-40B4-BE49-F238E27FC236}">
                  <a16:creationId xmlns:a16="http://schemas.microsoft.com/office/drawing/2014/main" id="{5D144EAC-B8D6-1D42-A3F2-63522258B159}"/>
                </a:ext>
              </a:extLst>
            </p:cNvPr>
            <p:cNvSpPr/>
            <p:nvPr/>
          </p:nvSpPr>
          <p:spPr>
            <a:xfrm>
              <a:off x="6993824" y="14191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117">
              <a:extLst>
                <a:ext uri="{FF2B5EF4-FFF2-40B4-BE49-F238E27FC236}">
                  <a16:creationId xmlns:a16="http://schemas.microsoft.com/office/drawing/2014/main" id="{55BD2F09-5C1C-844F-9B2F-60DEB527560D}"/>
                </a:ext>
              </a:extLst>
            </p:cNvPr>
            <p:cNvSpPr/>
            <p:nvPr/>
          </p:nvSpPr>
          <p:spPr>
            <a:xfrm>
              <a:off x="5328657" y="1371582"/>
              <a:ext cx="0" cy="1002222"/>
            </a:xfrm>
            <a:custGeom>
              <a:avLst/>
              <a:gdLst/>
              <a:ahLst/>
              <a:cxnLst/>
              <a:rect l="0" t="0" r="0" b="0"/>
              <a:pathLst>
                <a:path h="1971851">
                  <a:moveTo>
                    <a:pt x="0" y="1971851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118">
              <a:extLst>
                <a:ext uri="{FF2B5EF4-FFF2-40B4-BE49-F238E27FC236}">
                  <a16:creationId xmlns:a16="http://schemas.microsoft.com/office/drawing/2014/main" id="{4B328451-5FB8-E641-8FD5-61A57AF8F608}"/>
                </a:ext>
              </a:extLst>
            </p:cNvPr>
            <p:cNvSpPr/>
            <p:nvPr/>
          </p:nvSpPr>
          <p:spPr>
            <a:xfrm>
              <a:off x="5127165" y="2156917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24" name="tx119">
              <a:extLst>
                <a:ext uri="{FF2B5EF4-FFF2-40B4-BE49-F238E27FC236}">
                  <a16:creationId xmlns:a16="http://schemas.microsoft.com/office/drawing/2014/main" id="{3D8338EA-E76E-9C48-8161-1D4C2B297D92}"/>
                </a:ext>
              </a:extLst>
            </p:cNvPr>
            <p:cNvSpPr/>
            <p:nvPr/>
          </p:nvSpPr>
          <p:spPr>
            <a:xfrm>
              <a:off x="5127165" y="1918292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225" name="tx120">
              <a:extLst>
                <a:ext uri="{FF2B5EF4-FFF2-40B4-BE49-F238E27FC236}">
                  <a16:creationId xmlns:a16="http://schemas.microsoft.com/office/drawing/2014/main" id="{FD24FB7D-30AA-5046-86AC-66669FE39565}"/>
                </a:ext>
              </a:extLst>
            </p:cNvPr>
            <p:cNvSpPr/>
            <p:nvPr/>
          </p:nvSpPr>
          <p:spPr>
            <a:xfrm>
              <a:off x="5127165" y="1680374"/>
              <a:ext cx="80759" cy="41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26" name="tx121">
              <a:extLst>
                <a:ext uri="{FF2B5EF4-FFF2-40B4-BE49-F238E27FC236}">
                  <a16:creationId xmlns:a16="http://schemas.microsoft.com/office/drawing/2014/main" id="{4C7C196C-067E-4A4D-AC6A-C780E4323A41}"/>
                </a:ext>
              </a:extLst>
            </p:cNvPr>
            <p:cNvSpPr/>
            <p:nvPr/>
          </p:nvSpPr>
          <p:spPr>
            <a:xfrm>
              <a:off x="5094855" y="1441043"/>
              <a:ext cx="113068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227" name="pl122">
              <a:extLst>
                <a:ext uri="{FF2B5EF4-FFF2-40B4-BE49-F238E27FC236}">
                  <a16:creationId xmlns:a16="http://schemas.microsoft.com/office/drawing/2014/main" id="{CF424581-2B1C-E64C-9326-D58FBE2F9AC0}"/>
                </a:ext>
              </a:extLst>
            </p:cNvPr>
            <p:cNvSpPr/>
            <p:nvPr/>
          </p:nvSpPr>
          <p:spPr>
            <a:xfrm>
              <a:off x="5222072" y="2178601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123">
              <a:extLst>
                <a:ext uri="{FF2B5EF4-FFF2-40B4-BE49-F238E27FC236}">
                  <a16:creationId xmlns:a16="http://schemas.microsoft.com/office/drawing/2014/main" id="{7B72C99A-245A-774F-9912-12E17F09910B}"/>
                </a:ext>
              </a:extLst>
            </p:cNvPr>
            <p:cNvSpPr/>
            <p:nvPr/>
          </p:nvSpPr>
          <p:spPr>
            <a:xfrm>
              <a:off x="5222072" y="1939977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124">
              <a:extLst>
                <a:ext uri="{FF2B5EF4-FFF2-40B4-BE49-F238E27FC236}">
                  <a16:creationId xmlns:a16="http://schemas.microsoft.com/office/drawing/2014/main" id="{7AFEA501-72C3-0D48-831E-ACFEF2177A1E}"/>
                </a:ext>
              </a:extLst>
            </p:cNvPr>
            <p:cNvSpPr/>
            <p:nvPr/>
          </p:nvSpPr>
          <p:spPr>
            <a:xfrm>
              <a:off x="5222072" y="1701353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125">
              <a:extLst>
                <a:ext uri="{FF2B5EF4-FFF2-40B4-BE49-F238E27FC236}">
                  <a16:creationId xmlns:a16="http://schemas.microsoft.com/office/drawing/2014/main" id="{79AFDC51-906E-4340-9FE1-138A76611661}"/>
                </a:ext>
              </a:extLst>
            </p:cNvPr>
            <p:cNvSpPr/>
            <p:nvPr/>
          </p:nvSpPr>
          <p:spPr>
            <a:xfrm>
              <a:off x="5222072" y="1462729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126">
              <a:extLst>
                <a:ext uri="{FF2B5EF4-FFF2-40B4-BE49-F238E27FC236}">
                  <a16:creationId xmlns:a16="http://schemas.microsoft.com/office/drawing/2014/main" id="{E4EB2A4A-31A1-ED49-A162-F5A223BB873E}"/>
                </a:ext>
              </a:extLst>
            </p:cNvPr>
            <p:cNvSpPr/>
            <p:nvPr/>
          </p:nvSpPr>
          <p:spPr>
            <a:xfrm>
              <a:off x="5324353" y="2369500"/>
              <a:ext cx="3417557" cy="0"/>
            </a:xfrm>
            <a:custGeom>
              <a:avLst/>
              <a:gdLst/>
              <a:ahLst/>
              <a:cxnLst/>
              <a:rect l="0" t="0" r="0" b="0"/>
              <a:pathLst>
                <a:path w="6723977">
                  <a:moveTo>
                    <a:pt x="0" y="0"/>
                  </a:moveTo>
                  <a:lnTo>
                    <a:pt x="6723977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17">
              <a:extLst>
                <a:ext uri="{FF2B5EF4-FFF2-40B4-BE49-F238E27FC236}">
                  <a16:creationId xmlns:a16="http://schemas.microsoft.com/office/drawing/2014/main" id="{BD35549F-BEB4-C647-8786-862F94B8C01B}"/>
                </a:ext>
              </a:extLst>
            </p:cNvPr>
            <p:cNvSpPr/>
            <p:nvPr/>
          </p:nvSpPr>
          <p:spPr>
            <a:xfrm>
              <a:off x="720742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18">
              <a:extLst>
                <a:ext uri="{FF2B5EF4-FFF2-40B4-BE49-F238E27FC236}">
                  <a16:creationId xmlns:a16="http://schemas.microsoft.com/office/drawing/2014/main" id="{AC78AB44-A875-6345-8EEE-F3D8A055650C}"/>
                </a:ext>
              </a:extLst>
            </p:cNvPr>
            <p:cNvSpPr/>
            <p:nvPr/>
          </p:nvSpPr>
          <p:spPr>
            <a:xfrm>
              <a:off x="667342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19">
              <a:extLst>
                <a:ext uri="{FF2B5EF4-FFF2-40B4-BE49-F238E27FC236}">
                  <a16:creationId xmlns:a16="http://schemas.microsoft.com/office/drawing/2014/main" id="{191871AD-50C5-AE41-9BD9-1CED57463B83}"/>
                </a:ext>
              </a:extLst>
            </p:cNvPr>
            <p:cNvSpPr/>
            <p:nvPr/>
          </p:nvSpPr>
          <p:spPr>
            <a:xfrm>
              <a:off x="720742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0">
              <a:extLst>
                <a:ext uri="{FF2B5EF4-FFF2-40B4-BE49-F238E27FC236}">
                  <a16:creationId xmlns:a16="http://schemas.microsoft.com/office/drawing/2014/main" id="{9457116B-DA72-2648-A68F-588FDB59711A}"/>
                </a:ext>
              </a:extLst>
            </p:cNvPr>
            <p:cNvSpPr/>
            <p:nvPr/>
          </p:nvSpPr>
          <p:spPr>
            <a:xfrm>
              <a:off x="6246234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1">
              <a:extLst>
                <a:ext uri="{FF2B5EF4-FFF2-40B4-BE49-F238E27FC236}">
                  <a16:creationId xmlns:a16="http://schemas.microsoft.com/office/drawing/2014/main" id="{9624BDBC-8F03-2F4D-B39F-9A98D0811108}"/>
                </a:ext>
              </a:extLst>
            </p:cNvPr>
            <p:cNvSpPr/>
            <p:nvPr/>
          </p:nvSpPr>
          <p:spPr>
            <a:xfrm>
              <a:off x="635303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2">
              <a:extLst>
                <a:ext uri="{FF2B5EF4-FFF2-40B4-BE49-F238E27FC236}">
                  <a16:creationId xmlns:a16="http://schemas.microsoft.com/office/drawing/2014/main" id="{400686D2-85C1-D949-B6B0-29DED71176B4}"/>
                </a:ext>
              </a:extLst>
            </p:cNvPr>
            <p:cNvSpPr/>
            <p:nvPr/>
          </p:nvSpPr>
          <p:spPr>
            <a:xfrm>
              <a:off x="752781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3">
              <a:extLst>
                <a:ext uri="{FF2B5EF4-FFF2-40B4-BE49-F238E27FC236}">
                  <a16:creationId xmlns:a16="http://schemas.microsoft.com/office/drawing/2014/main" id="{8BE05696-A474-B54A-B60A-63264DD8DCF4}"/>
                </a:ext>
              </a:extLst>
            </p:cNvPr>
            <p:cNvSpPr/>
            <p:nvPr/>
          </p:nvSpPr>
          <p:spPr>
            <a:xfrm>
              <a:off x="7527818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">
              <a:extLst>
                <a:ext uri="{FF2B5EF4-FFF2-40B4-BE49-F238E27FC236}">
                  <a16:creationId xmlns:a16="http://schemas.microsoft.com/office/drawing/2014/main" id="{8E0FE8B8-9170-EB4C-80BD-8D99B3DEC6C3}"/>
                </a:ext>
              </a:extLst>
            </p:cNvPr>
            <p:cNvSpPr/>
            <p:nvPr/>
          </p:nvSpPr>
          <p:spPr>
            <a:xfrm>
              <a:off x="6993824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">
              <a:extLst>
                <a:ext uri="{FF2B5EF4-FFF2-40B4-BE49-F238E27FC236}">
                  <a16:creationId xmlns:a16="http://schemas.microsoft.com/office/drawing/2014/main" id="{6B07220C-C0DD-8048-A6FB-0534EC95D623}"/>
                </a:ext>
              </a:extLst>
            </p:cNvPr>
            <p:cNvSpPr/>
            <p:nvPr/>
          </p:nvSpPr>
          <p:spPr>
            <a:xfrm>
              <a:off x="6780227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6">
              <a:extLst>
                <a:ext uri="{FF2B5EF4-FFF2-40B4-BE49-F238E27FC236}">
                  <a16:creationId xmlns:a16="http://schemas.microsoft.com/office/drawing/2014/main" id="{94048618-B624-4548-8EC5-56F5553F50A5}"/>
                </a:ext>
              </a:extLst>
            </p:cNvPr>
            <p:cNvSpPr/>
            <p:nvPr/>
          </p:nvSpPr>
          <p:spPr>
            <a:xfrm>
              <a:off x="6673428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7">
              <a:extLst>
                <a:ext uri="{FF2B5EF4-FFF2-40B4-BE49-F238E27FC236}">
                  <a16:creationId xmlns:a16="http://schemas.microsoft.com/office/drawing/2014/main" id="{8258CA9F-95E0-1748-82AD-E0BD0DAB2F73}"/>
                </a:ext>
              </a:extLst>
            </p:cNvPr>
            <p:cNvSpPr/>
            <p:nvPr/>
          </p:nvSpPr>
          <p:spPr>
            <a:xfrm>
              <a:off x="7421019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8">
              <a:extLst>
                <a:ext uri="{FF2B5EF4-FFF2-40B4-BE49-F238E27FC236}">
                  <a16:creationId xmlns:a16="http://schemas.microsoft.com/office/drawing/2014/main" id="{BBCCE31C-C04B-E445-BE9C-ECE6173079D9}"/>
                </a:ext>
              </a:extLst>
            </p:cNvPr>
            <p:cNvSpPr/>
            <p:nvPr/>
          </p:nvSpPr>
          <p:spPr>
            <a:xfrm>
              <a:off x="6780227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9">
              <a:extLst>
                <a:ext uri="{FF2B5EF4-FFF2-40B4-BE49-F238E27FC236}">
                  <a16:creationId xmlns:a16="http://schemas.microsoft.com/office/drawing/2014/main" id="{19973F95-F6A9-A14E-BCAE-67E60DE2E2AA}"/>
                </a:ext>
              </a:extLst>
            </p:cNvPr>
            <p:cNvSpPr/>
            <p:nvPr/>
          </p:nvSpPr>
          <p:spPr>
            <a:xfrm>
              <a:off x="7314220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30">
              <a:extLst>
                <a:ext uri="{FF2B5EF4-FFF2-40B4-BE49-F238E27FC236}">
                  <a16:creationId xmlns:a16="http://schemas.microsoft.com/office/drawing/2014/main" id="{2618FAD2-F938-6548-B69C-25D8ED90B33E}"/>
                </a:ext>
              </a:extLst>
            </p:cNvPr>
            <p:cNvSpPr/>
            <p:nvPr/>
          </p:nvSpPr>
          <p:spPr>
            <a:xfrm>
              <a:off x="6780227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31">
              <a:extLst>
                <a:ext uri="{FF2B5EF4-FFF2-40B4-BE49-F238E27FC236}">
                  <a16:creationId xmlns:a16="http://schemas.microsoft.com/office/drawing/2014/main" id="{062D5A85-B651-4B4A-B1B6-701857A1EEC3}"/>
                </a:ext>
              </a:extLst>
            </p:cNvPr>
            <p:cNvSpPr/>
            <p:nvPr/>
          </p:nvSpPr>
          <p:spPr>
            <a:xfrm>
              <a:off x="763461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32">
              <a:extLst>
                <a:ext uri="{FF2B5EF4-FFF2-40B4-BE49-F238E27FC236}">
                  <a16:creationId xmlns:a16="http://schemas.microsoft.com/office/drawing/2014/main" id="{C0C44908-C7DC-1749-B380-6F094DAF58C4}"/>
                </a:ext>
              </a:extLst>
            </p:cNvPr>
            <p:cNvSpPr/>
            <p:nvPr/>
          </p:nvSpPr>
          <p:spPr>
            <a:xfrm>
              <a:off x="6673428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33">
              <a:extLst>
                <a:ext uri="{FF2B5EF4-FFF2-40B4-BE49-F238E27FC236}">
                  <a16:creationId xmlns:a16="http://schemas.microsoft.com/office/drawing/2014/main" id="{49C688CF-351F-2949-AB17-761F18E0F3D3}"/>
                </a:ext>
              </a:extLst>
            </p:cNvPr>
            <p:cNvSpPr/>
            <p:nvPr/>
          </p:nvSpPr>
          <p:spPr>
            <a:xfrm>
              <a:off x="6780227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34">
              <a:extLst>
                <a:ext uri="{FF2B5EF4-FFF2-40B4-BE49-F238E27FC236}">
                  <a16:creationId xmlns:a16="http://schemas.microsoft.com/office/drawing/2014/main" id="{605E7194-351B-3C49-BEE7-77E46928D483}"/>
                </a:ext>
              </a:extLst>
            </p:cNvPr>
            <p:cNvSpPr/>
            <p:nvPr/>
          </p:nvSpPr>
          <p:spPr>
            <a:xfrm>
              <a:off x="7314220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35">
              <a:extLst>
                <a:ext uri="{FF2B5EF4-FFF2-40B4-BE49-F238E27FC236}">
                  <a16:creationId xmlns:a16="http://schemas.microsoft.com/office/drawing/2014/main" id="{C6644663-C9E6-2140-9AF9-2A4AF5539DB5}"/>
                </a:ext>
              </a:extLst>
            </p:cNvPr>
            <p:cNvSpPr/>
            <p:nvPr/>
          </p:nvSpPr>
          <p:spPr>
            <a:xfrm>
              <a:off x="6993824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36">
              <a:extLst>
                <a:ext uri="{FF2B5EF4-FFF2-40B4-BE49-F238E27FC236}">
                  <a16:creationId xmlns:a16="http://schemas.microsoft.com/office/drawing/2014/main" id="{8A6353EC-8AD2-3340-974D-68DEED231BBF}"/>
                </a:ext>
              </a:extLst>
            </p:cNvPr>
            <p:cNvSpPr/>
            <p:nvPr/>
          </p:nvSpPr>
          <p:spPr>
            <a:xfrm>
              <a:off x="6459831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37">
              <a:extLst>
                <a:ext uri="{FF2B5EF4-FFF2-40B4-BE49-F238E27FC236}">
                  <a16:creationId xmlns:a16="http://schemas.microsoft.com/office/drawing/2014/main" id="{6816CC55-6B29-7A44-922A-FAE67C1DDE7E}"/>
                </a:ext>
              </a:extLst>
            </p:cNvPr>
            <p:cNvSpPr/>
            <p:nvPr/>
          </p:nvSpPr>
          <p:spPr>
            <a:xfrm>
              <a:off x="6459831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38">
              <a:extLst>
                <a:ext uri="{FF2B5EF4-FFF2-40B4-BE49-F238E27FC236}">
                  <a16:creationId xmlns:a16="http://schemas.microsoft.com/office/drawing/2014/main" id="{8793F0B5-068B-9747-9778-383735FCB61F}"/>
                </a:ext>
              </a:extLst>
            </p:cNvPr>
            <p:cNvSpPr/>
            <p:nvPr/>
          </p:nvSpPr>
          <p:spPr>
            <a:xfrm>
              <a:off x="6246234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39">
              <a:extLst>
                <a:ext uri="{FF2B5EF4-FFF2-40B4-BE49-F238E27FC236}">
                  <a16:creationId xmlns:a16="http://schemas.microsoft.com/office/drawing/2014/main" id="{C176574F-52EA-3F42-8C11-B25D8427244D}"/>
                </a:ext>
              </a:extLst>
            </p:cNvPr>
            <p:cNvSpPr/>
            <p:nvPr/>
          </p:nvSpPr>
          <p:spPr>
            <a:xfrm>
              <a:off x="6139435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40">
              <a:extLst>
                <a:ext uri="{FF2B5EF4-FFF2-40B4-BE49-F238E27FC236}">
                  <a16:creationId xmlns:a16="http://schemas.microsoft.com/office/drawing/2014/main" id="{80D1BCE2-A2BE-EE48-94B9-4059C23B1DF7}"/>
                </a:ext>
              </a:extLst>
            </p:cNvPr>
            <p:cNvSpPr/>
            <p:nvPr/>
          </p:nvSpPr>
          <p:spPr>
            <a:xfrm>
              <a:off x="635303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41">
              <a:extLst>
                <a:ext uri="{FF2B5EF4-FFF2-40B4-BE49-F238E27FC236}">
                  <a16:creationId xmlns:a16="http://schemas.microsoft.com/office/drawing/2014/main" id="{4879E71E-06F2-BA49-AD07-C60D26894008}"/>
                </a:ext>
              </a:extLst>
            </p:cNvPr>
            <p:cNvSpPr/>
            <p:nvPr/>
          </p:nvSpPr>
          <p:spPr>
            <a:xfrm>
              <a:off x="7207422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42">
              <a:extLst>
                <a:ext uri="{FF2B5EF4-FFF2-40B4-BE49-F238E27FC236}">
                  <a16:creationId xmlns:a16="http://schemas.microsoft.com/office/drawing/2014/main" id="{E738AF22-D91F-584D-9DEF-377D0E7BEE6D}"/>
                </a:ext>
              </a:extLst>
            </p:cNvPr>
            <p:cNvSpPr/>
            <p:nvPr/>
          </p:nvSpPr>
          <p:spPr>
            <a:xfrm>
              <a:off x="795501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43">
              <a:extLst>
                <a:ext uri="{FF2B5EF4-FFF2-40B4-BE49-F238E27FC236}">
                  <a16:creationId xmlns:a16="http://schemas.microsoft.com/office/drawing/2014/main" id="{74F64B05-483F-144B-BC09-E3E80884D4A4}"/>
                </a:ext>
              </a:extLst>
            </p:cNvPr>
            <p:cNvSpPr/>
            <p:nvPr/>
          </p:nvSpPr>
          <p:spPr>
            <a:xfrm>
              <a:off x="7314220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44">
              <a:extLst>
                <a:ext uri="{FF2B5EF4-FFF2-40B4-BE49-F238E27FC236}">
                  <a16:creationId xmlns:a16="http://schemas.microsoft.com/office/drawing/2014/main" id="{0670CC6A-0273-E541-AF90-570D0D5C19D0}"/>
                </a:ext>
              </a:extLst>
            </p:cNvPr>
            <p:cNvSpPr/>
            <p:nvPr/>
          </p:nvSpPr>
          <p:spPr>
            <a:xfrm>
              <a:off x="603530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45">
              <a:extLst>
                <a:ext uri="{FF2B5EF4-FFF2-40B4-BE49-F238E27FC236}">
                  <a16:creationId xmlns:a16="http://schemas.microsoft.com/office/drawing/2014/main" id="{4657F1E9-788D-3E48-8A93-62F252EA6879}"/>
                </a:ext>
              </a:extLst>
            </p:cNvPr>
            <p:cNvSpPr/>
            <p:nvPr/>
          </p:nvSpPr>
          <p:spPr>
            <a:xfrm>
              <a:off x="6780227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46">
              <a:extLst>
                <a:ext uri="{FF2B5EF4-FFF2-40B4-BE49-F238E27FC236}">
                  <a16:creationId xmlns:a16="http://schemas.microsoft.com/office/drawing/2014/main" id="{FFDFF6EF-9903-CC41-81FE-7C23F64383F2}"/>
                </a:ext>
              </a:extLst>
            </p:cNvPr>
            <p:cNvSpPr/>
            <p:nvPr/>
          </p:nvSpPr>
          <p:spPr>
            <a:xfrm>
              <a:off x="7848213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47">
              <a:extLst>
                <a:ext uri="{FF2B5EF4-FFF2-40B4-BE49-F238E27FC236}">
                  <a16:creationId xmlns:a16="http://schemas.microsoft.com/office/drawing/2014/main" id="{3A1B0111-42C1-854D-A1C9-FF7E04FB6C34}"/>
                </a:ext>
              </a:extLst>
            </p:cNvPr>
            <p:cNvSpPr/>
            <p:nvPr/>
          </p:nvSpPr>
          <p:spPr>
            <a:xfrm>
              <a:off x="560544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48">
              <a:extLst>
                <a:ext uri="{FF2B5EF4-FFF2-40B4-BE49-F238E27FC236}">
                  <a16:creationId xmlns:a16="http://schemas.microsoft.com/office/drawing/2014/main" id="{BF2E9F43-E0C2-EF49-85F0-53204B441A40}"/>
                </a:ext>
              </a:extLst>
            </p:cNvPr>
            <p:cNvSpPr/>
            <p:nvPr/>
          </p:nvSpPr>
          <p:spPr>
            <a:xfrm>
              <a:off x="763461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49">
              <a:extLst>
                <a:ext uri="{FF2B5EF4-FFF2-40B4-BE49-F238E27FC236}">
                  <a16:creationId xmlns:a16="http://schemas.microsoft.com/office/drawing/2014/main" id="{E957B98E-BB36-504E-93F8-718A96AF870D}"/>
                </a:ext>
              </a:extLst>
            </p:cNvPr>
            <p:cNvSpPr/>
            <p:nvPr/>
          </p:nvSpPr>
          <p:spPr>
            <a:xfrm>
              <a:off x="7741415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50">
              <a:extLst>
                <a:ext uri="{FF2B5EF4-FFF2-40B4-BE49-F238E27FC236}">
                  <a16:creationId xmlns:a16="http://schemas.microsoft.com/office/drawing/2014/main" id="{685E02EB-DE8A-5341-88D4-3C5D713BDCF0}"/>
                </a:ext>
              </a:extLst>
            </p:cNvPr>
            <p:cNvSpPr/>
            <p:nvPr/>
          </p:nvSpPr>
          <p:spPr>
            <a:xfrm>
              <a:off x="7207422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51">
              <a:extLst>
                <a:ext uri="{FF2B5EF4-FFF2-40B4-BE49-F238E27FC236}">
                  <a16:creationId xmlns:a16="http://schemas.microsoft.com/office/drawing/2014/main" id="{50314792-5C15-F947-A316-5AB0DC4DDD43}"/>
                </a:ext>
              </a:extLst>
            </p:cNvPr>
            <p:cNvSpPr/>
            <p:nvPr/>
          </p:nvSpPr>
          <p:spPr>
            <a:xfrm>
              <a:off x="7314220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52">
              <a:extLst>
                <a:ext uri="{FF2B5EF4-FFF2-40B4-BE49-F238E27FC236}">
                  <a16:creationId xmlns:a16="http://schemas.microsoft.com/office/drawing/2014/main" id="{4C133C71-63C2-F74A-AF89-BF00CA5FB6D7}"/>
                </a:ext>
              </a:extLst>
            </p:cNvPr>
            <p:cNvSpPr/>
            <p:nvPr/>
          </p:nvSpPr>
          <p:spPr>
            <a:xfrm>
              <a:off x="7314220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53">
              <a:extLst>
                <a:ext uri="{FF2B5EF4-FFF2-40B4-BE49-F238E27FC236}">
                  <a16:creationId xmlns:a16="http://schemas.microsoft.com/office/drawing/2014/main" id="{C8EED1B0-C0A5-A746-9D71-399F3D2B95E1}"/>
                </a:ext>
              </a:extLst>
            </p:cNvPr>
            <p:cNvSpPr/>
            <p:nvPr/>
          </p:nvSpPr>
          <p:spPr>
            <a:xfrm>
              <a:off x="688702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54">
              <a:extLst>
                <a:ext uri="{FF2B5EF4-FFF2-40B4-BE49-F238E27FC236}">
                  <a16:creationId xmlns:a16="http://schemas.microsoft.com/office/drawing/2014/main" id="{A93233A8-3AD8-1A45-AAD5-302D03A15B0C}"/>
                </a:ext>
              </a:extLst>
            </p:cNvPr>
            <p:cNvSpPr/>
            <p:nvPr/>
          </p:nvSpPr>
          <p:spPr>
            <a:xfrm>
              <a:off x="6993824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55">
              <a:extLst>
                <a:ext uri="{FF2B5EF4-FFF2-40B4-BE49-F238E27FC236}">
                  <a16:creationId xmlns:a16="http://schemas.microsoft.com/office/drawing/2014/main" id="{C4AB2427-ECEA-D345-93F2-947D2A0D1E75}"/>
                </a:ext>
              </a:extLst>
            </p:cNvPr>
            <p:cNvSpPr/>
            <p:nvPr/>
          </p:nvSpPr>
          <p:spPr>
            <a:xfrm>
              <a:off x="7100623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56">
              <a:extLst>
                <a:ext uri="{FF2B5EF4-FFF2-40B4-BE49-F238E27FC236}">
                  <a16:creationId xmlns:a16="http://schemas.microsoft.com/office/drawing/2014/main" id="{179032F9-8085-4546-82FA-F70E21CBF486}"/>
                </a:ext>
              </a:extLst>
            </p:cNvPr>
            <p:cNvSpPr/>
            <p:nvPr/>
          </p:nvSpPr>
          <p:spPr>
            <a:xfrm>
              <a:off x="7100623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57">
              <a:extLst>
                <a:ext uri="{FF2B5EF4-FFF2-40B4-BE49-F238E27FC236}">
                  <a16:creationId xmlns:a16="http://schemas.microsoft.com/office/drawing/2014/main" id="{216A7D22-0CDF-BD4F-95EB-FA0EE94AB024}"/>
                </a:ext>
              </a:extLst>
            </p:cNvPr>
            <p:cNvSpPr/>
            <p:nvPr/>
          </p:nvSpPr>
          <p:spPr>
            <a:xfrm>
              <a:off x="7634616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58">
              <a:extLst>
                <a:ext uri="{FF2B5EF4-FFF2-40B4-BE49-F238E27FC236}">
                  <a16:creationId xmlns:a16="http://schemas.microsoft.com/office/drawing/2014/main" id="{B85693A9-AACD-8B4B-8D02-45A3310F9189}"/>
                </a:ext>
              </a:extLst>
            </p:cNvPr>
            <p:cNvSpPr/>
            <p:nvPr/>
          </p:nvSpPr>
          <p:spPr>
            <a:xfrm>
              <a:off x="6566630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59">
              <a:extLst>
                <a:ext uri="{FF2B5EF4-FFF2-40B4-BE49-F238E27FC236}">
                  <a16:creationId xmlns:a16="http://schemas.microsoft.com/office/drawing/2014/main" id="{8DC8C9D6-4702-C944-B246-C11142150378}"/>
                </a:ext>
              </a:extLst>
            </p:cNvPr>
            <p:cNvSpPr/>
            <p:nvPr/>
          </p:nvSpPr>
          <p:spPr>
            <a:xfrm>
              <a:off x="6139435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60">
              <a:extLst>
                <a:ext uri="{FF2B5EF4-FFF2-40B4-BE49-F238E27FC236}">
                  <a16:creationId xmlns:a16="http://schemas.microsoft.com/office/drawing/2014/main" id="{E390207B-4B50-C748-B271-83E250474B8D}"/>
                </a:ext>
              </a:extLst>
            </p:cNvPr>
            <p:cNvSpPr/>
            <p:nvPr/>
          </p:nvSpPr>
          <p:spPr>
            <a:xfrm>
              <a:off x="7100623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61">
              <a:extLst>
                <a:ext uri="{FF2B5EF4-FFF2-40B4-BE49-F238E27FC236}">
                  <a16:creationId xmlns:a16="http://schemas.microsoft.com/office/drawing/2014/main" id="{DD125229-D57A-DB4E-AEA8-5C3389231076}"/>
                </a:ext>
              </a:extLst>
            </p:cNvPr>
            <p:cNvSpPr/>
            <p:nvPr/>
          </p:nvSpPr>
          <p:spPr>
            <a:xfrm>
              <a:off x="7314220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62">
              <a:extLst>
                <a:ext uri="{FF2B5EF4-FFF2-40B4-BE49-F238E27FC236}">
                  <a16:creationId xmlns:a16="http://schemas.microsoft.com/office/drawing/2014/main" id="{4E4D8027-1F40-5242-BA47-6995ADA37D2B}"/>
                </a:ext>
              </a:extLst>
            </p:cNvPr>
            <p:cNvSpPr/>
            <p:nvPr/>
          </p:nvSpPr>
          <p:spPr>
            <a:xfrm>
              <a:off x="688702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63">
              <a:extLst>
                <a:ext uri="{FF2B5EF4-FFF2-40B4-BE49-F238E27FC236}">
                  <a16:creationId xmlns:a16="http://schemas.microsoft.com/office/drawing/2014/main" id="{5875D043-518C-7E41-BAB7-C55379ACEDB3}"/>
                </a:ext>
              </a:extLst>
            </p:cNvPr>
            <p:cNvSpPr/>
            <p:nvPr/>
          </p:nvSpPr>
          <p:spPr>
            <a:xfrm>
              <a:off x="6566630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64">
              <a:extLst>
                <a:ext uri="{FF2B5EF4-FFF2-40B4-BE49-F238E27FC236}">
                  <a16:creationId xmlns:a16="http://schemas.microsoft.com/office/drawing/2014/main" id="{0C7E92CF-9221-F341-B5ED-8CEDFD7FF5D6}"/>
                </a:ext>
              </a:extLst>
            </p:cNvPr>
            <p:cNvSpPr/>
            <p:nvPr/>
          </p:nvSpPr>
          <p:spPr>
            <a:xfrm>
              <a:off x="6566630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65">
              <a:extLst>
                <a:ext uri="{FF2B5EF4-FFF2-40B4-BE49-F238E27FC236}">
                  <a16:creationId xmlns:a16="http://schemas.microsoft.com/office/drawing/2014/main" id="{CDBCE9B8-0FE6-9E40-BAAC-2A6C8EE4F700}"/>
                </a:ext>
              </a:extLst>
            </p:cNvPr>
            <p:cNvSpPr/>
            <p:nvPr/>
          </p:nvSpPr>
          <p:spPr>
            <a:xfrm>
              <a:off x="6566630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66">
              <a:extLst>
                <a:ext uri="{FF2B5EF4-FFF2-40B4-BE49-F238E27FC236}">
                  <a16:creationId xmlns:a16="http://schemas.microsoft.com/office/drawing/2014/main" id="{6148D8B6-F3A9-9040-A722-DC1B3D215F67}"/>
                </a:ext>
              </a:extLst>
            </p:cNvPr>
            <p:cNvSpPr/>
            <p:nvPr/>
          </p:nvSpPr>
          <p:spPr>
            <a:xfrm>
              <a:off x="7100623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67">
              <a:extLst>
                <a:ext uri="{FF2B5EF4-FFF2-40B4-BE49-F238E27FC236}">
                  <a16:creationId xmlns:a16="http://schemas.microsoft.com/office/drawing/2014/main" id="{B45DE066-CA80-9D42-B069-72558248BA47}"/>
                </a:ext>
              </a:extLst>
            </p:cNvPr>
            <p:cNvSpPr/>
            <p:nvPr/>
          </p:nvSpPr>
          <p:spPr>
            <a:xfrm>
              <a:off x="6566630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68">
              <a:extLst>
                <a:ext uri="{FF2B5EF4-FFF2-40B4-BE49-F238E27FC236}">
                  <a16:creationId xmlns:a16="http://schemas.microsoft.com/office/drawing/2014/main" id="{C984C1C0-2042-C545-867F-259729327EE5}"/>
                </a:ext>
              </a:extLst>
            </p:cNvPr>
            <p:cNvSpPr/>
            <p:nvPr/>
          </p:nvSpPr>
          <p:spPr>
            <a:xfrm>
              <a:off x="6459831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69">
              <a:extLst>
                <a:ext uri="{FF2B5EF4-FFF2-40B4-BE49-F238E27FC236}">
                  <a16:creationId xmlns:a16="http://schemas.microsoft.com/office/drawing/2014/main" id="{805888D3-EDAF-4346-A85F-1D8CD9C5F706}"/>
                </a:ext>
              </a:extLst>
            </p:cNvPr>
            <p:cNvSpPr/>
            <p:nvPr/>
          </p:nvSpPr>
          <p:spPr>
            <a:xfrm>
              <a:off x="7207422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70">
              <a:extLst>
                <a:ext uri="{FF2B5EF4-FFF2-40B4-BE49-F238E27FC236}">
                  <a16:creationId xmlns:a16="http://schemas.microsoft.com/office/drawing/2014/main" id="{1BA1BC4E-C075-134E-AF58-633A5B919807}"/>
                </a:ext>
              </a:extLst>
            </p:cNvPr>
            <p:cNvSpPr/>
            <p:nvPr/>
          </p:nvSpPr>
          <p:spPr>
            <a:xfrm>
              <a:off x="7848213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71">
              <a:extLst>
                <a:ext uri="{FF2B5EF4-FFF2-40B4-BE49-F238E27FC236}">
                  <a16:creationId xmlns:a16="http://schemas.microsoft.com/office/drawing/2014/main" id="{B22C2FD1-12D3-1A4C-8D50-B8D12EAD845A}"/>
                </a:ext>
              </a:extLst>
            </p:cNvPr>
            <p:cNvSpPr/>
            <p:nvPr/>
          </p:nvSpPr>
          <p:spPr>
            <a:xfrm>
              <a:off x="6673428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72">
              <a:extLst>
                <a:ext uri="{FF2B5EF4-FFF2-40B4-BE49-F238E27FC236}">
                  <a16:creationId xmlns:a16="http://schemas.microsoft.com/office/drawing/2014/main" id="{BA0AEFE2-7C26-1648-9E2B-E70490902C59}"/>
                </a:ext>
              </a:extLst>
            </p:cNvPr>
            <p:cNvSpPr/>
            <p:nvPr/>
          </p:nvSpPr>
          <p:spPr>
            <a:xfrm>
              <a:off x="827540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73">
              <a:extLst>
                <a:ext uri="{FF2B5EF4-FFF2-40B4-BE49-F238E27FC236}">
                  <a16:creationId xmlns:a16="http://schemas.microsoft.com/office/drawing/2014/main" id="{967E90FB-3413-EB49-AD57-8DF8F3910F0A}"/>
                </a:ext>
              </a:extLst>
            </p:cNvPr>
            <p:cNvSpPr/>
            <p:nvPr/>
          </p:nvSpPr>
          <p:spPr>
            <a:xfrm>
              <a:off x="6780227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74">
              <a:extLst>
                <a:ext uri="{FF2B5EF4-FFF2-40B4-BE49-F238E27FC236}">
                  <a16:creationId xmlns:a16="http://schemas.microsoft.com/office/drawing/2014/main" id="{853458BA-D25C-ED46-8A6D-A53CA427AFC9}"/>
                </a:ext>
              </a:extLst>
            </p:cNvPr>
            <p:cNvSpPr/>
            <p:nvPr/>
          </p:nvSpPr>
          <p:spPr>
            <a:xfrm>
              <a:off x="6673428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75">
              <a:extLst>
                <a:ext uri="{FF2B5EF4-FFF2-40B4-BE49-F238E27FC236}">
                  <a16:creationId xmlns:a16="http://schemas.microsoft.com/office/drawing/2014/main" id="{D5DEDD5D-F000-1D4B-940B-66433BE3DA2B}"/>
                </a:ext>
              </a:extLst>
            </p:cNvPr>
            <p:cNvSpPr/>
            <p:nvPr/>
          </p:nvSpPr>
          <p:spPr>
            <a:xfrm>
              <a:off x="6993824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76">
              <a:extLst>
                <a:ext uri="{FF2B5EF4-FFF2-40B4-BE49-F238E27FC236}">
                  <a16:creationId xmlns:a16="http://schemas.microsoft.com/office/drawing/2014/main" id="{4D8ACC17-6BFE-1848-908F-19A515055330}"/>
                </a:ext>
              </a:extLst>
            </p:cNvPr>
            <p:cNvSpPr/>
            <p:nvPr/>
          </p:nvSpPr>
          <p:spPr>
            <a:xfrm>
              <a:off x="7207422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77">
              <a:extLst>
                <a:ext uri="{FF2B5EF4-FFF2-40B4-BE49-F238E27FC236}">
                  <a16:creationId xmlns:a16="http://schemas.microsoft.com/office/drawing/2014/main" id="{98F59F56-5147-DB46-81E9-333D6E15C223}"/>
                </a:ext>
              </a:extLst>
            </p:cNvPr>
            <p:cNvSpPr/>
            <p:nvPr/>
          </p:nvSpPr>
          <p:spPr>
            <a:xfrm>
              <a:off x="8061811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78">
              <a:extLst>
                <a:ext uri="{FF2B5EF4-FFF2-40B4-BE49-F238E27FC236}">
                  <a16:creationId xmlns:a16="http://schemas.microsoft.com/office/drawing/2014/main" id="{BD5D16C7-51CD-0048-A537-F7C2C58BB334}"/>
                </a:ext>
              </a:extLst>
            </p:cNvPr>
            <p:cNvSpPr/>
            <p:nvPr/>
          </p:nvSpPr>
          <p:spPr>
            <a:xfrm>
              <a:off x="6459831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79">
              <a:extLst>
                <a:ext uri="{FF2B5EF4-FFF2-40B4-BE49-F238E27FC236}">
                  <a16:creationId xmlns:a16="http://schemas.microsoft.com/office/drawing/2014/main" id="{7EA1F8C1-6EE3-8D47-946E-F0CD18E37BD6}"/>
                </a:ext>
              </a:extLst>
            </p:cNvPr>
            <p:cNvSpPr/>
            <p:nvPr/>
          </p:nvSpPr>
          <p:spPr>
            <a:xfrm>
              <a:off x="6993824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80">
              <a:extLst>
                <a:ext uri="{FF2B5EF4-FFF2-40B4-BE49-F238E27FC236}">
                  <a16:creationId xmlns:a16="http://schemas.microsoft.com/office/drawing/2014/main" id="{734958E0-CDA5-2145-8763-80CEE76A81C4}"/>
                </a:ext>
              </a:extLst>
            </p:cNvPr>
            <p:cNvSpPr/>
            <p:nvPr/>
          </p:nvSpPr>
          <p:spPr>
            <a:xfrm>
              <a:off x="6993824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81">
              <a:extLst>
                <a:ext uri="{FF2B5EF4-FFF2-40B4-BE49-F238E27FC236}">
                  <a16:creationId xmlns:a16="http://schemas.microsoft.com/office/drawing/2014/main" id="{7BA6BC91-D047-6048-8000-710D834BA7FF}"/>
                </a:ext>
              </a:extLst>
            </p:cNvPr>
            <p:cNvSpPr/>
            <p:nvPr/>
          </p:nvSpPr>
          <p:spPr>
            <a:xfrm>
              <a:off x="6887026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82">
              <a:extLst>
                <a:ext uri="{FF2B5EF4-FFF2-40B4-BE49-F238E27FC236}">
                  <a16:creationId xmlns:a16="http://schemas.microsoft.com/office/drawing/2014/main" id="{96EC6DBB-780B-7C42-BDC6-0BE04766BB56}"/>
                </a:ext>
              </a:extLst>
            </p:cNvPr>
            <p:cNvSpPr/>
            <p:nvPr/>
          </p:nvSpPr>
          <p:spPr>
            <a:xfrm>
              <a:off x="7421019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83">
              <a:extLst>
                <a:ext uri="{FF2B5EF4-FFF2-40B4-BE49-F238E27FC236}">
                  <a16:creationId xmlns:a16="http://schemas.microsoft.com/office/drawing/2014/main" id="{1E94B2FD-2217-FF43-AE2E-6F25AFC35DB4}"/>
                </a:ext>
              </a:extLst>
            </p:cNvPr>
            <p:cNvSpPr/>
            <p:nvPr/>
          </p:nvSpPr>
          <p:spPr>
            <a:xfrm>
              <a:off x="795501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84">
              <a:extLst>
                <a:ext uri="{FF2B5EF4-FFF2-40B4-BE49-F238E27FC236}">
                  <a16:creationId xmlns:a16="http://schemas.microsoft.com/office/drawing/2014/main" id="{9AA3656F-E41B-8E44-9DEF-73B1612F3C03}"/>
                </a:ext>
              </a:extLst>
            </p:cNvPr>
            <p:cNvSpPr/>
            <p:nvPr/>
          </p:nvSpPr>
          <p:spPr>
            <a:xfrm>
              <a:off x="6780227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85">
              <a:extLst>
                <a:ext uri="{FF2B5EF4-FFF2-40B4-BE49-F238E27FC236}">
                  <a16:creationId xmlns:a16="http://schemas.microsoft.com/office/drawing/2014/main" id="{A67DAE0F-4818-AD4E-9933-8CFD51F11E36}"/>
                </a:ext>
              </a:extLst>
            </p:cNvPr>
            <p:cNvSpPr/>
            <p:nvPr/>
          </p:nvSpPr>
          <p:spPr>
            <a:xfrm>
              <a:off x="6993824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86">
              <a:extLst>
                <a:ext uri="{FF2B5EF4-FFF2-40B4-BE49-F238E27FC236}">
                  <a16:creationId xmlns:a16="http://schemas.microsoft.com/office/drawing/2014/main" id="{65699D56-A654-6243-BFDE-3C02F7E37D99}"/>
                </a:ext>
              </a:extLst>
            </p:cNvPr>
            <p:cNvSpPr/>
            <p:nvPr/>
          </p:nvSpPr>
          <p:spPr>
            <a:xfrm>
              <a:off x="7417251" y="32503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87">
              <a:extLst>
                <a:ext uri="{FF2B5EF4-FFF2-40B4-BE49-F238E27FC236}">
                  <a16:creationId xmlns:a16="http://schemas.microsoft.com/office/drawing/2014/main" id="{8E94174A-3F19-E042-AF78-CF41ABD8A006}"/>
                </a:ext>
              </a:extLst>
            </p:cNvPr>
            <p:cNvSpPr/>
            <p:nvPr/>
          </p:nvSpPr>
          <p:spPr>
            <a:xfrm>
              <a:off x="7527818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88">
              <a:extLst>
                <a:ext uri="{FF2B5EF4-FFF2-40B4-BE49-F238E27FC236}">
                  <a16:creationId xmlns:a16="http://schemas.microsoft.com/office/drawing/2014/main" id="{3DAC0B57-2DF1-BB4F-99E1-ED98F9CE79C7}"/>
                </a:ext>
              </a:extLst>
            </p:cNvPr>
            <p:cNvSpPr/>
            <p:nvPr/>
          </p:nvSpPr>
          <p:spPr>
            <a:xfrm>
              <a:off x="603530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89">
              <a:extLst>
                <a:ext uri="{FF2B5EF4-FFF2-40B4-BE49-F238E27FC236}">
                  <a16:creationId xmlns:a16="http://schemas.microsoft.com/office/drawing/2014/main" id="{B13B9C37-D4FC-C244-B4E9-8A8980FF5432}"/>
                </a:ext>
              </a:extLst>
            </p:cNvPr>
            <p:cNvSpPr/>
            <p:nvPr/>
          </p:nvSpPr>
          <p:spPr>
            <a:xfrm>
              <a:off x="6673428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90">
              <a:extLst>
                <a:ext uri="{FF2B5EF4-FFF2-40B4-BE49-F238E27FC236}">
                  <a16:creationId xmlns:a16="http://schemas.microsoft.com/office/drawing/2014/main" id="{A914ADEE-9FC7-5241-9784-0C995849958C}"/>
                </a:ext>
              </a:extLst>
            </p:cNvPr>
            <p:cNvSpPr/>
            <p:nvPr/>
          </p:nvSpPr>
          <p:spPr>
            <a:xfrm>
              <a:off x="7104391" y="296407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91">
              <a:extLst>
                <a:ext uri="{FF2B5EF4-FFF2-40B4-BE49-F238E27FC236}">
                  <a16:creationId xmlns:a16="http://schemas.microsoft.com/office/drawing/2014/main" id="{D0827CBB-DCEC-1F44-A428-178F0F17E6D8}"/>
                </a:ext>
              </a:extLst>
            </p:cNvPr>
            <p:cNvSpPr/>
            <p:nvPr/>
          </p:nvSpPr>
          <p:spPr>
            <a:xfrm>
              <a:off x="6887026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92">
              <a:extLst>
                <a:ext uri="{FF2B5EF4-FFF2-40B4-BE49-F238E27FC236}">
                  <a16:creationId xmlns:a16="http://schemas.microsoft.com/office/drawing/2014/main" id="{5FB39FED-ACE9-284E-884A-A291E3102AA5}"/>
                </a:ext>
              </a:extLst>
            </p:cNvPr>
            <p:cNvSpPr/>
            <p:nvPr/>
          </p:nvSpPr>
          <p:spPr>
            <a:xfrm>
              <a:off x="7417251" y="3154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93">
              <a:extLst>
                <a:ext uri="{FF2B5EF4-FFF2-40B4-BE49-F238E27FC236}">
                  <a16:creationId xmlns:a16="http://schemas.microsoft.com/office/drawing/2014/main" id="{7E128B7C-1D5E-B149-8BE9-09C8217293D2}"/>
                </a:ext>
              </a:extLst>
            </p:cNvPr>
            <p:cNvSpPr/>
            <p:nvPr/>
          </p:nvSpPr>
          <p:spPr>
            <a:xfrm>
              <a:off x="7527818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94">
              <a:extLst>
                <a:ext uri="{FF2B5EF4-FFF2-40B4-BE49-F238E27FC236}">
                  <a16:creationId xmlns:a16="http://schemas.microsoft.com/office/drawing/2014/main" id="{336E7856-479C-7845-91C0-3FB6C7300564}"/>
                </a:ext>
              </a:extLst>
            </p:cNvPr>
            <p:cNvSpPr/>
            <p:nvPr/>
          </p:nvSpPr>
          <p:spPr>
            <a:xfrm>
              <a:off x="6459831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95">
              <a:extLst>
                <a:ext uri="{FF2B5EF4-FFF2-40B4-BE49-F238E27FC236}">
                  <a16:creationId xmlns:a16="http://schemas.microsoft.com/office/drawing/2014/main" id="{9EB87059-5DFB-FA46-9D82-BF1689DFB238}"/>
                </a:ext>
              </a:extLst>
            </p:cNvPr>
            <p:cNvSpPr/>
            <p:nvPr/>
          </p:nvSpPr>
          <p:spPr>
            <a:xfrm>
              <a:off x="6780227" y="2778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96">
              <a:extLst>
                <a:ext uri="{FF2B5EF4-FFF2-40B4-BE49-F238E27FC236}">
                  <a16:creationId xmlns:a16="http://schemas.microsoft.com/office/drawing/2014/main" id="{814D41BE-24B1-6447-8554-88D8461FD7B2}"/>
                </a:ext>
              </a:extLst>
            </p:cNvPr>
            <p:cNvSpPr/>
            <p:nvPr/>
          </p:nvSpPr>
          <p:spPr>
            <a:xfrm>
              <a:off x="7527818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97">
              <a:extLst>
                <a:ext uri="{FF2B5EF4-FFF2-40B4-BE49-F238E27FC236}">
                  <a16:creationId xmlns:a16="http://schemas.microsoft.com/office/drawing/2014/main" id="{62CBB0C6-4080-364B-BF39-8134C36EA7C9}"/>
                </a:ext>
              </a:extLst>
            </p:cNvPr>
            <p:cNvSpPr/>
            <p:nvPr/>
          </p:nvSpPr>
          <p:spPr>
            <a:xfrm>
              <a:off x="7741415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98">
              <a:extLst>
                <a:ext uri="{FF2B5EF4-FFF2-40B4-BE49-F238E27FC236}">
                  <a16:creationId xmlns:a16="http://schemas.microsoft.com/office/drawing/2014/main" id="{08EAD314-131B-624C-95FA-AD9E87328F12}"/>
                </a:ext>
              </a:extLst>
            </p:cNvPr>
            <p:cNvSpPr/>
            <p:nvPr/>
          </p:nvSpPr>
          <p:spPr>
            <a:xfrm>
              <a:off x="8170860" y="34483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99">
              <a:extLst>
                <a:ext uri="{FF2B5EF4-FFF2-40B4-BE49-F238E27FC236}">
                  <a16:creationId xmlns:a16="http://schemas.microsoft.com/office/drawing/2014/main" id="{31E4ABF4-BB08-0941-9EFD-61886C9110FE}"/>
                </a:ext>
              </a:extLst>
            </p:cNvPr>
            <p:cNvSpPr/>
            <p:nvPr/>
          </p:nvSpPr>
          <p:spPr>
            <a:xfrm>
              <a:off x="6993824" y="2778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100">
              <a:extLst>
                <a:ext uri="{FF2B5EF4-FFF2-40B4-BE49-F238E27FC236}">
                  <a16:creationId xmlns:a16="http://schemas.microsoft.com/office/drawing/2014/main" id="{36280527-4076-774C-B4CE-7F4A9A63A33B}"/>
                </a:ext>
              </a:extLst>
            </p:cNvPr>
            <p:cNvSpPr/>
            <p:nvPr/>
          </p:nvSpPr>
          <p:spPr>
            <a:xfrm>
              <a:off x="7417251" y="3059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101">
              <a:extLst>
                <a:ext uri="{FF2B5EF4-FFF2-40B4-BE49-F238E27FC236}">
                  <a16:creationId xmlns:a16="http://schemas.microsoft.com/office/drawing/2014/main" id="{BA022C00-AC5F-E44F-B64B-8644257A335B}"/>
                </a:ext>
              </a:extLst>
            </p:cNvPr>
            <p:cNvSpPr/>
            <p:nvPr/>
          </p:nvSpPr>
          <p:spPr>
            <a:xfrm>
              <a:off x="7848213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102">
              <a:extLst>
                <a:ext uri="{FF2B5EF4-FFF2-40B4-BE49-F238E27FC236}">
                  <a16:creationId xmlns:a16="http://schemas.microsoft.com/office/drawing/2014/main" id="{34A69E4B-0031-E648-A252-3A8FB4645930}"/>
                </a:ext>
              </a:extLst>
            </p:cNvPr>
            <p:cNvSpPr/>
            <p:nvPr/>
          </p:nvSpPr>
          <p:spPr>
            <a:xfrm>
              <a:off x="6887026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103">
              <a:extLst>
                <a:ext uri="{FF2B5EF4-FFF2-40B4-BE49-F238E27FC236}">
                  <a16:creationId xmlns:a16="http://schemas.microsoft.com/office/drawing/2014/main" id="{148B7FE7-16C8-F54C-9BB7-E63230F5708F}"/>
                </a:ext>
              </a:extLst>
            </p:cNvPr>
            <p:cNvSpPr/>
            <p:nvPr/>
          </p:nvSpPr>
          <p:spPr>
            <a:xfrm>
              <a:off x="7634616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104">
              <a:extLst>
                <a:ext uri="{FF2B5EF4-FFF2-40B4-BE49-F238E27FC236}">
                  <a16:creationId xmlns:a16="http://schemas.microsoft.com/office/drawing/2014/main" id="{0E40B82F-131A-5447-9B24-D41890041BC6}"/>
                </a:ext>
              </a:extLst>
            </p:cNvPr>
            <p:cNvSpPr/>
            <p:nvPr/>
          </p:nvSpPr>
          <p:spPr>
            <a:xfrm>
              <a:off x="7634616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105">
              <a:extLst>
                <a:ext uri="{FF2B5EF4-FFF2-40B4-BE49-F238E27FC236}">
                  <a16:creationId xmlns:a16="http://schemas.microsoft.com/office/drawing/2014/main" id="{64EEFEDA-432B-A944-995F-47069BFBD5C5}"/>
                </a:ext>
              </a:extLst>
            </p:cNvPr>
            <p:cNvSpPr/>
            <p:nvPr/>
          </p:nvSpPr>
          <p:spPr>
            <a:xfrm>
              <a:off x="5819039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106">
              <a:extLst>
                <a:ext uri="{FF2B5EF4-FFF2-40B4-BE49-F238E27FC236}">
                  <a16:creationId xmlns:a16="http://schemas.microsoft.com/office/drawing/2014/main" id="{E9212239-39AF-E248-A7F5-2F17FF54F0D8}"/>
                </a:ext>
              </a:extLst>
            </p:cNvPr>
            <p:cNvSpPr/>
            <p:nvPr/>
          </p:nvSpPr>
          <p:spPr>
            <a:xfrm>
              <a:off x="7104391" y="286862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107">
              <a:extLst>
                <a:ext uri="{FF2B5EF4-FFF2-40B4-BE49-F238E27FC236}">
                  <a16:creationId xmlns:a16="http://schemas.microsoft.com/office/drawing/2014/main" id="{5A3B58BC-794F-5247-9F3E-0237C203004C}"/>
                </a:ext>
              </a:extLst>
            </p:cNvPr>
            <p:cNvSpPr/>
            <p:nvPr/>
          </p:nvSpPr>
          <p:spPr>
            <a:xfrm>
              <a:off x="6673428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108">
              <a:extLst>
                <a:ext uri="{FF2B5EF4-FFF2-40B4-BE49-F238E27FC236}">
                  <a16:creationId xmlns:a16="http://schemas.microsoft.com/office/drawing/2014/main" id="{D2D5B824-579A-0B47-A13E-FEB6E9483826}"/>
                </a:ext>
              </a:extLst>
            </p:cNvPr>
            <p:cNvSpPr/>
            <p:nvPr/>
          </p:nvSpPr>
          <p:spPr>
            <a:xfrm>
              <a:off x="6353032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109">
              <a:extLst>
                <a:ext uri="{FF2B5EF4-FFF2-40B4-BE49-F238E27FC236}">
                  <a16:creationId xmlns:a16="http://schemas.microsoft.com/office/drawing/2014/main" id="{A0909D01-E956-A541-8275-097DA3D15DD5}"/>
                </a:ext>
              </a:extLst>
            </p:cNvPr>
            <p:cNvSpPr/>
            <p:nvPr/>
          </p:nvSpPr>
          <p:spPr>
            <a:xfrm>
              <a:off x="6993824" y="26830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110">
              <a:extLst>
                <a:ext uri="{FF2B5EF4-FFF2-40B4-BE49-F238E27FC236}">
                  <a16:creationId xmlns:a16="http://schemas.microsoft.com/office/drawing/2014/main" id="{37890713-8D34-3947-A141-CB4535FC6B52}"/>
                </a:ext>
              </a:extLst>
            </p:cNvPr>
            <p:cNvSpPr/>
            <p:nvPr/>
          </p:nvSpPr>
          <p:spPr>
            <a:xfrm>
              <a:off x="7104391" y="277317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111">
              <a:extLst>
                <a:ext uri="{FF2B5EF4-FFF2-40B4-BE49-F238E27FC236}">
                  <a16:creationId xmlns:a16="http://schemas.microsoft.com/office/drawing/2014/main" id="{8E4387AB-8458-0C45-85F8-5C0745F7638F}"/>
                </a:ext>
              </a:extLst>
            </p:cNvPr>
            <p:cNvSpPr/>
            <p:nvPr/>
          </p:nvSpPr>
          <p:spPr>
            <a:xfrm>
              <a:off x="7100623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112">
              <a:extLst>
                <a:ext uri="{FF2B5EF4-FFF2-40B4-BE49-F238E27FC236}">
                  <a16:creationId xmlns:a16="http://schemas.microsoft.com/office/drawing/2014/main" id="{A0026C75-467C-FD44-A236-F5C9991238ED}"/>
                </a:ext>
              </a:extLst>
            </p:cNvPr>
            <p:cNvSpPr/>
            <p:nvPr/>
          </p:nvSpPr>
          <p:spPr>
            <a:xfrm>
              <a:off x="6459831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113">
              <a:extLst>
                <a:ext uri="{FF2B5EF4-FFF2-40B4-BE49-F238E27FC236}">
                  <a16:creationId xmlns:a16="http://schemas.microsoft.com/office/drawing/2014/main" id="{37E2202E-80E9-5C42-A755-917BF1EF945A}"/>
                </a:ext>
              </a:extLst>
            </p:cNvPr>
            <p:cNvSpPr/>
            <p:nvPr/>
          </p:nvSpPr>
          <p:spPr>
            <a:xfrm>
              <a:off x="6353032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114">
              <a:extLst>
                <a:ext uri="{FF2B5EF4-FFF2-40B4-BE49-F238E27FC236}">
                  <a16:creationId xmlns:a16="http://schemas.microsoft.com/office/drawing/2014/main" id="{1E031A9C-7DDC-BA41-840A-3B3F92BAB935}"/>
                </a:ext>
              </a:extLst>
            </p:cNvPr>
            <p:cNvSpPr/>
            <p:nvPr/>
          </p:nvSpPr>
          <p:spPr>
            <a:xfrm>
              <a:off x="6353032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115">
              <a:extLst>
                <a:ext uri="{FF2B5EF4-FFF2-40B4-BE49-F238E27FC236}">
                  <a16:creationId xmlns:a16="http://schemas.microsoft.com/office/drawing/2014/main" id="{39C1C672-2677-F744-9BE4-57939DB70AFB}"/>
                </a:ext>
              </a:extLst>
            </p:cNvPr>
            <p:cNvSpPr/>
            <p:nvPr/>
          </p:nvSpPr>
          <p:spPr>
            <a:xfrm>
              <a:off x="6887026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116">
              <a:extLst>
                <a:ext uri="{FF2B5EF4-FFF2-40B4-BE49-F238E27FC236}">
                  <a16:creationId xmlns:a16="http://schemas.microsoft.com/office/drawing/2014/main" id="{B7160954-BFE9-384B-BA28-795BB95FC8BE}"/>
                </a:ext>
              </a:extLst>
            </p:cNvPr>
            <p:cNvSpPr/>
            <p:nvPr/>
          </p:nvSpPr>
          <p:spPr>
            <a:xfrm>
              <a:off x="6993824" y="25875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l117">
              <a:extLst>
                <a:ext uri="{FF2B5EF4-FFF2-40B4-BE49-F238E27FC236}">
                  <a16:creationId xmlns:a16="http://schemas.microsoft.com/office/drawing/2014/main" id="{E369AA0D-9796-E84B-848F-52803AE9F074}"/>
                </a:ext>
              </a:extLst>
            </p:cNvPr>
            <p:cNvSpPr/>
            <p:nvPr/>
          </p:nvSpPr>
          <p:spPr>
            <a:xfrm>
              <a:off x="5328657" y="2540043"/>
              <a:ext cx="0" cy="1002222"/>
            </a:xfrm>
            <a:custGeom>
              <a:avLst/>
              <a:gdLst/>
              <a:ahLst/>
              <a:cxnLst/>
              <a:rect l="0" t="0" r="0" b="0"/>
              <a:pathLst>
                <a:path h="1971851">
                  <a:moveTo>
                    <a:pt x="0" y="1971851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tx118">
              <a:extLst>
                <a:ext uri="{FF2B5EF4-FFF2-40B4-BE49-F238E27FC236}">
                  <a16:creationId xmlns:a16="http://schemas.microsoft.com/office/drawing/2014/main" id="{437E96BF-7434-3F4C-9F55-9669EB7003F1}"/>
                </a:ext>
              </a:extLst>
            </p:cNvPr>
            <p:cNvSpPr/>
            <p:nvPr/>
          </p:nvSpPr>
          <p:spPr>
            <a:xfrm>
              <a:off x="5127165" y="3325378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44" name="tx119">
              <a:extLst>
                <a:ext uri="{FF2B5EF4-FFF2-40B4-BE49-F238E27FC236}">
                  <a16:creationId xmlns:a16="http://schemas.microsoft.com/office/drawing/2014/main" id="{ED928D81-8084-D744-A2B0-A3D54566C2AD}"/>
                </a:ext>
              </a:extLst>
            </p:cNvPr>
            <p:cNvSpPr/>
            <p:nvPr/>
          </p:nvSpPr>
          <p:spPr>
            <a:xfrm>
              <a:off x="5127165" y="3086753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45" name="tx120">
              <a:extLst>
                <a:ext uri="{FF2B5EF4-FFF2-40B4-BE49-F238E27FC236}">
                  <a16:creationId xmlns:a16="http://schemas.microsoft.com/office/drawing/2014/main" id="{39DBA4DB-C6CE-8744-933A-7F288E96100D}"/>
                </a:ext>
              </a:extLst>
            </p:cNvPr>
            <p:cNvSpPr/>
            <p:nvPr/>
          </p:nvSpPr>
          <p:spPr>
            <a:xfrm>
              <a:off x="5127165" y="2848835"/>
              <a:ext cx="80759" cy="41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346" name="tx121">
              <a:extLst>
                <a:ext uri="{FF2B5EF4-FFF2-40B4-BE49-F238E27FC236}">
                  <a16:creationId xmlns:a16="http://schemas.microsoft.com/office/drawing/2014/main" id="{AFDFEC92-48F4-5240-B7E4-99DE2F067209}"/>
                </a:ext>
              </a:extLst>
            </p:cNvPr>
            <p:cNvSpPr/>
            <p:nvPr/>
          </p:nvSpPr>
          <p:spPr>
            <a:xfrm>
              <a:off x="5094855" y="2609504"/>
              <a:ext cx="113068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347" name="pl122">
              <a:extLst>
                <a:ext uri="{FF2B5EF4-FFF2-40B4-BE49-F238E27FC236}">
                  <a16:creationId xmlns:a16="http://schemas.microsoft.com/office/drawing/2014/main" id="{11377C98-772C-C74E-A1DF-7AD581D46E7E}"/>
                </a:ext>
              </a:extLst>
            </p:cNvPr>
            <p:cNvSpPr/>
            <p:nvPr/>
          </p:nvSpPr>
          <p:spPr>
            <a:xfrm>
              <a:off x="5222072" y="3347062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l123">
              <a:extLst>
                <a:ext uri="{FF2B5EF4-FFF2-40B4-BE49-F238E27FC236}">
                  <a16:creationId xmlns:a16="http://schemas.microsoft.com/office/drawing/2014/main" id="{AC98C263-5D95-3241-94FD-BC4A9324E52A}"/>
                </a:ext>
              </a:extLst>
            </p:cNvPr>
            <p:cNvSpPr/>
            <p:nvPr/>
          </p:nvSpPr>
          <p:spPr>
            <a:xfrm>
              <a:off x="5222072" y="3108438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l124">
              <a:extLst>
                <a:ext uri="{FF2B5EF4-FFF2-40B4-BE49-F238E27FC236}">
                  <a16:creationId xmlns:a16="http://schemas.microsoft.com/office/drawing/2014/main" id="{125A4826-E6D1-BD46-A22E-C3D0DAEDF3D8}"/>
                </a:ext>
              </a:extLst>
            </p:cNvPr>
            <p:cNvSpPr/>
            <p:nvPr/>
          </p:nvSpPr>
          <p:spPr>
            <a:xfrm>
              <a:off x="5222072" y="2869814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l125">
              <a:extLst>
                <a:ext uri="{FF2B5EF4-FFF2-40B4-BE49-F238E27FC236}">
                  <a16:creationId xmlns:a16="http://schemas.microsoft.com/office/drawing/2014/main" id="{EC741812-78DF-554A-A844-A4CF34C6AE0C}"/>
                </a:ext>
              </a:extLst>
            </p:cNvPr>
            <p:cNvSpPr/>
            <p:nvPr/>
          </p:nvSpPr>
          <p:spPr>
            <a:xfrm>
              <a:off x="5222072" y="2631190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126">
              <a:extLst>
                <a:ext uri="{FF2B5EF4-FFF2-40B4-BE49-F238E27FC236}">
                  <a16:creationId xmlns:a16="http://schemas.microsoft.com/office/drawing/2014/main" id="{A881AF40-1C06-C546-BD81-936EC4D33821}"/>
                </a:ext>
              </a:extLst>
            </p:cNvPr>
            <p:cNvSpPr/>
            <p:nvPr/>
          </p:nvSpPr>
          <p:spPr>
            <a:xfrm>
              <a:off x="5324353" y="3537961"/>
              <a:ext cx="3417557" cy="0"/>
            </a:xfrm>
            <a:custGeom>
              <a:avLst/>
              <a:gdLst/>
              <a:ahLst/>
              <a:cxnLst/>
              <a:rect l="0" t="0" r="0" b="0"/>
              <a:pathLst>
                <a:path w="6723977">
                  <a:moveTo>
                    <a:pt x="0" y="0"/>
                  </a:moveTo>
                  <a:lnTo>
                    <a:pt x="6723977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B92C8713-654B-EA42-8009-0A2DE08A413C}"/>
                </a:ext>
              </a:extLst>
            </p:cNvPr>
            <p:cNvSpPr txBox="1"/>
            <p:nvPr/>
          </p:nvSpPr>
          <p:spPr>
            <a:xfrm>
              <a:off x="5380479" y="1301217"/>
              <a:ext cx="1561298" cy="40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00B050"/>
                  </a:solidFill>
                </a:rPr>
                <a:t>Выборка №1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26F5DC4-8E24-5346-A6C9-C18404DC4CAC}"/>
                </a:ext>
              </a:extLst>
            </p:cNvPr>
            <p:cNvSpPr txBox="1"/>
            <p:nvPr/>
          </p:nvSpPr>
          <p:spPr>
            <a:xfrm>
              <a:off x="5380479" y="2476250"/>
              <a:ext cx="1561298" cy="40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00B050"/>
                  </a:solidFill>
                </a:rPr>
                <a:t>Выборка №2</a:t>
              </a:r>
            </a:p>
          </p:txBody>
        </p:sp>
      </p:grp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8835F707-425A-BC4A-82B0-FF84BA37ABCA}"/>
              </a:ext>
            </a:extLst>
          </p:cNvPr>
          <p:cNvCxnSpPr>
            <a:cxnSpLocks/>
          </p:cNvCxnSpPr>
          <p:nvPr/>
        </p:nvCxnSpPr>
        <p:spPr>
          <a:xfrm flipV="1">
            <a:off x="5150990" y="3185652"/>
            <a:ext cx="807358" cy="9530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pt100">
            <a:extLst>
              <a:ext uri="{FF2B5EF4-FFF2-40B4-BE49-F238E27FC236}">
                <a16:creationId xmlns:a16="http://schemas.microsoft.com/office/drawing/2014/main" id="{34C90AEF-EBFA-DB49-8AC3-DB82FFE43BD9}"/>
              </a:ext>
            </a:extLst>
          </p:cNvPr>
          <p:cNvSpPr/>
          <p:nvPr/>
        </p:nvSpPr>
        <p:spPr>
          <a:xfrm>
            <a:off x="7454017" y="1955208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5" name="pt100">
            <a:extLst>
              <a:ext uri="{FF2B5EF4-FFF2-40B4-BE49-F238E27FC236}">
                <a16:creationId xmlns:a16="http://schemas.microsoft.com/office/drawing/2014/main" id="{7178F081-E313-D342-B650-239AA7E89FD4}"/>
              </a:ext>
            </a:extLst>
          </p:cNvPr>
          <p:cNvSpPr/>
          <p:nvPr/>
        </p:nvSpPr>
        <p:spPr>
          <a:xfrm>
            <a:off x="7368340" y="2935119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96ED65FE-DD21-9649-A369-DFA554821BAD}"/>
              </a:ext>
            </a:extLst>
          </p:cNvPr>
          <p:cNvSpPr txBox="1"/>
          <p:nvPr/>
        </p:nvSpPr>
        <p:spPr>
          <a:xfrm>
            <a:off x="1526711" y="471847"/>
            <a:ext cx="372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Случайные различия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E0A6E-B515-BA45-B67C-2B86CDA353AF}"/>
              </a:ext>
            </a:extLst>
          </p:cNvPr>
          <p:cNvSpPr txBox="1"/>
          <p:nvPr/>
        </p:nvSpPr>
        <p:spPr>
          <a:xfrm>
            <a:off x="952241" y="1323832"/>
            <a:ext cx="4303312" cy="1277273"/>
          </a:xfrm>
          <a:prstGeom prst="rect">
            <a:avLst/>
          </a:prstGeom>
          <a:noFill/>
          <a:ln>
            <a:solidFill>
              <a:srgbClr val="00B14F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>
                <a:solidFill>
                  <a:srgbClr val="00B14F"/>
                </a:solidFill>
              </a:rPr>
              <a:t>Пример</a:t>
            </a:r>
            <a:r>
              <a:rPr lang="ru-RU" dirty="0">
                <a:solidFill>
                  <a:srgbClr val="00B14F"/>
                </a:solidFill>
              </a:rPr>
              <a:t>:</a:t>
            </a:r>
          </a:p>
          <a:p>
            <a:r>
              <a:rPr lang="ru-RU" dirty="0">
                <a:solidFill>
                  <a:srgbClr val="00B14F"/>
                </a:solidFill>
              </a:rPr>
              <a:t>Различия между разными выборками одной генеральной совокупности случайны</a:t>
            </a:r>
          </a:p>
        </p:txBody>
      </p:sp>
    </p:spTree>
    <p:extLst>
      <p:ext uri="{BB962C8B-B14F-4D97-AF65-F5344CB8AC3E}">
        <p14:creationId xmlns:p14="http://schemas.microsoft.com/office/powerpoint/2010/main" val="367306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pt115">
            <a:extLst>
              <a:ext uri="{FF2B5EF4-FFF2-40B4-BE49-F238E27FC236}">
                <a16:creationId xmlns:a16="http://schemas.microsoft.com/office/drawing/2014/main" id="{1126ADD9-1B7E-9D45-B5EC-0768307465BC}"/>
              </a:ext>
            </a:extLst>
          </p:cNvPr>
          <p:cNvSpPr/>
          <p:nvPr/>
        </p:nvSpPr>
        <p:spPr>
          <a:xfrm>
            <a:off x="4754536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t115">
            <a:extLst>
              <a:ext uri="{FF2B5EF4-FFF2-40B4-BE49-F238E27FC236}">
                <a16:creationId xmlns:a16="http://schemas.microsoft.com/office/drawing/2014/main" id="{697FF95B-CACE-7A48-8294-07CA2D172865}"/>
              </a:ext>
            </a:extLst>
          </p:cNvPr>
          <p:cNvSpPr/>
          <p:nvPr/>
        </p:nvSpPr>
        <p:spPr>
          <a:xfrm>
            <a:off x="4749414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t115">
            <a:extLst>
              <a:ext uri="{FF2B5EF4-FFF2-40B4-BE49-F238E27FC236}">
                <a16:creationId xmlns:a16="http://schemas.microsoft.com/office/drawing/2014/main" id="{D35C93D1-37BE-4D4F-8763-E15FC6EEA5FC}"/>
              </a:ext>
            </a:extLst>
          </p:cNvPr>
          <p:cNvSpPr/>
          <p:nvPr/>
        </p:nvSpPr>
        <p:spPr>
          <a:xfrm>
            <a:off x="4729775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BCDB0-235C-8447-A92C-B2A71B5817D4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C7DCC8-E7A7-EA43-B56B-CA8CFF0E22EC}"/>
              </a:ext>
            </a:extLst>
          </p:cNvPr>
          <p:cNvSpPr txBox="1"/>
          <p:nvPr/>
        </p:nvSpPr>
        <p:spPr>
          <a:xfrm>
            <a:off x="4605689" y="1098935"/>
            <a:ext cx="75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37" name="pl128">
            <a:extLst>
              <a:ext uri="{FF2B5EF4-FFF2-40B4-BE49-F238E27FC236}">
                <a16:creationId xmlns:a16="http://schemas.microsoft.com/office/drawing/2014/main" id="{373FAFD7-B07E-924A-B517-5159B973B40A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tx131">
            <a:extLst>
              <a:ext uri="{FF2B5EF4-FFF2-40B4-BE49-F238E27FC236}">
                <a16:creationId xmlns:a16="http://schemas.microsoft.com/office/drawing/2014/main" id="{30CF2A83-E824-3840-8CF2-F8C4F3FE639E}"/>
              </a:ext>
            </a:extLst>
          </p:cNvPr>
          <p:cNvSpPr/>
          <p:nvPr/>
        </p:nvSpPr>
        <p:spPr>
          <a:xfrm>
            <a:off x="4734454" y="5892389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lang="ru-RU" sz="1050" dirty="0">
                <a:solidFill>
                  <a:srgbClr val="FF0000"/>
                </a:solidFill>
                <a:latin typeface="Arial"/>
                <a:cs typeface="Arial"/>
              </a:rPr>
              <a:t>.000</a:t>
            </a:r>
            <a:endParaRPr sz="105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8ABC84-3004-2545-B7E4-4276991B8C75}"/>
              </a:ext>
            </a:extLst>
          </p:cNvPr>
          <p:cNvCxnSpPr/>
          <p:nvPr/>
        </p:nvCxnSpPr>
        <p:spPr>
          <a:xfrm>
            <a:off x="4796466" y="1533472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8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16">
            <a:extLst>
              <a:ext uri="{FF2B5EF4-FFF2-40B4-BE49-F238E27FC236}">
                <a16:creationId xmlns:a16="http://schemas.microsoft.com/office/drawing/2014/main" id="{4A05A2C3-85D3-6441-BFC3-7496580872E8}"/>
              </a:ext>
            </a:extLst>
          </p:cNvPr>
          <p:cNvSpPr/>
          <p:nvPr/>
        </p:nvSpPr>
        <p:spPr>
          <a:xfrm>
            <a:off x="2066406" y="4199548"/>
            <a:ext cx="5673355" cy="1468612"/>
          </a:xfrm>
          <a:custGeom>
            <a:avLst/>
            <a:gdLst/>
            <a:ahLst/>
            <a:cxnLst/>
            <a:rect l="0" t="0" r="0" b="0"/>
            <a:pathLst>
              <a:path w="5673355" h="1468612">
                <a:moveTo>
                  <a:pt x="0" y="1447325"/>
                </a:moveTo>
                <a:lnTo>
                  <a:pt x="56733" y="1439721"/>
                </a:lnTo>
                <a:lnTo>
                  <a:pt x="113467" y="1431179"/>
                </a:lnTo>
                <a:lnTo>
                  <a:pt x="170200" y="1421617"/>
                </a:lnTo>
                <a:lnTo>
                  <a:pt x="226934" y="1410948"/>
                </a:lnTo>
                <a:lnTo>
                  <a:pt x="283667" y="1399086"/>
                </a:lnTo>
                <a:lnTo>
                  <a:pt x="340401" y="1385942"/>
                </a:lnTo>
                <a:lnTo>
                  <a:pt x="397134" y="1371428"/>
                </a:lnTo>
                <a:lnTo>
                  <a:pt x="453868" y="1355457"/>
                </a:lnTo>
                <a:lnTo>
                  <a:pt x="510602" y="1337945"/>
                </a:lnTo>
                <a:lnTo>
                  <a:pt x="567335" y="1318811"/>
                </a:lnTo>
                <a:lnTo>
                  <a:pt x="624069" y="1297979"/>
                </a:lnTo>
                <a:lnTo>
                  <a:pt x="680802" y="1275381"/>
                </a:lnTo>
                <a:lnTo>
                  <a:pt x="737536" y="1250957"/>
                </a:lnTo>
                <a:lnTo>
                  <a:pt x="794269" y="1224656"/>
                </a:lnTo>
                <a:lnTo>
                  <a:pt x="851003" y="1196441"/>
                </a:lnTo>
                <a:lnTo>
                  <a:pt x="907736" y="1166287"/>
                </a:lnTo>
                <a:lnTo>
                  <a:pt x="964470" y="1134185"/>
                </a:lnTo>
                <a:lnTo>
                  <a:pt x="1021204" y="1100142"/>
                </a:lnTo>
                <a:lnTo>
                  <a:pt x="1077937" y="1064184"/>
                </a:lnTo>
                <a:lnTo>
                  <a:pt x="1134671" y="1026357"/>
                </a:lnTo>
                <a:lnTo>
                  <a:pt x="1191404" y="986729"/>
                </a:lnTo>
                <a:lnTo>
                  <a:pt x="1248138" y="945388"/>
                </a:lnTo>
                <a:lnTo>
                  <a:pt x="1304871" y="902447"/>
                </a:lnTo>
                <a:lnTo>
                  <a:pt x="1361605" y="858041"/>
                </a:lnTo>
                <a:lnTo>
                  <a:pt x="1418338" y="812329"/>
                </a:lnTo>
                <a:lnTo>
                  <a:pt x="1475072" y="765493"/>
                </a:lnTo>
                <a:lnTo>
                  <a:pt x="1531806" y="717740"/>
                </a:lnTo>
                <a:lnTo>
                  <a:pt x="1588539" y="669297"/>
                </a:lnTo>
                <a:lnTo>
                  <a:pt x="1645273" y="620410"/>
                </a:lnTo>
                <a:lnTo>
                  <a:pt x="1702006" y="571348"/>
                </a:lnTo>
                <a:lnTo>
                  <a:pt x="1758740" y="522394"/>
                </a:lnTo>
                <a:lnTo>
                  <a:pt x="1815473" y="473847"/>
                </a:lnTo>
                <a:lnTo>
                  <a:pt x="1872207" y="426017"/>
                </a:lnTo>
                <a:lnTo>
                  <a:pt x="1928940" y="379221"/>
                </a:lnTo>
                <a:lnTo>
                  <a:pt x="1985674" y="333784"/>
                </a:lnTo>
                <a:lnTo>
                  <a:pt x="2042408" y="290031"/>
                </a:lnTo>
                <a:lnTo>
                  <a:pt x="2099141" y="248285"/>
                </a:lnTo>
                <a:lnTo>
                  <a:pt x="2155875" y="208861"/>
                </a:lnTo>
                <a:lnTo>
                  <a:pt x="2212608" y="172068"/>
                </a:lnTo>
                <a:lnTo>
                  <a:pt x="2269342" y="138197"/>
                </a:lnTo>
                <a:lnTo>
                  <a:pt x="2326075" y="107522"/>
                </a:lnTo>
                <a:lnTo>
                  <a:pt x="2382809" y="80297"/>
                </a:lnTo>
                <a:lnTo>
                  <a:pt x="2439542" y="56748"/>
                </a:lnTo>
                <a:lnTo>
                  <a:pt x="2496276" y="37076"/>
                </a:lnTo>
                <a:lnTo>
                  <a:pt x="2553010" y="21448"/>
                </a:lnTo>
                <a:lnTo>
                  <a:pt x="2609743" y="9999"/>
                </a:lnTo>
                <a:lnTo>
                  <a:pt x="2666477" y="2829"/>
                </a:lnTo>
                <a:lnTo>
                  <a:pt x="2723210" y="0"/>
                </a:lnTo>
                <a:lnTo>
                  <a:pt x="2779944" y="1536"/>
                </a:lnTo>
                <a:lnTo>
                  <a:pt x="2836677" y="7425"/>
                </a:lnTo>
                <a:lnTo>
                  <a:pt x="2893411" y="17615"/>
                </a:lnTo>
                <a:lnTo>
                  <a:pt x="2950144" y="32017"/>
                </a:lnTo>
                <a:lnTo>
                  <a:pt x="3006878" y="50507"/>
                </a:lnTo>
                <a:lnTo>
                  <a:pt x="3063612" y="72926"/>
                </a:lnTo>
                <a:lnTo>
                  <a:pt x="3120345" y="99085"/>
                </a:lnTo>
                <a:lnTo>
                  <a:pt x="3177079" y="128763"/>
                </a:lnTo>
                <a:lnTo>
                  <a:pt x="3233812" y="161715"/>
                </a:lnTo>
                <a:lnTo>
                  <a:pt x="3290546" y="197672"/>
                </a:lnTo>
                <a:lnTo>
                  <a:pt x="3347279" y="236347"/>
                </a:lnTo>
                <a:lnTo>
                  <a:pt x="3404013" y="277438"/>
                </a:lnTo>
                <a:lnTo>
                  <a:pt x="3460746" y="320630"/>
                </a:lnTo>
                <a:lnTo>
                  <a:pt x="3517480" y="365602"/>
                </a:lnTo>
                <a:lnTo>
                  <a:pt x="3574214" y="412029"/>
                </a:lnTo>
                <a:lnTo>
                  <a:pt x="3630947" y="459586"/>
                </a:lnTo>
                <a:lnTo>
                  <a:pt x="3687681" y="507954"/>
                </a:lnTo>
                <a:lnTo>
                  <a:pt x="3744414" y="556819"/>
                </a:lnTo>
                <a:lnTo>
                  <a:pt x="3801148" y="605879"/>
                </a:lnTo>
                <a:lnTo>
                  <a:pt x="3857881" y="654846"/>
                </a:lnTo>
                <a:lnTo>
                  <a:pt x="3914615" y="703448"/>
                </a:lnTo>
                <a:lnTo>
                  <a:pt x="3971348" y="751430"/>
                </a:lnTo>
                <a:lnTo>
                  <a:pt x="4028082" y="798560"/>
                </a:lnTo>
                <a:lnTo>
                  <a:pt x="4084816" y="844625"/>
                </a:lnTo>
                <a:lnTo>
                  <a:pt x="4141549" y="889435"/>
                </a:lnTo>
                <a:lnTo>
                  <a:pt x="4198283" y="932826"/>
                </a:lnTo>
                <a:lnTo>
                  <a:pt x="4255016" y="974653"/>
                </a:lnTo>
                <a:lnTo>
                  <a:pt x="4311750" y="1014799"/>
                </a:lnTo>
                <a:lnTo>
                  <a:pt x="4368483" y="1053168"/>
                </a:lnTo>
                <a:lnTo>
                  <a:pt x="4425217" y="1089685"/>
                </a:lnTo>
                <a:lnTo>
                  <a:pt x="4481950" y="1124299"/>
                </a:lnTo>
                <a:lnTo>
                  <a:pt x="4538684" y="1156979"/>
                </a:lnTo>
                <a:lnTo>
                  <a:pt x="4595418" y="1187710"/>
                </a:lnTo>
                <a:lnTo>
                  <a:pt x="4652151" y="1216497"/>
                </a:lnTo>
                <a:lnTo>
                  <a:pt x="4708885" y="1243362"/>
                </a:lnTo>
                <a:lnTo>
                  <a:pt x="4765618" y="1268337"/>
                </a:lnTo>
                <a:lnTo>
                  <a:pt x="4822352" y="1291470"/>
                </a:lnTo>
                <a:lnTo>
                  <a:pt x="4879085" y="1312819"/>
                </a:lnTo>
                <a:lnTo>
                  <a:pt x="4935819" y="1332448"/>
                </a:lnTo>
                <a:lnTo>
                  <a:pt x="4992552" y="1350433"/>
                </a:lnTo>
                <a:lnTo>
                  <a:pt x="5049286" y="1366852"/>
                </a:lnTo>
                <a:lnTo>
                  <a:pt x="5106020" y="1381789"/>
                </a:lnTo>
                <a:lnTo>
                  <a:pt x="5162753" y="1395329"/>
                </a:lnTo>
                <a:lnTo>
                  <a:pt x="5219487" y="1407562"/>
                </a:lnTo>
                <a:lnTo>
                  <a:pt x="5276220" y="1418575"/>
                </a:lnTo>
                <a:lnTo>
                  <a:pt x="5332954" y="1428456"/>
                </a:lnTo>
                <a:lnTo>
                  <a:pt x="5389687" y="1437291"/>
                </a:lnTo>
                <a:lnTo>
                  <a:pt x="5446421" y="1445165"/>
                </a:lnTo>
                <a:lnTo>
                  <a:pt x="5503154" y="1452158"/>
                </a:lnTo>
                <a:lnTo>
                  <a:pt x="5559888" y="1458348"/>
                </a:lnTo>
                <a:lnTo>
                  <a:pt x="5616622" y="1463810"/>
                </a:lnTo>
                <a:lnTo>
                  <a:pt x="5673355" y="1468612"/>
                </a:lnTo>
              </a:path>
            </a:pathLst>
          </a:custGeom>
          <a:ln w="13550" cap="flat">
            <a:solidFill>
              <a:srgbClr val="1E9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17">
            <a:extLst>
              <a:ext uri="{FF2B5EF4-FFF2-40B4-BE49-F238E27FC236}">
                <a16:creationId xmlns:a16="http://schemas.microsoft.com/office/drawing/2014/main" id="{D210EBA7-CAB1-4C4C-B128-A7BAA8A81653}"/>
              </a:ext>
            </a:extLst>
          </p:cNvPr>
          <p:cNvSpPr/>
          <p:nvPr/>
        </p:nvSpPr>
        <p:spPr>
          <a:xfrm>
            <a:off x="1436033" y="3828404"/>
            <a:ext cx="0" cy="1971851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04" name="tx118">
            <a:extLst>
              <a:ext uri="{FF2B5EF4-FFF2-40B4-BE49-F238E27FC236}">
                <a16:creationId xmlns:a16="http://schemas.microsoft.com/office/drawing/2014/main" id="{F357DD80-4DA2-3B4D-9D9A-92E1D89A005D}"/>
              </a:ext>
            </a:extLst>
          </p:cNvPr>
          <p:cNvSpPr/>
          <p:nvPr/>
        </p:nvSpPr>
        <p:spPr>
          <a:xfrm>
            <a:off x="1214511" y="5373534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2.5</a:t>
            </a:r>
          </a:p>
        </p:txBody>
      </p:sp>
      <p:sp>
        <p:nvSpPr>
          <p:cNvPr id="105" name="tx119">
            <a:extLst>
              <a:ext uri="{FF2B5EF4-FFF2-40B4-BE49-F238E27FC236}">
                <a16:creationId xmlns:a16="http://schemas.microsoft.com/office/drawing/2014/main" id="{37B64DB5-E2C6-4D4E-86E1-0F0A52C0C330}"/>
              </a:ext>
            </a:extLst>
          </p:cNvPr>
          <p:cNvSpPr/>
          <p:nvPr/>
        </p:nvSpPr>
        <p:spPr>
          <a:xfrm>
            <a:off x="1214511" y="4904045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5.0</a:t>
            </a:r>
          </a:p>
        </p:txBody>
      </p:sp>
      <p:sp>
        <p:nvSpPr>
          <p:cNvPr id="106" name="tx120">
            <a:extLst>
              <a:ext uri="{FF2B5EF4-FFF2-40B4-BE49-F238E27FC236}">
                <a16:creationId xmlns:a16="http://schemas.microsoft.com/office/drawing/2014/main" id="{3C1779AB-C336-154B-8A55-5792ACBA13D5}"/>
              </a:ext>
            </a:extLst>
          </p:cNvPr>
          <p:cNvSpPr/>
          <p:nvPr/>
        </p:nvSpPr>
        <p:spPr>
          <a:xfrm>
            <a:off x="1214511" y="4435946"/>
            <a:ext cx="158892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7.5</a:t>
            </a:r>
          </a:p>
        </p:txBody>
      </p:sp>
      <p:sp>
        <p:nvSpPr>
          <p:cNvPr id="107" name="tx121">
            <a:extLst>
              <a:ext uri="{FF2B5EF4-FFF2-40B4-BE49-F238E27FC236}">
                <a16:creationId xmlns:a16="http://schemas.microsoft.com/office/drawing/2014/main" id="{F3F546F8-1413-8F4D-BA96-2DF8D15B7BE1}"/>
              </a:ext>
            </a:extLst>
          </p:cNvPr>
          <p:cNvSpPr/>
          <p:nvPr/>
        </p:nvSpPr>
        <p:spPr>
          <a:xfrm>
            <a:off x="1150942" y="3965068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10.0</a:t>
            </a:r>
          </a:p>
        </p:txBody>
      </p:sp>
      <p:sp>
        <p:nvSpPr>
          <p:cNvPr id="108" name="pl122">
            <a:extLst>
              <a:ext uri="{FF2B5EF4-FFF2-40B4-BE49-F238E27FC236}">
                <a16:creationId xmlns:a16="http://schemas.microsoft.com/office/drawing/2014/main" id="{8AE09069-2576-C645-BDA6-7B4F8E219119}"/>
              </a:ext>
            </a:extLst>
          </p:cNvPr>
          <p:cNvSpPr/>
          <p:nvPr/>
        </p:nvSpPr>
        <p:spPr>
          <a:xfrm>
            <a:off x="1401239" y="541619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123">
            <a:extLst>
              <a:ext uri="{FF2B5EF4-FFF2-40B4-BE49-F238E27FC236}">
                <a16:creationId xmlns:a16="http://schemas.microsoft.com/office/drawing/2014/main" id="{F1090F54-9FD1-AE46-B8C0-06732146B2A3}"/>
              </a:ext>
            </a:extLst>
          </p:cNvPr>
          <p:cNvSpPr/>
          <p:nvPr/>
        </p:nvSpPr>
        <p:spPr>
          <a:xfrm>
            <a:off x="1401239" y="49467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pl124">
            <a:extLst>
              <a:ext uri="{FF2B5EF4-FFF2-40B4-BE49-F238E27FC236}">
                <a16:creationId xmlns:a16="http://schemas.microsoft.com/office/drawing/2014/main" id="{69F97111-FA57-3D4C-9E11-D76FC2F8F5F1}"/>
              </a:ext>
            </a:extLst>
          </p:cNvPr>
          <p:cNvSpPr/>
          <p:nvPr/>
        </p:nvSpPr>
        <p:spPr>
          <a:xfrm>
            <a:off x="1401239" y="447722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25">
            <a:extLst>
              <a:ext uri="{FF2B5EF4-FFF2-40B4-BE49-F238E27FC236}">
                <a16:creationId xmlns:a16="http://schemas.microsoft.com/office/drawing/2014/main" id="{63774171-3A7F-184C-8EC0-737D197D7257}"/>
              </a:ext>
            </a:extLst>
          </p:cNvPr>
          <p:cNvSpPr/>
          <p:nvPr/>
        </p:nvSpPr>
        <p:spPr>
          <a:xfrm>
            <a:off x="1401239" y="400773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26">
            <a:extLst>
              <a:ext uri="{FF2B5EF4-FFF2-40B4-BE49-F238E27FC236}">
                <a16:creationId xmlns:a16="http://schemas.microsoft.com/office/drawing/2014/main" id="{CCF6AEF6-20B9-2B4F-84A4-8DF9034BF99F}"/>
              </a:ext>
            </a:extLst>
          </p:cNvPr>
          <p:cNvSpPr/>
          <p:nvPr/>
        </p:nvSpPr>
        <p:spPr>
          <a:xfrm>
            <a:off x="1427566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13" name="pl127">
            <a:extLst>
              <a:ext uri="{FF2B5EF4-FFF2-40B4-BE49-F238E27FC236}">
                <a16:creationId xmlns:a16="http://schemas.microsoft.com/office/drawing/2014/main" id="{C16E96F5-E4B6-A64A-84EE-455272E40EB7}"/>
              </a:ext>
            </a:extLst>
          </p:cNvPr>
          <p:cNvSpPr/>
          <p:nvPr/>
        </p:nvSpPr>
        <p:spPr>
          <a:xfrm>
            <a:off x="2696779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128">
            <a:extLst>
              <a:ext uri="{FF2B5EF4-FFF2-40B4-BE49-F238E27FC236}">
                <a16:creationId xmlns:a16="http://schemas.microsoft.com/office/drawing/2014/main" id="{95FAF1F4-E830-0543-9E33-7E805860F708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129">
            <a:extLst>
              <a:ext uri="{FF2B5EF4-FFF2-40B4-BE49-F238E27FC236}">
                <a16:creationId xmlns:a16="http://schemas.microsoft.com/office/drawing/2014/main" id="{FC7F3691-EADA-364C-A044-581519F6FD5F}"/>
              </a:ext>
            </a:extLst>
          </p:cNvPr>
          <p:cNvSpPr/>
          <p:nvPr/>
        </p:nvSpPr>
        <p:spPr>
          <a:xfrm>
            <a:off x="6899265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tx130">
            <a:extLst>
              <a:ext uri="{FF2B5EF4-FFF2-40B4-BE49-F238E27FC236}">
                <a16:creationId xmlns:a16="http://schemas.microsoft.com/office/drawing/2014/main" id="{BFF14774-238D-9F47-922A-285C2830F72B}"/>
              </a:ext>
            </a:extLst>
          </p:cNvPr>
          <p:cNvSpPr/>
          <p:nvPr/>
        </p:nvSpPr>
        <p:spPr>
          <a:xfrm>
            <a:off x="2633211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117" name="tx131">
            <a:extLst>
              <a:ext uri="{FF2B5EF4-FFF2-40B4-BE49-F238E27FC236}">
                <a16:creationId xmlns:a16="http://schemas.microsoft.com/office/drawing/2014/main" id="{620FF511-6A47-C642-838A-4B681355735B}"/>
              </a:ext>
            </a:extLst>
          </p:cNvPr>
          <p:cNvSpPr/>
          <p:nvPr/>
        </p:nvSpPr>
        <p:spPr>
          <a:xfrm>
            <a:off x="4734454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118" name="tx132">
            <a:extLst>
              <a:ext uri="{FF2B5EF4-FFF2-40B4-BE49-F238E27FC236}">
                <a16:creationId xmlns:a16="http://schemas.microsoft.com/office/drawing/2014/main" id="{EE66A10E-1095-2F4F-86FB-45A96D7B1935}"/>
              </a:ext>
            </a:extLst>
          </p:cNvPr>
          <p:cNvSpPr/>
          <p:nvPr/>
        </p:nvSpPr>
        <p:spPr>
          <a:xfrm>
            <a:off x="6835697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19" name="tx133">
            <a:extLst>
              <a:ext uri="{FF2B5EF4-FFF2-40B4-BE49-F238E27FC236}">
                <a16:creationId xmlns:a16="http://schemas.microsoft.com/office/drawing/2014/main" id="{D632DFBB-21DB-9C4C-B3E6-552D6F7BB5F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20" name="tx134">
            <a:extLst>
              <a:ext uri="{FF2B5EF4-FFF2-40B4-BE49-F238E27FC236}">
                <a16:creationId xmlns:a16="http://schemas.microsoft.com/office/drawing/2014/main" id="{E9E0AF91-8332-7246-B5CA-5F0942ABA202}"/>
              </a:ext>
            </a:extLst>
          </p:cNvPr>
          <p:cNvSpPr/>
          <p:nvPr/>
        </p:nvSpPr>
        <p:spPr>
          <a:xfrm rot="16200000">
            <a:off x="-139588" y="4739981"/>
            <a:ext cx="2315418" cy="131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Частота значения в выборке (разы)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A4DDC26F-3D70-AF44-B412-99C3AB443583}"/>
              </a:ext>
            </a:extLst>
          </p:cNvPr>
          <p:cNvCxnSpPr>
            <a:cxnSpLocks/>
          </p:cNvCxnSpPr>
          <p:nvPr/>
        </p:nvCxnSpPr>
        <p:spPr>
          <a:xfrm flipH="1">
            <a:off x="4734454" y="2091392"/>
            <a:ext cx="9902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96ED65FE-DD21-9649-A369-DFA554821BAD}"/>
              </a:ext>
            </a:extLst>
          </p:cNvPr>
          <p:cNvSpPr txBox="1"/>
          <p:nvPr/>
        </p:nvSpPr>
        <p:spPr>
          <a:xfrm>
            <a:off x="1526711" y="471847"/>
            <a:ext cx="372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Случайные различия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35D4F9F-0B4B-294C-9EB7-33675F5E3447}"/>
              </a:ext>
            </a:extLst>
          </p:cNvPr>
          <p:cNvGrpSpPr/>
          <p:nvPr/>
        </p:nvGrpSpPr>
        <p:grpSpPr>
          <a:xfrm>
            <a:off x="5774477" y="1137793"/>
            <a:ext cx="3056688" cy="1878278"/>
            <a:chOff x="5094855" y="1301217"/>
            <a:chExt cx="3647055" cy="2241048"/>
          </a:xfrm>
        </p:grpSpPr>
        <p:sp>
          <p:nvSpPr>
            <p:cNvPr id="360" name="pt17">
              <a:extLst>
                <a:ext uri="{FF2B5EF4-FFF2-40B4-BE49-F238E27FC236}">
                  <a16:creationId xmlns:a16="http://schemas.microsoft.com/office/drawing/2014/main" id="{20A610D2-1903-0B4D-AC93-EFE3339734CA}"/>
                </a:ext>
              </a:extLst>
            </p:cNvPr>
            <p:cNvSpPr/>
            <p:nvPr/>
          </p:nvSpPr>
          <p:spPr>
            <a:xfrm>
              <a:off x="720742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18">
              <a:extLst>
                <a:ext uri="{FF2B5EF4-FFF2-40B4-BE49-F238E27FC236}">
                  <a16:creationId xmlns:a16="http://schemas.microsoft.com/office/drawing/2014/main" id="{2F2BAA09-24CA-D64B-9EB4-A6643CC61E63}"/>
                </a:ext>
              </a:extLst>
            </p:cNvPr>
            <p:cNvSpPr/>
            <p:nvPr/>
          </p:nvSpPr>
          <p:spPr>
            <a:xfrm>
              <a:off x="667342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19">
              <a:extLst>
                <a:ext uri="{FF2B5EF4-FFF2-40B4-BE49-F238E27FC236}">
                  <a16:creationId xmlns:a16="http://schemas.microsoft.com/office/drawing/2014/main" id="{5B4F41EA-6DED-364D-99CC-BCF4AAF01617}"/>
                </a:ext>
              </a:extLst>
            </p:cNvPr>
            <p:cNvSpPr/>
            <p:nvPr/>
          </p:nvSpPr>
          <p:spPr>
            <a:xfrm>
              <a:off x="720742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20">
              <a:extLst>
                <a:ext uri="{FF2B5EF4-FFF2-40B4-BE49-F238E27FC236}">
                  <a16:creationId xmlns:a16="http://schemas.microsoft.com/office/drawing/2014/main" id="{89BFDE80-AAE9-F84A-AA81-29D65E3362D0}"/>
                </a:ext>
              </a:extLst>
            </p:cNvPr>
            <p:cNvSpPr/>
            <p:nvPr/>
          </p:nvSpPr>
          <p:spPr>
            <a:xfrm>
              <a:off x="6246234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21">
              <a:extLst>
                <a:ext uri="{FF2B5EF4-FFF2-40B4-BE49-F238E27FC236}">
                  <a16:creationId xmlns:a16="http://schemas.microsoft.com/office/drawing/2014/main" id="{5410A5B6-4B19-7443-8332-41A12EDAD346}"/>
                </a:ext>
              </a:extLst>
            </p:cNvPr>
            <p:cNvSpPr/>
            <p:nvPr/>
          </p:nvSpPr>
          <p:spPr>
            <a:xfrm>
              <a:off x="635303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22">
              <a:extLst>
                <a:ext uri="{FF2B5EF4-FFF2-40B4-BE49-F238E27FC236}">
                  <a16:creationId xmlns:a16="http://schemas.microsoft.com/office/drawing/2014/main" id="{4EA4A285-6382-B046-BC10-413B6A572E28}"/>
                </a:ext>
              </a:extLst>
            </p:cNvPr>
            <p:cNvSpPr/>
            <p:nvPr/>
          </p:nvSpPr>
          <p:spPr>
            <a:xfrm>
              <a:off x="752781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23">
              <a:extLst>
                <a:ext uri="{FF2B5EF4-FFF2-40B4-BE49-F238E27FC236}">
                  <a16:creationId xmlns:a16="http://schemas.microsoft.com/office/drawing/2014/main" id="{2B572A33-CDDE-6143-8B85-E79C6A19E4C2}"/>
                </a:ext>
              </a:extLst>
            </p:cNvPr>
            <p:cNvSpPr/>
            <p:nvPr/>
          </p:nvSpPr>
          <p:spPr>
            <a:xfrm>
              <a:off x="752781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24">
              <a:extLst>
                <a:ext uri="{FF2B5EF4-FFF2-40B4-BE49-F238E27FC236}">
                  <a16:creationId xmlns:a16="http://schemas.microsoft.com/office/drawing/2014/main" id="{611C905E-0201-264C-AD18-3016D5C356BB}"/>
                </a:ext>
              </a:extLst>
            </p:cNvPr>
            <p:cNvSpPr/>
            <p:nvPr/>
          </p:nvSpPr>
          <p:spPr>
            <a:xfrm>
              <a:off x="6993824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25">
              <a:extLst>
                <a:ext uri="{FF2B5EF4-FFF2-40B4-BE49-F238E27FC236}">
                  <a16:creationId xmlns:a16="http://schemas.microsoft.com/office/drawing/2014/main" id="{EF4AF6FE-C3FB-E640-93E2-9BFB0ACCCB4A}"/>
                </a:ext>
              </a:extLst>
            </p:cNvPr>
            <p:cNvSpPr/>
            <p:nvPr/>
          </p:nvSpPr>
          <p:spPr>
            <a:xfrm>
              <a:off x="6780227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26">
              <a:extLst>
                <a:ext uri="{FF2B5EF4-FFF2-40B4-BE49-F238E27FC236}">
                  <a16:creationId xmlns:a16="http://schemas.microsoft.com/office/drawing/2014/main" id="{BFE51460-C047-214B-997A-097A11DF5906}"/>
                </a:ext>
              </a:extLst>
            </p:cNvPr>
            <p:cNvSpPr/>
            <p:nvPr/>
          </p:nvSpPr>
          <p:spPr>
            <a:xfrm>
              <a:off x="667342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27">
              <a:extLst>
                <a:ext uri="{FF2B5EF4-FFF2-40B4-BE49-F238E27FC236}">
                  <a16:creationId xmlns:a16="http://schemas.microsoft.com/office/drawing/2014/main" id="{CFCE9B3D-3949-3C44-B6EF-AB0BC35B6C69}"/>
                </a:ext>
              </a:extLst>
            </p:cNvPr>
            <p:cNvSpPr/>
            <p:nvPr/>
          </p:nvSpPr>
          <p:spPr>
            <a:xfrm>
              <a:off x="7421019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28">
              <a:extLst>
                <a:ext uri="{FF2B5EF4-FFF2-40B4-BE49-F238E27FC236}">
                  <a16:creationId xmlns:a16="http://schemas.microsoft.com/office/drawing/2014/main" id="{81BB24B7-55D5-8647-9EA2-3F97B9A2E842}"/>
                </a:ext>
              </a:extLst>
            </p:cNvPr>
            <p:cNvSpPr/>
            <p:nvPr/>
          </p:nvSpPr>
          <p:spPr>
            <a:xfrm>
              <a:off x="6780227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29">
              <a:extLst>
                <a:ext uri="{FF2B5EF4-FFF2-40B4-BE49-F238E27FC236}">
                  <a16:creationId xmlns:a16="http://schemas.microsoft.com/office/drawing/2014/main" id="{2538AF18-6C3E-5D4F-98FB-152350AE976A}"/>
                </a:ext>
              </a:extLst>
            </p:cNvPr>
            <p:cNvSpPr/>
            <p:nvPr/>
          </p:nvSpPr>
          <p:spPr>
            <a:xfrm>
              <a:off x="7314220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0">
              <a:extLst>
                <a:ext uri="{FF2B5EF4-FFF2-40B4-BE49-F238E27FC236}">
                  <a16:creationId xmlns:a16="http://schemas.microsoft.com/office/drawing/2014/main" id="{D099D150-35D4-2843-B30D-8D0C98918779}"/>
                </a:ext>
              </a:extLst>
            </p:cNvPr>
            <p:cNvSpPr/>
            <p:nvPr/>
          </p:nvSpPr>
          <p:spPr>
            <a:xfrm>
              <a:off x="6780227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1">
              <a:extLst>
                <a:ext uri="{FF2B5EF4-FFF2-40B4-BE49-F238E27FC236}">
                  <a16:creationId xmlns:a16="http://schemas.microsoft.com/office/drawing/2014/main" id="{36CDD6C9-BA89-9C44-9A4D-0B501EE6336E}"/>
                </a:ext>
              </a:extLst>
            </p:cNvPr>
            <p:cNvSpPr/>
            <p:nvPr/>
          </p:nvSpPr>
          <p:spPr>
            <a:xfrm>
              <a:off x="7634616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2">
              <a:extLst>
                <a:ext uri="{FF2B5EF4-FFF2-40B4-BE49-F238E27FC236}">
                  <a16:creationId xmlns:a16="http://schemas.microsoft.com/office/drawing/2014/main" id="{0B8902AB-BD46-3342-8AAB-66ED18CA45AE}"/>
                </a:ext>
              </a:extLst>
            </p:cNvPr>
            <p:cNvSpPr/>
            <p:nvPr/>
          </p:nvSpPr>
          <p:spPr>
            <a:xfrm>
              <a:off x="6673428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3">
              <a:extLst>
                <a:ext uri="{FF2B5EF4-FFF2-40B4-BE49-F238E27FC236}">
                  <a16:creationId xmlns:a16="http://schemas.microsoft.com/office/drawing/2014/main" id="{6D3A41D1-91EA-EE47-916D-0DFD905C7F7E}"/>
                </a:ext>
              </a:extLst>
            </p:cNvPr>
            <p:cNvSpPr/>
            <p:nvPr/>
          </p:nvSpPr>
          <p:spPr>
            <a:xfrm>
              <a:off x="6780227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4">
              <a:extLst>
                <a:ext uri="{FF2B5EF4-FFF2-40B4-BE49-F238E27FC236}">
                  <a16:creationId xmlns:a16="http://schemas.microsoft.com/office/drawing/2014/main" id="{5C2061A9-DA73-C843-9AE3-38FD1273319E}"/>
                </a:ext>
              </a:extLst>
            </p:cNvPr>
            <p:cNvSpPr/>
            <p:nvPr/>
          </p:nvSpPr>
          <p:spPr>
            <a:xfrm>
              <a:off x="7314220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5">
              <a:extLst>
                <a:ext uri="{FF2B5EF4-FFF2-40B4-BE49-F238E27FC236}">
                  <a16:creationId xmlns:a16="http://schemas.microsoft.com/office/drawing/2014/main" id="{9BAADE52-5D1C-594C-89F4-5D00A75462B0}"/>
                </a:ext>
              </a:extLst>
            </p:cNvPr>
            <p:cNvSpPr/>
            <p:nvPr/>
          </p:nvSpPr>
          <p:spPr>
            <a:xfrm>
              <a:off x="6993824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6">
              <a:extLst>
                <a:ext uri="{FF2B5EF4-FFF2-40B4-BE49-F238E27FC236}">
                  <a16:creationId xmlns:a16="http://schemas.microsoft.com/office/drawing/2014/main" id="{E969D733-4E5E-3740-92EA-F77B413FE063}"/>
                </a:ext>
              </a:extLst>
            </p:cNvPr>
            <p:cNvSpPr/>
            <p:nvPr/>
          </p:nvSpPr>
          <p:spPr>
            <a:xfrm>
              <a:off x="6459831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7">
              <a:extLst>
                <a:ext uri="{FF2B5EF4-FFF2-40B4-BE49-F238E27FC236}">
                  <a16:creationId xmlns:a16="http://schemas.microsoft.com/office/drawing/2014/main" id="{BE026203-0237-D44D-B51E-2D6CC1276F81}"/>
                </a:ext>
              </a:extLst>
            </p:cNvPr>
            <p:cNvSpPr/>
            <p:nvPr/>
          </p:nvSpPr>
          <p:spPr>
            <a:xfrm>
              <a:off x="6459831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8">
              <a:extLst>
                <a:ext uri="{FF2B5EF4-FFF2-40B4-BE49-F238E27FC236}">
                  <a16:creationId xmlns:a16="http://schemas.microsoft.com/office/drawing/2014/main" id="{8609921D-7957-7B45-ACB1-BFF193F3257B}"/>
                </a:ext>
              </a:extLst>
            </p:cNvPr>
            <p:cNvSpPr/>
            <p:nvPr/>
          </p:nvSpPr>
          <p:spPr>
            <a:xfrm>
              <a:off x="6246234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">
              <a:extLst>
                <a:ext uri="{FF2B5EF4-FFF2-40B4-BE49-F238E27FC236}">
                  <a16:creationId xmlns:a16="http://schemas.microsoft.com/office/drawing/2014/main" id="{6B01CFD8-A871-8041-A567-33407C27FB1C}"/>
                </a:ext>
              </a:extLst>
            </p:cNvPr>
            <p:cNvSpPr/>
            <p:nvPr/>
          </p:nvSpPr>
          <p:spPr>
            <a:xfrm>
              <a:off x="613943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40">
              <a:extLst>
                <a:ext uri="{FF2B5EF4-FFF2-40B4-BE49-F238E27FC236}">
                  <a16:creationId xmlns:a16="http://schemas.microsoft.com/office/drawing/2014/main" id="{79F3294A-E57D-E74B-B1EB-7D6755D238D4}"/>
                </a:ext>
              </a:extLst>
            </p:cNvPr>
            <p:cNvSpPr/>
            <p:nvPr/>
          </p:nvSpPr>
          <p:spPr>
            <a:xfrm>
              <a:off x="635303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41">
              <a:extLst>
                <a:ext uri="{FF2B5EF4-FFF2-40B4-BE49-F238E27FC236}">
                  <a16:creationId xmlns:a16="http://schemas.microsoft.com/office/drawing/2014/main" id="{35762ED5-130E-9F4A-9AC9-95B133ED432C}"/>
                </a:ext>
              </a:extLst>
            </p:cNvPr>
            <p:cNvSpPr/>
            <p:nvPr/>
          </p:nvSpPr>
          <p:spPr>
            <a:xfrm>
              <a:off x="7207422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42">
              <a:extLst>
                <a:ext uri="{FF2B5EF4-FFF2-40B4-BE49-F238E27FC236}">
                  <a16:creationId xmlns:a16="http://schemas.microsoft.com/office/drawing/2014/main" id="{EBD78409-BB4E-BA4E-8A7A-39806880934D}"/>
                </a:ext>
              </a:extLst>
            </p:cNvPr>
            <p:cNvSpPr/>
            <p:nvPr/>
          </p:nvSpPr>
          <p:spPr>
            <a:xfrm>
              <a:off x="795501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43">
              <a:extLst>
                <a:ext uri="{FF2B5EF4-FFF2-40B4-BE49-F238E27FC236}">
                  <a16:creationId xmlns:a16="http://schemas.microsoft.com/office/drawing/2014/main" id="{49947E4E-E2BB-484C-B8EA-22F2E1EF7916}"/>
                </a:ext>
              </a:extLst>
            </p:cNvPr>
            <p:cNvSpPr/>
            <p:nvPr/>
          </p:nvSpPr>
          <p:spPr>
            <a:xfrm>
              <a:off x="7314220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44">
              <a:extLst>
                <a:ext uri="{FF2B5EF4-FFF2-40B4-BE49-F238E27FC236}">
                  <a16:creationId xmlns:a16="http://schemas.microsoft.com/office/drawing/2014/main" id="{A150C9C9-7B15-1746-A99B-0DE6A1E348F5}"/>
                </a:ext>
              </a:extLst>
            </p:cNvPr>
            <p:cNvSpPr/>
            <p:nvPr/>
          </p:nvSpPr>
          <p:spPr>
            <a:xfrm>
              <a:off x="592583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45">
              <a:extLst>
                <a:ext uri="{FF2B5EF4-FFF2-40B4-BE49-F238E27FC236}">
                  <a16:creationId xmlns:a16="http://schemas.microsoft.com/office/drawing/2014/main" id="{3046CEC2-8744-F348-8709-4B4BD723A60E}"/>
                </a:ext>
              </a:extLst>
            </p:cNvPr>
            <p:cNvSpPr/>
            <p:nvPr/>
          </p:nvSpPr>
          <p:spPr>
            <a:xfrm>
              <a:off x="6780227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46">
              <a:extLst>
                <a:ext uri="{FF2B5EF4-FFF2-40B4-BE49-F238E27FC236}">
                  <a16:creationId xmlns:a16="http://schemas.microsoft.com/office/drawing/2014/main" id="{F44B7366-1C2E-2345-A5C8-AD68386F26EE}"/>
                </a:ext>
              </a:extLst>
            </p:cNvPr>
            <p:cNvSpPr/>
            <p:nvPr/>
          </p:nvSpPr>
          <p:spPr>
            <a:xfrm>
              <a:off x="7848213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7">
              <a:extLst>
                <a:ext uri="{FF2B5EF4-FFF2-40B4-BE49-F238E27FC236}">
                  <a16:creationId xmlns:a16="http://schemas.microsoft.com/office/drawing/2014/main" id="{6BC59E3F-36E6-B44E-994A-1EDCFB88305B}"/>
                </a:ext>
              </a:extLst>
            </p:cNvPr>
            <p:cNvSpPr/>
            <p:nvPr/>
          </p:nvSpPr>
          <p:spPr>
            <a:xfrm>
              <a:off x="560544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8">
              <a:extLst>
                <a:ext uri="{FF2B5EF4-FFF2-40B4-BE49-F238E27FC236}">
                  <a16:creationId xmlns:a16="http://schemas.microsoft.com/office/drawing/2014/main" id="{0A9086B7-8475-A540-8C5E-20855E567DD5}"/>
                </a:ext>
              </a:extLst>
            </p:cNvPr>
            <p:cNvSpPr/>
            <p:nvPr/>
          </p:nvSpPr>
          <p:spPr>
            <a:xfrm>
              <a:off x="7634616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9">
              <a:extLst>
                <a:ext uri="{FF2B5EF4-FFF2-40B4-BE49-F238E27FC236}">
                  <a16:creationId xmlns:a16="http://schemas.microsoft.com/office/drawing/2014/main" id="{76780E50-EF3A-6949-99C0-5BCCCB9FB312}"/>
                </a:ext>
              </a:extLst>
            </p:cNvPr>
            <p:cNvSpPr/>
            <p:nvPr/>
          </p:nvSpPr>
          <p:spPr>
            <a:xfrm>
              <a:off x="774141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50">
              <a:extLst>
                <a:ext uri="{FF2B5EF4-FFF2-40B4-BE49-F238E27FC236}">
                  <a16:creationId xmlns:a16="http://schemas.microsoft.com/office/drawing/2014/main" id="{B9C149FE-97E9-AA4B-8547-C37CA2FC1B66}"/>
                </a:ext>
              </a:extLst>
            </p:cNvPr>
            <p:cNvSpPr/>
            <p:nvPr/>
          </p:nvSpPr>
          <p:spPr>
            <a:xfrm>
              <a:off x="7207422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51">
              <a:extLst>
                <a:ext uri="{FF2B5EF4-FFF2-40B4-BE49-F238E27FC236}">
                  <a16:creationId xmlns:a16="http://schemas.microsoft.com/office/drawing/2014/main" id="{2E4159DB-7470-C548-BB9C-A9E8E21EE22A}"/>
                </a:ext>
              </a:extLst>
            </p:cNvPr>
            <p:cNvSpPr/>
            <p:nvPr/>
          </p:nvSpPr>
          <p:spPr>
            <a:xfrm>
              <a:off x="7314220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52">
              <a:extLst>
                <a:ext uri="{FF2B5EF4-FFF2-40B4-BE49-F238E27FC236}">
                  <a16:creationId xmlns:a16="http://schemas.microsoft.com/office/drawing/2014/main" id="{C0C03A0A-20C2-F74B-BCD7-8A0BA7716EC5}"/>
                </a:ext>
              </a:extLst>
            </p:cNvPr>
            <p:cNvSpPr/>
            <p:nvPr/>
          </p:nvSpPr>
          <p:spPr>
            <a:xfrm>
              <a:off x="7314220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53">
              <a:extLst>
                <a:ext uri="{FF2B5EF4-FFF2-40B4-BE49-F238E27FC236}">
                  <a16:creationId xmlns:a16="http://schemas.microsoft.com/office/drawing/2014/main" id="{32A27DC6-E08F-1745-887D-045E7DC54876}"/>
                </a:ext>
              </a:extLst>
            </p:cNvPr>
            <p:cNvSpPr/>
            <p:nvPr/>
          </p:nvSpPr>
          <p:spPr>
            <a:xfrm>
              <a:off x="6887026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54">
              <a:extLst>
                <a:ext uri="{FF2B5EF4-FFF2-40B4-BE49-F238E27FC236}">
                  <a16:creationId xmlns:a16="http://schemas.microsoft.com/office/drawing/2014/main" id="{AE870851-48EC-B14A-B1AE-540D8F0C9C9E}"/>
                </a:ext>
              </a:extLst>
            </p:cNvPr>
            <p:cNvSpPr/>
            <p:nvPr/>
          </p:nvSpPr>
          <p:spPr>
            <a:xfrm>
              <a:off x="6993824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55">
              <a:extLst>
                <a:ext uri="{FF2B5EF4-FFF2-40B4-BE49-F238E27FC236}">
                  <a16:creationId xmlns:a16="http://schemas.microsoft.com/office/drawing/2014/main" id="{127398AC-7BE8-DD43-88A2-5414FF8209D8}"/>
                </a:ext>
              </a:extLst>
            </p:cNvPr>
            <p:cNvSpPr/>
            <p:nvPr/>
          </p:nvSpPr>
          <p:spPr>
            <a:xfrm>
              <a:off x="7100623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56">
              <a:extLst>
                <a:ext uri="{FF2B5EF4-FFF2-40B4-BE49-F238E27FC236}">
                  <a16:creationId xmlns:a16="http://schemas.microsoft.com/office/drawing/2014/main" id="{CDBAAF38-19CA-5640-A457-F09AA92454A7}"/>
                </a:ext>
              </a:extLst>
            </p:cNvPr>
            <p:cNvSpPr/>
            <p:nvPr/>
          </p:nvSpPr>
          <p:spPr>
            <a:xfrm>
              <a:off x="7100623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57">
              <a:extLst>
                <a:ext uri="{FF2B5EF4-FFF2-40B4-BE49-F238E27FC236}">
                  <a16:creationId xmlns:a16="http://schemas.microsoft.com/office/drawing/2014/main" id="{A27E78E8-21E4-5A48-A91B-FE41CC1E990C}"/>
                </a:ext>
              </a:extLst>
            </p:cNvPr>
            <p:cNvSpPr/>
            <p:nvPr/>
          </p:nvSpPr>
          <p:spPr>
            <a:xfrm>
              <a:off x="7634616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58">
              <a:extLst>
                <a:ext uri="{FF2B5EF4-FFF2-40B4-BE49-F238E27FC236}">
                  <a16:creationId xmlns:a16="http://schemas.microsoft.com/office/drawing/2014/main" id="{96CCC601-9759-6D44-9593-EC039FA2DABA}"/>
                </a:ext>
              </a:extLst>
            </p:cNvPr>
            <p:cNvSpPr/>
            <p:nvPr/>
          </p:nvSpPr>
          <p:spPr>
            <a:xfrm>
              <a:off x="6566630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59">
              <a:extLst>
                <a:ext uri="{FF2B5EF4-FFF2-40B4-BE49-F238E27FC236}">
                  <a16:creationId xmlns:a16="http://schemas.microsoft.com/office/drawing/2014/main" id="{A0EE67A8-8A7C-F949-A717-88DDAF70755F}"/>
                </a:ext>
              </a:extLst>
            </p:cNvPr>
            <p:cNvSpPr/>
            <p:nvPr/>
          </p:nvSpPr>
          <p:spPr>
            <a:xfrm>
              <a:off x="6139435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60">
              <a:extLst>
                <a:ext uri="{FF2B5EF4-FFF2-40B4-BE49-F238E27FC236}">
                  <a16:creationId xmlns:a16="http://schemas.microsoft.com/office/drawing/2014/main" id="{172658CF-547E-9C4C-BEE8-D280497586C0}"/>
                </a:ext>
              </a:extLst>
            </p:cNvPr>
            <p:cNvSpPr/>
            <p:nvPr/>
          </p:nvSpPr>
          <p:spPr>
            <a:xfrm>
              <a:off x="7100623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61">
              <a:extLst>
                <a:ext uri="{FF2B5EF4-FFF2-40B4-BE49-F238E27FC236}">
                  <a16:creationId xmlns:a16="http://schemas.microsoft.com/office/drawing/2014/main" id="{E5850AC0-3593-044C-9AA7-90AD4769B412}"/>
                </a:ext>
              </a:extLst>
            </p:cNvPr>
            <p:cNvSpPr/>
            <p:nvPr/>
          </p:nvSpPr>
          <p:spPr>
            <a:xfrm>
              <a:off x="7314220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62">
              <a:extLst>
                <a:ext uri="{FF2B5EF4-FFF2-40B4-BE49-F238E27FC236}">
                  <a16:creationId xmlns:a16="http://schemas.microsoft.com/office/drawing/2014/main" id="{2E8F2E75-A886-DB45-BED8-B46836605261}"/>
                </a:ext>
              </a:extLst>
            </p:cNvPr>
            <p:cNvSpPr/>
            <p:nvPr/>
          </p:nvSpPr>
          <p:spPr>
            <a:xfrm>
              <a:off x="6887026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63">
              <a:extLst>
                <a:ext uri="{FF2B5EF4-FFF2-40B4-BE49-F238E27FC236}">
                  <a16:creationId xmlns:a16="http://schemas.microsoft.com/office/drawing/2014/main" id="{C77E65BC-F871-8D4D-8D19-FC541D834BF8}"/>
                </a:ext>
              </a:extLst>
            </p:cNvPr>
            <p:cNvSpPr/>
            <p:nvPr/>
          </p:nvSpPr>
          <p:spPr>
            <a:xfrm>
              <a:off x="6566630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64">
              <a:extLst>
                <a:ext uri="{FF2B5EF4-FFF2-40B4-BE49-F238E27FC236}">
                  <a16:creationId xmlns:a16="http://schemas.microsoft.com/office/drawing/2014/main" id="{BE87EC0D-19CD-3A48-A060-C9FAA378702F}"/>
                </a:ext>
              </a:extLst>
            </p:cNvPr>
            <p:cNvSpPr/>
            <p:nvPr/>
          </p:nvSpPr>
          <p:spPr>
            <a:xfrm>
              <a:off x="6566630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65">
              <a:extLst>
                <a:ext uri="{FF2B5EF4-FFF2-40B4-BE49-F238E27FC236}">
                  <a16:creationId xmlns:a16="http://schemas.microsoft.com/office/drawing/2014/main" id="{682C19CE-0512-BD4A-AE87-FEA31A53AE98}"/>
                </a:ext>
              </a:extLst>
            </p:cNvPr>
            <p:cNvSpPr/>
            <p:nvPr/>
          </p:nvSpPr>
          <p:spPr>
            <a:xfrm>
              <a:off x="6566630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66">
              <a:extLst>
                <a:ext uri="{FF2B5EF4-FFF2-40B4-BE49-F238E27FC236}">
                  <a16:creationId xmlns:a16="http://schemas.microsoft.com/office/drawing/2014/main" id="{C67CB87F-B526-A64B-8075-DB682EBFB33D}"/>
                </a:ext>
              </a:extLst>
            </p:cNvPr>
            <p:cNvSpPr/>
            <p:nvPr/>
          </p:nvSpPr>
          <p:spPr>
            <a:xfrm>
              <a:off x="7100623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67">
              <a:extLst>
                <a:ext uri="{FF2B5EF4-FFF2-40B4-BE49-F238E27FC236}">
                  <a16:creationId xmlns:a16="http://schemas.microsoft.com/office/drawing/2014/main" id="{5E2153F7-49B5-074E-8EDC-A45CA6DA6EC8}"/>
                </a:ext>
              </a:extLst>
            </p:cNvPr>
            <p:cNvSpPr/>
            <p:nvPr/>
          </p:nvSpPr>
          <p:spPr>
            <a:xfrm>
              <a:off x="6566630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68">
              <a:extLst>
                <a:ext uri="{FF2B5EF4-FFF2-40B4-BE49-F238E27FC236}">
                  <a16:creationId xmlns:a16="http://schemas.microsoft.com/office/drawing/2014/main" id="{8D916391-8DAE-D34E-98E7-489A6BAE7235}"/>
                </a:ext>
              </a:extLst>
            </p:cNvPr>
            <p:cNvSpPr/>
            <p:nvPr/>
          </p:nvSpPr>
          <p:spPr>
            <a:xfrm>
              <a:off x="6459831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69">
              <a:extLst>
                <a:ext uri="{FF2B5EF4-FFF2-40B4-BE49-F238E27FC236}">
                  <a16:creationId xmlns:a16="http://schemas.microsoft.com/office/drawing/2014/main" id="{5C42E674-5657-D74F-B025-03A9678B5B7F}"/>
                </a:ext>
              </a:extLst>
            </p:cNvPr>
            <p:cNvSpPr/>
            <p:nvPr/>
          </p:nvSpPr>
          <p:spPr>
            <a:xfrm>
              <a:off x="7207422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70">
              <a:extLst>
                <a:ext uri="{FF2B5EF4-FFF2-40B4-BE49-F238E27FC236}">
                  <a16:creationId xmlns:a16="http://schemas.microsoft.com/office/drawing/2014/main" id="{D8776763-C141-C943-B182-80EFC2ABF772}"/>
                </a:ext>
              </a:extLst>
            </p:cNvPr>
            <p:cNvSpPr/>
            <p:nvPr/>
          </p:nvSpPr>
          <p:spPr>
            <a:xfrm>
              <a:off x="7848213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71">
              <a:extLst>
                <a:ext uri="{FF2B5EF4-FFF2-40B4-BE49-F238E27FC236}">
                  <a16:creationId xmlns:a16="http://schemas.microsoft.com/office/drawing/2014/main" id="{32657E48-457B-1545-A271-94255D71F413}"/>
                </a:ext>
              </a:extLst>
            </p:cNvPr>
            <p:cNvSpPr/>
            <p:nvPr/>
          </p:nvSpPr>
          <p:spPr>
            <a:xfrm>
              <a:off x="6673428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72">
              <a:extLst>
                <a:ext uri="{FF2B5EF4-FFF2-40B4-BE49-F238E27FC236}">
                  <a16:creationId xmlns:a16="http://schemas.microsoft.com/office/drawing/2014/main" id="{62B4D9D7-9946-EF49-BA9D-3C4E77881520}"/>
                </a:ext>
              </a:extLst>
            </p:cNvPr>
            <p:cNvSpPr/>
            <p:nvPr/>
          </p:nvSpPr>
          <p:spPr>
            <a:xfrm>
              <a:off x="827540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73">
              <a:extLst>
                <a:ext uri="{FF2B5EF4-FFF2-40B4-BE49-F238E27FC236}">
                  <a16:creationId xmlns:a16="http://schemas.microsoft.com/office/drawing/2014/main" id="{B36D8BA8-BD57-4F41-B350-23C0FDCD2D77}"/>
                </a:ext>
              </a:extLst>
            </p:cNvPr>
            <p:cNvSpPr/>
            <p:nvPr/>
          </p:nvSpPr>
          <p:spPr>
            <a:xfrm>
              <a:off x="6780227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74">
              <a:extLst>
                <a:ext uri="{FF2B5EF4-FFF2-40B4-BE49-F238E27FC236}">
                  <a16:creationId xmlns:a16="http://schemas.microsoft.com/office/drawing/2014/main" id="{F90E8460-3403-0148-A0DC-F333DD22E9FE}"/>
                </a:ext>
              </a:extLst>
            </p:cNvPr>
            <p:cNvSpPr/>
            <p:nvPr/>
          </p:nvSpPr>
          <p:spPr>
            <a:xfrm>
              <a:off x="6673428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75">
              <a:extLst>
                <a:ext uri="{FF2B5EF4-FFF2-40B4-BE49-F238E27FC236}">
                  <a16:creationId xmlns:a16="http://schemas.microsoft.com/office/drawing/2014/main" id="{C4106B53-7750-1C40-B8C7-D4F84E33E81D}"/>
                </a:ext>
              </a:extLst>
            </p:cNvPr>
            <p:cNvSpPr/>
            <p:nvPr/>
          </p:nvSpPr>
          <p:spPr>
            <a:xfrm>
              <a:off x="6993824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76">
              <a:extLst>
                <a:ext uri="{FF2B5EF4-FFF2-40B4-BE49-F238E27FC236}">
                  <a16:creationId xmlns:a16="http://schemas.microsoft.com/office/drawing/2014/main" id="{0F884141-E9E9-7649-A8BA-FC59A0E66549}"/>
                </a:ext>
              </a:extLst>
            </p:cNvPr>
            <p:cNvSpPr/>
            <p:nvPr/>
          </p:nvSpPr>
          <p:spPr>
            <a:xfrm>
              <a:off x="7207422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77">
              <a:extLst>
                <a:ext uri="{FF2B5EF4-FFF2-40B4-BE49-F238E27FC236}">
                  <a16:creationId xmlns:a16="http://schemas.microsoft.com/office/drawing/2014/main" id="{553F74AC-2FAD-CD45-8C0C-0E6E44D6632C}"/>
                </a:ext>
              </a:extLst>
            </p:cNvPr>
            <p:cNvSpPr/>
            <p:nvPr/>
          </p:nvSpPr>
          <p:spPr>
            <a:xfrm>
              <a:off x="8061811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78">
              <a:extLst>
                <a:ext uri="{FF2B5EF4-FFF2-40B4-BE49-F238E27FC236}">
                  <a16:creationId xmlns:a16="http://schemas.microsoft.com/office/drawing/2014/main" id="{13E4B32A-D90C-C64A-B278-B9BC99BE1E59}"/>
                </a:ext>
              </a:extLst>
            </p:cNvPr>
            <p:cNvSpPr/>
            <p:nvPr/>
          </p:nvSpPr>
          <p:spPr>
            <a:xfrm>
              <a:off x="6459831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79">
              <a:extLst>
                <a:ext uri="{FF2B5EF4-FFF2-40B4-BE49-F238E27FC236}">
                  <a16:creationId xmlns:a16="http://schemas.microsoft.com/office/drawing/2014/main" id="{9D6A5477-D3C1-0E49-B5CB-5BD9D3560964}"/>
                </a:ext>
              </a:extLst>
            </p:cNvPr>
            <p:cNvSpPr/>
            <p:nvPr/>
          </p:nvSpPr>
          <p:spPr>
            <a:xfrm>
              <a:off x="6993824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80">
              <a:extLst>
                <a:ext uri="{FF2B5EF4-FFF2-40B4-BE49-F238E27FC236}">
                  <a16:creationId xmlns:a16="http://schemas.microsoft.com/office/drawing/2014/main" id="{382EB014-4874-9F49-BC0A-9E123A8A7816}"/>
                </a:ext>
              </a:extLst>
            </p:cNvPr>
            <p:cNvSpPr/>
            <p:nvPr/>
          </p:nvSpPr>
          <p:spPr>
            <a:xfrm>
              <a:off x="6993824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81">
              <a:extLst>
                <a:ext uri="{FF2B5EF4-FFF2-40B4-BE49-F238E27FC236}">
                  <a16:creationId xmlns:a16="http://schemas.microsoft.com/office/drawing/2014/main" id="{B71AC1FD-619D-AD46-B811-560F9D6BF34F}"/>
                </a:ext>
              </a:extLst>
            </p:cNvPr>
            <p:cNvSpPr/>
            <p:nvPr/>
          </p:nvSpPr>
          <p:spPr>
            <a:xfrm>
              <a:off x="6887026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82">
              <a:extLst>
                <a:ext uri="{FF2B5EF4-FFF2-40B4-BE49-F238E27FC236}">
                  <a16:creationId xmlns:a16="http://schemas.microsoft.com/office/drawing/2014/main" id="{86DB548C-9E4D-254D-A164-A62DAE283ADC}"/>
                </a:ext>
              </a:extLst>
            </p:cNvPr>
            <p:cNvSpPr/>
            <p:nvPr/>
          </p:nvSpPr>
          <p:spPr>
            <a:xfrm>
              <a:off x="7421019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83">
              <a:extLst>
                <a:ext uri="{FF2B5EF4-FFF2-40B4-BE49-F238E27FC236}">
                  <a16:creationId xmlns:a16="http://schemas.microsoft.com/office/drawing/2014/main" id="{4B790A14-1848-A14C-BD76-B645E01BAB71}"/>
                </a:ext>
              </a:extLst>
            </p:cNvPr>
            <p:cNvSpPr/>
            <p:nvPr/>
          </p:nvSpPr>
          <p:spPr>
            <a:xfrm>
              <a:off x="795501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84">
              <a:extLst>
                <a:ext uri="{FF2B5EF4-FFF2-40B4-BE49-F238E27FC236}">
                  <a16:creationId xmlns:a16="http://schemas.microsoft.com/office/drawing/2014/main" id="{C2D67489-BEBD-AB4B-B961-1AA26EB89184}"/>
                </a:ext>
              </a:extLst>
            </p:cNvPr>
            <p:cNvSpPr/>
            <p:nvPr/>
          </p:nvSpPr>
          <p:spPr>
            <a:xfrm>
              <a:off x="6780227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85">
              <a:extLst>
                <a:ext uri="{FF2B5EF4-FFF2-40B4-BE49-F238E27FC236}">
                  <a16:creationId xmlns:a16="http://schemas.microsoft.com/office/drawing/2014/main" id="{A3A9A37C-57A0-9743-B59F-947590012D48}"/>
                </a:ext>
              </a:extLst>
            </p:cNvPr>
            <p:cNvSpPr/>
            <p:nvPr/>
          </p:nvSpPr>
          <p:spPr>
            <a:xfrm>
              <a:off x="6993824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86">
              <a:extLst>
                <a:ext uri="{FF2B5EF4-FFF2-40B4-BE49-F238E27FC236}">
                  <a16:creationId xmlns:a16="http://schemas.microsoft.com/office/drawing/2014/main" id="{3D96B24F-D657-DB43-95F1-0EF3A009D99D}"/>
                </a:ext>
              </a:extLst>
            </p:cNvPr>
            <p:cNvSpPr/>
            <p:nvPr/>
          </p:nvSpPr>
          <p:spPr>
            <a:xfrm>
              <a:off x="7314220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87">
              <a:extLst>
                <a:ext uri="{FF2B5EF4-FFF2-40B4-BE49-F238E27FC236}">
                  <a16:creationId xmlns:a16="http://schemas.microsoft.com/office/drawing/2014/main" id="{AD797A75-D075-E54B-8F8D-F41A1E7E8CB1}"/>
                </a:ext>
              </a:extLst>
            </p:cNvPr>
            <p:cNvSpPr/>
            <p:nvPr/>
          </p:nvSpPr>
          <p:spPr>
            <a:xfrm>
              <a:off x="7527818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88">
              <a:extLst>
                <a:ext uri="{FF2B5EF4-FFF2-40B4-BE49-F238E27FC236}">
                  <a16:creationId xmlns:a16="http://schemas.microsoft.com/office/drawing/2014/main" id="{BE3E9545-CC6B-F944-B550-BEBC82409133}"/>
                </a:ext>
              </a:extLst>
            </p:cNvPr>
            <p:cNvSpPr/>
            <p:nvPr/>
          </p:nvSpPr>
          <p:spPr>
            <a:xfrm>
              <a:off x="592583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89">
              <a:extLst>
                <a:ext uri="{FF2B5EF4-FFF2-40B4-BE49-F238E27FC236}">
                  <a16:creationId xmlns:a16="http://schemas.microsoft.com/office/drawing/2014/main" id="{7F4D0866-1008-0A40-8F1B-DA2C881441E3}"/>
                </a:ext>
              </a:extLst>
            </p:cNvPr>
            <p:cNvSpPr/>
            <p:nvPr/>
          </p:nvSpPr>
          <p:spPr>
            <a:xfrm>
              <a:off x="6673428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90">
              <a:extLst>
                <a:ext uri="{FF2B5EF4-FFF2-40B4-BE49-F238E27FC236}">
                  <a16:creationId xmlns:a16="http://schemas.microsoft.com/office/drawing/2014/main" id="{5A1F051B-4E73-0F41-B8D5-19224A2A3F33}"/>
                </a:ext>
              </a:extLst>
            </p:cNvPr>
            <p:cNvSpPr/>
            <p:nvPr/>
          </p:nvSpPr>
          <p:spPr>
            <a:xfrm>
              <a:off x="7207422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91">
              <a:extLst>
                <a:ext uri="{FF2B5EF4-FFF2-40B4-BE49-F238E27FC236}">
                  <a16:creationId xmlns:a16="http://schemas.microsoft.com/office/drawing/2014/main" id="{A7910E1D-0964-5E42-B6B4-3D6B3321A792}"/>
                </a:ext>
              </a:extLst>
            </p:cNvPr>
            <p:cNvSpPr/>
            <p:nvPr/>
          </p:nvSpPr>
          <p:spPr>
            <a:xfrm>
              <a:off x="6887026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92">
              <a:extLst>
                <a:ext uri="{FF2B5EF4-FFF2-40B4-BE49-F238E27FC236}">
                  <a16:creationId xmlns:a16="http://schemas.microsoft.com/office/drawing/2014/main" id="{3F24DEFF-2EB7-8942-A8FD-38FC930028CC}"/>
                </a:ext>
              </a:extLst>
            </p:cNvPr>
            <p:cNvSpPr/>
            <p:nvPr/>
          </p:nvSpPr>
          <p:spPr>
            <a:xfrm>
              <a:off x="7314220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93">
              <a:extLst>
                <a:ext uri="{FF2B5EF4-FFF2-40B4-BE49-F238E27FC236}">
                  <a16:creationId xmlns:a16="http://schemas.microsoft.com/office/drawing/2014/main" id="{E6B25A47-915C-D84E-8319-53040661E4F0}"/>
                </a:ext>
              </a:extLst>
            </p:cNvPr>
            <p:cNvSpPr/>
            <p:nvPr/>
          </p:nvSpPr>
          <p:spPr>
            <a:xfrm>
              <a:off x="7527818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94">
              <a:extLst>
                <a:ext uri="{FF2B5EF4-FFF2-40B4-BE49-F238E27FC236}">
                  <a16:creationId xmlns:a16="http://schemas.microsoft.com/office/drawing/2014/main" id="{E5C704E4-DF4D-B24C-9B46-36EEF32C36BF}"/>
                </a:ext>
              </a:extLst>
            </p:cNvPr>
            <p:cNvSpPr/>
            <p:nvPr/>
          </p:nvSpPr>
          <p:spPr>
            <a:xfrm>
              <a:off x="6459831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95">
              <a:extLst>
                <a:ext uri="{FF2B5EF4-FFF2-40B4-BE49-F238E27FC236}">
                  <a16:creationId xmlns:a16="http://schemas.microsoft.com/office/drawing/2014/main" id="{C6760E2E-183C-6840-AC0B-E90D07E3E54A}"/>
                </a:ext>
              </a:extLst>
            </p:cNvPr>
            <p:cNvSpPr/>
            <p:nvPr/>
          </p:nvSpPr>
          <p:spPr>
            <a:xfrm>
              <a:off x="6780227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96">
              <a:extLst>
                <a:ext uri="{FF2B5EF4-FFF2-40B4-BE49-F238E27FC236}">
                  <a16:creationId xmlns:a16="http://schemas.microsoft.com/office/drawing/2014/main" id="{55164DE8-E9F7-E546-A634-29875CC1BDD6}"/>
                </a:ext>
              </a:extLst>
            </p:cNvPr>
            <p:cNvSpPr/>
            <p:nvPr/>
          </p:nvSpPr>
          <p:spPr>
            <a:xfrm>
              <a:off x="7527818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97">
              <a:extLst>
                <a:ext uri="{FF2B5EF4-FFF2-40B4-BE49-F238E27FC236}">
                  <a16:creationId xmlns:a16="http://schemas.microsoft.com/office/drawing/2014/main" id="{D2638EE1-E344-8640-A269-806141052103}"/>
                </a:ext>
              </a:extLst>
            </p:cNvPr>
            <p:cNvSpPr/>
            <p:nvPr/>
          </p:nvSpPr>
          <p:spPr>
            <a:xfrm>
              <a:off x="7741415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98">
              <a:extLst>
                <a:ext uri="{FF2B5EF4-FFF2-40B4-BE49-F238E27FC236}">
                  <a16:creationId xmlns:a16="http://schemas.microsoft.com/office/drawing/2014/main" id="{F5338F4B-6B7C-434E-8484-28F2C05B7EA3}"/>
                </a:ext>
              </a:extLst>
            </p:cNvPr>
            <p:cNvSpPr/>
            <p:nvPr/>
          </p:nvSpPr>
          <p:spPr>
            <a:xfrm>
              <a:off x="848900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99">
              <a:extLst>
                <a:ext uri="{FF2B5EF4-FFF2-40B4-BE49-F238E27FC236}">
                  <a16:creationId xmlns:a16="http://schemas.microsoft.com/office/drawing/2014/main" id="{8A5CAA90-C221-1543-A6A1-E086C3612B31}"/>
                </a:ext>
              </a:extLst>
            </p:cNvPr>
            <p:cNvSpPr/>
            <p:nvPr/>
          </p:nvSpPr>
          <p:spPr>
            <a:xfrm>
              <a:off x="6993824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100">
              <a:extLst>
                <a:ext uri="{FF2B5EF4-FFF2-40B4-BE49-F238E27FC236}">
                  <a16:creationId xmlns:a16="http://schemas.microsoft.com/office/drawing/2014/main" id="{72FE20E4-F95C-1148-A9AF-9A800B653EAC}"/>
                </a:ext>
              </a:extLst>
            </p:cNvPr>
            <p:cNvSpPr/>
            <p:nvPr/>
          </p:nvSpPr>
          <p:spPr>
            <a:xfrm>
              <a:off x="7314220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101">
              <a:extLst>
                <a:ext uri="{FF2B5EF4-FFF2-40B4-BE49-F238E27FC236}">
                  <a16:creationId xmlns:a16="http://schemas.microsoft.com/office/drawing/2014/main" id="{351E563E-09C9-1E4A-94D6-AF56174428CE}"/>
                </a:ext>
              </a:extLst>
            </p:cNvPr>
            <p:cNvSpPr/>
            <p:nvPr/>
          </p:nvSpPr>
          <p:spPr>
            <a:xfrm>
              <a:off x="7848213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102">
              <a:extLst>
                <a:ext uri="{FF2B5EF4-FFF2-40B4-BE49-F238E27FC236}">
                  <a16:creationId xmlns:a16="http://schemas.microsoft.com/office/drawing/2014/main" id="{48753C41-27F8-054C-83EC-D2659023413D}"/>
                </a:ext>
              </a:extLst>
            </p:cNvPr>
            <p:cNvSpPr/>
            <p:nvPr/>
          </p:nvSpPr>
          <p:spPr>
            <a:xfrm>
              <a:off x="6887026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103">
              <a:extLst>
                <a:ext uri="{FF2B5EF4-FFF2-40B4-BE49-F238E27FC236}">
                  <a16:creationId xmlns:a16="http://schemas.microsoft.com/office/drawing/2014/main" id="{651B35E1-F387-BB42-8647-9F3D7A24C002}"/>
                </a:ext>
              </a:extLst>
            </p:cNvPr>
            <p:cNvSpPr/>
            <p:nvPr/>
          </p:nvSpPr>
          <p:spPr>
            <a:xfrm>
              <a:off x="7634616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104">
              <a:extLst>
                <a:ext uri="{FF2B5EF4-FFF2-40B4-BE49-F238E27FC236}">
                  <a16:creationId xmlns:a16="http://schemas.microsoft.com/office/drawing/2014/main" id="{0285A227-796A-F240-A50B-9439E68E4453}"/>
                </a:ext>
              </a:extLst>
            </p:cNvPr>
            <p:cNvSpPr/>
            <p:nvPr/>
          </p:nvSpPr>
          <p:spPr>
            <a:xfrm>
              <a:off x="7634616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105">
              <a:extLst>
                <a:ext uri="{FF2B5EF4-FFF2-40B4-BE49-F238E27FC236}">
                  <a16:creationId xmlns:a16="http://schemas.microsoft.com/office/drawing/2014/main" id="{4F67FD62-9FE0-C743-B22D-A892681FDDEF}"/>
                </a:ext>
              </a:extLst>
            </p:cNvPr>
            <p:cNvSpPr/>
            <p:nvPr/>
          </p:nvSpPr>
          <p:spPr>
            <a:xfrm>
              <a:off x="5819039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106">
              <a:extLst>
                <a:ext uri="{FF2B5EF4-FFF2-40B4-BE49-F238E27FC236}">
                  <a16:creationId xmlns:a16="http://schemas.microsoft.com/office/drawing/2014/main" id="{DC744C6C-1765-3445-853C-686838D9996D}"/>
                </a:ext>
              </a:extLst>
            </p:cNvPr>
            <p:cNvSpPr/>
            <p:nvPr/>
          </p:nvSpPr>
          <p:spPr>
            <a:xfrm>
              <a:off x="7207422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107">
              <a:extLst>
                <a:ext uri="{FF2B5EF4-FFF2-40B4-BE49-F238E27FC236}">
                  <a16:creationId xmlns:a16="http://schemas.microsoft.com/office/drawing/2014/main" id="{B3EAFAB2-C2D6-7543-A5AF-3D8C150B6ACC}"/>
                </a:ext>
              </a:extLst>
            </p:cNvPr>
            <p:cNvSpPr/>
            <p:nvPr/>
          </p:nvSpPr>
          <p:spPr>
            <a:xfrm>
              <a:off x="6673428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108">
              <a:extLst>
                <a:ext uri="{FF2B5EF4-FFF2-40B4-BE49-F238E27FC236}">
                  <a16:creationId xmlns:a16="http://schemas.microsoft.com/office/drawing/2014/main" id="{9BB5DE36-100C-5041-A4B4-FAB4BD7B702D}"/>
                </a:ext>
              </a:extLst>
            </p:cNvPr>
            <p:cNvSpPr/>
            <p:nvPr/>
          </p:nvSpPr>
          <p:spPr>
            <a:xfrm>
              <a:off x="6353032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109">
              <a:extLst>
                <a:ext uri="{FF2B5EF4-FFF2-40B4-BE49-F238E27FC236}">
                  <a16:creationId xmlns:a16="http://schemas.microsoft.com/office/drawing/2014/main" id="{58EC1CEF-667F-294F-B106-1D8A436909C6}"/>
                </a:ext>
              </a:extLst>
            </p:cNvPr>
            <p:cNvSpPr/>
            <p:nvPr/>
          </p:nvSpPr>
          <p:spPr>
            <a:xfrm>
              <a:off x="6993824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110">
              <a:extLst>
                <a:ext uri="{FF2B5EF4-FFF2-40B4-BE49-F238E27FC236}">
                  <a16:creationId xmlns:a16="http://schemas.microsoft.com/office/drawing/2014/main" id="{786FCD84-B547-FC4F-999C-C6FA8AB19EFB}"/>
                </a:ext>
              </a:extLst>
            </p:cNvPr>
            <p:cNvSpPr/>
            <p:nvPr/>
          </p:nvSpPr>
          <p:spPr>
            <a:xfrm>
              <a:off x="7207422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111">
              <a:extLst>
                <a:ext uri="{FF2B5EF4-FFF2-40B4-BE49-F238E27FC236}">
                  <a16:creationId xmlns:a16="http://schemas.microsoft.com/office/drawing/2014/main" id="{7E812639-F2F3-6E40-979F-02C487495B67}"/>
                </a:ext>
              </a:extLst>
            </p:cNvPr>
            <p:cNvSpPr/>
            <p:nvPr/>
          </p:nvSpPr>
          <p:spPr>
            <a:xfrm>
              <a:off x="7100623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112">
              <a:extLst>
                <a:ext uri="{FF2B5EF4-FFF2-40B4-BE49-F238E27FC236}">
                  <a16:creationId xmlns:a16="http://schemas.microsoft.com/office/drawing/2014/main" id="{B26B9515-5815-4E44-A645-07BE6915D1CD}"/>
                </a:ext>
              </a:extLst>
            </p:cNvPr>
            <p:cNvSpPr/>
            <p:nvPr/>
          </p:nvSpPr>
          <p:spPr>
            <a:xfrm>
              <a:off x="6459831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113">
              <a:extLst>
                <a:ext uri="{FF2B5EF4-FFF2-40B4-BE49-F238E27FC236}">
                  <a16:creationId xmlns:a16="http://schemas.microsoft.com/office/drawing/2014/main" id="{8724E837-BB45-8B48-B6A2-AA163F080EDC}"/>
                </a:ext>
              </a:extLst>
            </p:cNvPr>
            <p:cNvSpPr/>
            <p:nvPr/>
          </p:nvSpPr>
          <p:spPr>
            <a:xfrm>
              <a:off x="6353032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114">
              <a:extLst>
                <a:ext uri="{FF2B5EF4-FFF2-40B4-BE49-F238E27FC236}">
                  <a16:creationId xmlns:a16="http://schemas.microsoft.com/office/drawing/2014/main" id="{005CA13B-342F-EF41-9329-D5F5DAF9E42E}"/>
                </a:ext>
              </a:extLst>
            </p:cNvPr>
            <p:cNvSpPr/>
            <p:nvPr/>
          </p:nvSpPr>
          <p:spPr>
            <a:xfrm>
              <a:off x="6353032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115">
              <a:extLst>
                <a:ext uri="{FF2B5EF4-FFF2-40B4-BE49-F238E27FC236}">
                  <a16:creationId xmlns:a16="http://schemas.microsoft.com/office/drawing/2014/main" id="{BB7B2FAE-47F6-5042-9911-235747970F93}"/>
                </a:ext>
              </a:extLst>
            </p:cNvPr>
            <p:cNvSpPr/>
            <p:nvPr/>
          </p:nvSpPr>
          <p:spPr>
            <a:xfrm>
              <a:off x="6887026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116">
              <a:extLst>
                <a:ext uri="{FF2B5EF4-FFF2-40B4-BE49-F238E27FC236}">
                  <a16:creationId xmlns:a16="http://schemas.microsoft.com/office/drawing/2014/main" id="{41C58D3C-0B46-A54B-9F96-836FC395E133}"/>
                </a:ext>
              </a:extLst>
            </p:cNvPr>
            <p:cNvSpPr/>
            <p:nvPr/>
          </p:nvSpPr>
          <p:spPr>
            <a:xfrm>
              <a:off x="6993824" y="14191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l117">
              <a:extLst>
                <a:ext uri="{FF2B5EF4-FFF2-40B4-BE49-F238E27FC236}">
                  <a16:creationId xmlns:a16="http://schemas.microsoft.com/office/drawing/2014/main" id="{B9EDFA43-F80A-4741-B33D-095EA0CA2B75}"/>
                </a:ext>
              </a:extLst>
            </p:cNvPr>
            <p:cNvSpPr/>
            <p:nvPr/>
          </p:nvSpPr>
          <p:spPr>
            <a:xfrm>
              <a:off x="5328657" y="1371582"/>
              <a:ext cx="0" cy="1002222"/>
            </a:xfrm>
            <a:custGeom>
              <a:avLst/>
              <a:gdLst/>
              <a:ahLst/>
              <a:cxnLst/>
              <a:rect l="0" t="0" r="0" b="0"/>
              <a:pathLst>
                <a:path h="1971851">
                  <a:moveTo>
                    <a:pt x="0" y="1971851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tx118">
              <a:extLst>
                <a:ext uri="{FF2B5EF4-FFF2-40B4-BE49-F238E27FC236}">
                  <a16:creationId xmlns:a16="http://schemas.microsoft.com/office/drawing/2014/main" id="{D7F7DBCD-D26B-BA49-AEA6-455AE172EEC5}"/>
                </a:ext>
              </a:extLst>
            </p:cNvPr>
            <p:cNvSpPr/>
            <p:nvPr/>
          </p:nvSpPr>
          <p:spPr>
            <a:xfrm>
              <a:off x="5127165" y="2156917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72" name="tx119">
              <a:extLst>
                <a:ext uri="{FF2B5EF4-FFF2-40B4-BE49-F238E27FC236}">
                  <a16:creationId xmlns:a16="http://schemas.microsoft.com/office/drawing/2014/main" id="{30020A1C-9888-CF48-BC8C-38C0F2CC6691}"/>
                </a:ext>
              </a:extLst>
            </p:cNvPr>
            <p:cNvSpPr/>
            <p:nvPr/>
          </p:nvSpPr>
          <p:spPr>
            <a:xfrm>
              <a:off x="5127165" y="1918292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73" name="tx120">
              <a:extLst>
                <a:ext uri="{FF2B5EF4-FFF2-40B4-BE49-F238E27FC236}">
                  <a16:creationId xmlns:a16="http://schemas.microsoft.com/office/drawing/2014/main" id="{C3AC0EFF-B73F-3C4D-8C02-9761B2BBD061}"/>
                </a:ext>
              </a:extLst>
            </p:cNvPr>
            <p:cNvSpPr/>
            <p:nvPr/>
          </p:nvSpPr>
          <p:spPr>
            <a:xfrm>
              <a:off x="5127165" y="1680374"/>
              <a:ext cx="80759" cy="41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74" name="tx121">
              <a:extLst>
                <a:ext uri="{FF2B5EF4-FFF2-40B4-BE49-F238E27FC236}">
                  <a16:creationId xmlns:a16="http://schemas.microsoft.com/office/drawing/2014/main" id="{1AA65A4F-2F51-A14E-8375-00CFF915F2E4}"/>
                </a:ext>
              </a:extLst>
            </p:cNvPr>
            <p:cNvSpPr/>
            <p:nvPr/>
          </p:nvSpPr>
          <p:spPr>
            <a:xfrm>
              <a:off x="5094855" y="1441043"/>
              <a:ext cx="113068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75" name="pl122">
              <a:extLst>
                <a:ext uri="{FF2B5EF4-FFF2-40B4-BE49-F238E27FC236}">
                  <a16:creationId xmlns:a16="http://schemas.microsoft.com/office/drawing/2014/main" id="{1C57A74D-65BB-8347-9FE4-4529BCE7B9A6}"/>
                </a:ext>
              </a:extLst>
            </p:cNvPr>
            <p:cNvSpPr/>
            <p:nvPr/>
          </p:nvSpPr>
          <p:spPr>
            <a:xfrm>
              <a:off x="5222072" y="2178601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l123">
              <a:extLst>
                <a:ext uri="{FF2B5EF4-FFF2-40B4-BE49-F238E27FC236}">
                  <a16:creationId xmlns:a16="http://schemas.microsoft.com/office/drawing/2014/main" id="{972941F8-A335-324D-8823-4877187B8C14}"/>
                </a:ext>
              </a:extLst>
            </p:cNvPr>
            <p:cNvSpPr/>
            <p:nvPr/>
          </p:nvSpPr>
          <p:spPr>
            <a:xfrm>
              <a:off x="5222072" y="1939977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l124">
              <a:extLst>
                <a:ext uri="{FF2B5EF4-FFF2-40B4-BE49-F238E27FC236}">
                  <a16:creationId xmlns:a16="http://schemas.microsoft.com/office/drawing/2014/main" id="{CFBBCB7B-63DC-224D-881D-148936ED92F9}"/>
                </a:ext>
              </a:extLst>
            </p:cNvPr>
            <p:cNvSpPr/>
            <p:nvPr/>
          </p:nvSpPr>
          <p:spPr>
            <a:xfrm>
              <a:off x="5222072" y="1701353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l125">
              <a:extLst>
                <a:ext uri="{FF2B5EF4-FFF2-40B4-BE49-F238E27FC236}">
                  <a16:creationId xmlns:a16="http://schemas.microsoft.com/office/drawing/2014/main" id="{8C5B67D7-9EC0-934E-8DA6-E0255CBC83E2}"/>
                </a:ext>
              </a:extLst>
            </p:cNvPr>
            <p:cNvSpPr/>
            <p:nvPr/>
          </p:nvSpPr>
          <p:spPr>
            <a:xfrm>
              <a:off x="5222072" y="1462729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l126">
              <a:extLst>
                <a:ext uri="{FF2B5EF4-FFF2-40B4-BE49-F238E27FC236}">
                  <a16:creationId xmlns:a16="http://schemas.microsoft.com/office/drawing/2014/main" id="{B6513D48-BD9A-B743-992E-8097FE908169}"/>
                </a:ext>
              </a:extLst>
            </p:cNvPr>
            <p:cNvSpPr/>
            <p:nvPr/>
          </p:nvSpPr>
          <p:spPr>
            <a:xfrm>
              <a:off x="5324353" y="2369500"/>
              <a:ext cx="3417557" cy="0"/>
            </a:xfrm>
            <a:custGeom>
              <a:avLst/>
              <a:gdLst/>
              <a:ahLst/>
              <a:cxnLst/>
              <a:rect l="0" t="0" r="0" b="0"/>
              <a:pathLst>
                <a:path w="6723977">
                  <a:moveTo>
                    <a:pt x="0" y="0"/>
                  </a:moveTo>
                  <a:lnTo>
                    <a:pt x="6723977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17">
              <a:extLst>
                <a:ext uri="{FF2B5EF4-FFF2-40B4-BE49-F238E27FC236}">
                  <a16:creationId xmlns:a16="http://schemas.microsoft.com/office/drawing/2014/main" id="{454EEBD6-C43E-1C45-BFFE-54F6D543C2B4}"/>
                </a:ext>
              </a:extLst>
            </p:cNvPr>
            <p:cNvSpPr/>
            <p:nvPr/>
          </p:nvSpPr>
          <p:spPr>
            <a:xfrm>
              <a:off x="720742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18">
              <a:extLst>
                <a:ext uri="{FF2B5EF4-FFF2-40B4-BE49-F238E27FC236}">
                  <a16:creationId xmlns:a16="http://schemas.microsoft.com/office/drawing/2014/main" id="{0973CBAD-6510-5246-9CCF-733AB24CEE1C}"/>
                </a:ext>
              </a:extLst>
            </p:cNvPr>
            <p:cNvSpPr/>
            <p:nvPr/>
          </p:nvSpPr>
          <p:spPr>
            <a:xfrm>
              <a:off x="667342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19">
              <a:extLst>
                <a:ext uri="{FF2B5EF4-FFF2-40B4-BE49-F238E27FC236}">
                  <a16:creationId xmlns:a16="http://schemas.microsoft.com/office/drawing/2014/main" id="{DF4BCA84-37F2-9549-8A10-D9A2B7526396}"/>
                </a:ext>
              </a:extLst>
            </p:cNvPr>
            <p:cNvSpPr/>
            <p:nvPr/>
          </p:nvSpPr>
          <p:spPr>
            <a:xfrm>
              <a:off x="720742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20">
              <a:extLst>
                <a:ext uri="{FF2B5EF4-FFF2-40B4-BE49-F238E27FC236}">
                  <a16:creationId xmlns:a16="http://schemas.microsoft.com/office/drawing/2014/main" id="{CE95DBD7-501A-784E-9622-1FFB3CA2AEE5}"/>
                </a:ext>
              </a:extLst>
            </p:cNvPr>
            <p:cNvSpPr/>
            <p:nvPr/>
          </p:nvSpPr>
          <p:spPr>
            <a:xfrm>
              <a:off x="6246234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21">
              <a:extLst>
                <a:ext uri="{FF2B5EF4-FFF2-40B4-BE49-F238E27FC236}">
                  <a16:creationId xmlns:a16="http://schemas.microsoft.com/office/drawing/2014/main" id="{006EDC78-A39B-D646-9B91-5EE7AFD14A75}"/>
                </a:ext>
              </a:extLst>
            </p:cNvPr>
            <p:cNvSpPr/>
            <p:nvPr/>
          </p:nvSpPr>
          <p:spPr>
            <a:xfrm>
              <a:off x="635303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22">
              <a:extLst>
                <a:ext uri="{FF2B5EF4-FFF2-40B4-BE49-F238E27FC236}">
                  <a16:creationId xmlns:a16="http://schemas.microsoft.com/office/drawing/2014/main" id="{0810FFAA-355E-CC4A-8F47-2EA6A939C477}"/>
                </a:ext>
              </a:extLst>
            </p:cNvPr>
            <p:cNvSpPr/>
            <p:nvPr/>
          </p:nvSpPr>
          <p:spPr>
            <a:xfrm>
              <a:off x="752781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23">
              <a:extLst>
                <a:ext uri="{FF2B5EF4-FFF2-40B4-BE49-F238E27FC236}">
                  <a16:creationId xmlns:a16="http://schemas.microsoft.com/office/drawing/2014/main" id="{B2DC4D2A-3D1F-0A42-B82D-7D755EDB8E7E}"/>
                </a:ext>
              </a:extLst>
            </p:cNvPr>
            <p:cNvSpPr/>
            <p:nvPr/>
          </p:nvSpPr>
          <p:spPr>
            <a:xfrm>
              <a:off x="7527818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24">
              <a:extLst>
                <a:ext uri="{FF2B5EF4-FFF2-40B4-BE49-F238E27FC236}">
                  <a16:creationId xmlns:a16="http://schemas.microsoft.com/office/drawing/2014/main" id="{B46740ED-6B9E-F144-8999-43D60EFFE9B9}"/>
                </a:ext>
              </a:extLst>
            </p:cNvPr>
            <p:cNvSpPr/>
            <p:nvPr/>
          </p:nvSpPr>
          <p:spPr>
            <a:xfrm>
              <a:off x="6993824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25">
              <a:extLst>
                <a:ext uri="{FF2B5EF4-FFF2-40B4-BE49-F238E27FC236}">
                  <a16:creationId xmlns:a16="http://schemas.microsoft.com/office/drawing/2014/main" id="{9C945F23-CC53-AA4C-9114-0A31CEC12B71}"/>
                </a:ext>
              </a:extLst>
            </p:cNvPr>
            <p:cNvSpPr/>
            <p:nvPr/>
          </p:nvSpPr>
          <p:spPr>
            <a:xfrm>
              <a:off x="6780227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26">
              <a:extLst>
                <a:ext uri="{FF2B5EF4-FFF2-40B4-BE49-F238E27FC236}">
                  <a16:creationId xmlns:a16="http://schemas.microsoft.com/office/drawing/2014/main" id="{EEE3F21B-0B71-804D-9EE0-9B3EA7046ED9}"/>
                </a:ext>
              </a:extLst>
            </p:cNvPr>
            <p:cNvSpPr/>
            <p:nvPr/>
          </p:nvSpPr>
          <p:spPr>
            <a:xfrm>
              <a:off x="6673428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27">
              <a:extLst>
                <a:ext uri="{FF2B5EF4-FFF2-40B4-BE49-F238E27FC236}">
                  <a16:creationId xmlns:a16="http://schemas.microsoft.com/office/drawing/2014/main" id="{C5EF8C5C-DA86-7C4A-B6D6-6F837F38B28E}"/>
                </a:ext>
              </a:extLst>
            </p:cNvPr>
            <p:cNvSpPr/>
            <p:nvPr/>
          </p:nvSpPr>
          <p:spPr>
            <a:xfrm>
              <a:off x="7421019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28">
              <a:extLst>
                <a:ext uri="{FF2B5EF4-FFF2-40B4-BE49-F238E27FC236}">
                  <a16:creationId xmlns:a16="http://schemas.microsoft.com/office/drawing/2014/main" id="{00ED3448-DB54-E749-9404-E0F7139E946B}"/>
                </a:ext>
              </a:extLst>
            </p:cNvPr>
            <p:cNvSpPr/>
            <p:nvPr/>
          </p:nvSpPr>
          <p:spPr>
            <a:xfrm>
              <a:off x="6780227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29">
              <a:extLst>
                <a:ext uri="{FF2B5EF4-FFF2-40B4-BE49-F238E27FC236}">
                  <a16:creationId xmlns:a16="http://schemas.microsoft.com/office/drawing/2014/main" id="{240BD93A-C926-6F42-AB7B-C7C8BE520AEA}"/>
                </a:ext>
              </a:extLst>
            </p:cNvPr>
            <p:cNvSpPr/>
            <p:nvPr/>
          </p:nvSpPr>
          <p:spPr>
            <a:xfrm>
              <a:off x="7314220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30">
              <a:extLst>
                <a:ext uri="{FF2B5EF4-FFF2-40B4-BE49-F238E27FC236}">
                  <a16:creationId xmlns:a16="http://schemas.microsoft.com/office/drawing/2014/main" id="{4CAED9A2-A876-2F4E-B9D0-BB93F63687CF}"/>
                </a:ext>
              </a:extLst>
            </p:cNvPr>
            <p:cNvSpPr/>
            <p:nvPr/>
          </p:nvSpPr>
          <p:spPr>
            <a:xfrm>
              <a:off x="6780227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31">
              <a:extLst>
                <a:ext uri="{FF2B5EF4-FFF2-40B4-BE49-F238E27FC236}">
                  <a16:creationId xmlns:a16="http://schemas.microsoft.com/office/drawing/2014/main" id="{C124C555-BEEC-6242-A181-128DB092B7F7}"/>
                </a:ext>
              </a:extLst>
            </p:cNvPr>
            <p:cNvSpPr/>
            <p:nvPr/>
          </p:nvSpPr>
          <p:spPr>
            <a:xfrm>
              <a:off x="763461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32">
              <a:extLst>
                <a:ext uri="{FF2B5EF4-FFF2-40B4-BE49-F238E27FC236}">
                  <a16:creationId xmlns:a16="http://schemas.microsoft.com/office/drawing/2014/main" id="{FF8D5EF4-987F-F54E-95E2-E401FD724818}"/>
                </a:ext>
              </a:extLst>
            </p:cNvPr>
            <p:cNvSpPr/>
            <p:nvPr/>
          </p:nvSpPr>
          <p:spPr>
            <a:xfrm>
              <a:off x="6673428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33">
              <a:extLst>
                <a:ext uri="{FF2B5EF4-FFF2-40B4-BE49-F238E27FC236}">
                  <a16:creationId xmlns:a16="http://schemas.microsoft.com/office/drawing/2014/main" id="{62510E1E-3CF9-5A42-8327-4DD2145AEDF1}"/>
                </a:ext>
              </a:extLst>
            </p:cNvPr>
            <p:cNvSpPr/>
            <p:nvPr/>
          </p:nvSpPr>
          <p:spPr>
            <a:xfrm>
              <a:off x="6780227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34">
              <a:extLst>
                <a:ext uri="{FF2B5EF4-FFF2-40B4-BE49-F238E27FC236}">
                  <a16:creationId xmlns:a16="http://schemas.microsoft.com/office/drawing/2014/main" id="{C2450A8A-6E74-AB42-B62E-A937A1805068}"/>
                </a:ext>
              </a:extLst>
            </p:cNvPr>
            <p:cNvSpPr/>
            <p:nvPr/>
          </p:nvSpPr>
          <p:spPr>
            <a:xfrm>
              <a:off x="7314220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35">
              <a:extLst>
                <a:ext uri="{FF2B5EF4-FFF2-40B4-BE49-F238E27FC236}">
                  <a16:creationId xmlns:a16="http://schemas.microsoft.com/office/drawing/2014/main" id="{76BBB4F2-064A-D344-8796-2C7537BC3100}"/>
                </a:ext>
              </a:extLst>
            </p:cNvPr>
            <p:cNvSpPr/>
            <p:nvPr/>
          </p:nvSpPr>
          <p:spPr>
            <a:xfrm>
              <a:off x="6993824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36">
              <a:extLst>
                <a:ext uri="{FF2B5EF4-FFF2-40B4-BE49-F238E27FC236}">
                  <a16:creationId xmlns:a16="http://schemas.microsoft.com/office/drawing/2014/main" id="{2947C67D-0477-154E-A659-F3ACB68163C7}"/>
                </a:ext>
              </a:extLst>
            </p:cNvPr>
            <p:cNvSpPr/>
            <p:nvPr/>
          </p:nvSpPr>
          <p:spPr>
            <a:xfrm>
              <a:off x="6459831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37">
              <a:extLst>
                <a:ext uri="{FF2B5EF4-FFF2-40B4-BE49-F238E27FC236}">
                  <a16:creationId xmlns:a16="http://schemas.microsoft.com/office/drawing/2014/main" id="{6D18C8A1-8753-1E42-805D-AA863B288F40}"/>
                </a:ext>
              </a:extLst>
            </p:cNvPr>
            <p:cNvSpPr/>
            <p:nvPr/>
          </p:nvSpPr>
          <p:spPr>
            <a:xfrm>
              <a:off x="6459831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38">
              <a:extLst>
                <a:ext uri="{FF2B5EF4-FFF2-40B4-BE49-F238E27FC236}">
                  <a16:creationId xmlns:a16="http://schemas.microsoft.com/office/drawing/2014/main" id="{7D32671E-1E6C-A248-B79A-F594D3416898}"/>
                </a:ext>
              </a:extLst>
            </p:cNvPr>
            <p:cNvSpPr/>
            <p:nvPr/>
          </p:nvSpPr>
          <p:spPr>
            <a:xfrm>
              <a:off x="6246234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39">
              <a:extLst>
                <a:ext uri="{FF2B5EF4-FFF2-40B4-BE49-F238E27FC236}">
                  <a16:creationId xmlns:a16="http://schemas.microsoft.com/office/drawing/2014/main" id="{2E0F1014-3283-124D-9D60-FB498E41471A}"/>
                </a:ext>
              </a:extLst>
            </p:cNvPr>
            <p:cNvSpPr/>
            <p:nvPr/>
          </p:nvSpPr>
          <p:spPr>
            <a:xfrm>
              <a:off x="6139435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40">
              <a:extLst>
                <a:ext uri="{FF2B5EF4-FFF2-40B4-BE49-F238E27FC236}">
                  <a16:creationId xmlns:a16="http://schemas.microsoft.com/office/drawing/2014/main" id="{17BD227F-3673-6641-ABD9-4CE87CE7DF5B}"/>
                </a:ext>
              </a:extLst>
            </p:cNvPr>
            <p:cNvSpPr/>
            <p:nvPr/>
          </p:nvSpPr>
          <p:spPr>
            <a:xfrm>
              <a:off x="635303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41">
              <a:extLst>
                <a:ext uri="{FF2B5EF4-FFF2-40B4-BE49-F238E27FC236}">
                  <a16:creationId xmlns:a16="http://schemas.microsoft.com/office/drawing/2014/main" id="{1060CBF7-4B2B-F940-A3F1-30110EB89259}"/>
                </a:ext>
              </a:extLst>
            </p:cNvPr>
            <p:cNvSpPr/>
            <p:nvPr/>
          </p:nvSpPr>
          <p:spPr>
            <a:xfrm>
              <a:off x="7207422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42">
              <a:extLst>
                <a:ext uri="{FF2B5EF4-FFF2-40B4-BE49-F238E27FC236}">
                  <a16:creationId xmlns:a16="http://schemas.microsoft.com/office/drawing/2014/main" id="{02BC0E49-CF07-7C4B-BC28-DC6F6080911A}"/>
                </a:ext>
              </a:extLst>
            </p:cNvPr>
            <p:cNvSpPr/>
            <p:nvPr/>
          </p:nvSpPr>
          <p:spPr>
            <a:xfrm>
              <a:off x="795501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43">
              <a:extLst>
                <a:ext uri="{FF2B5EF4-FFF2-40B4-BE49-F238E27FC236}">
                  <a16:creationId xmlns:a16="http://schemas.microsoft.com/office/drawing/2014/main" id="{DBFA7144-0788-024F-8AAD-37E3680F9DEA}"/>
                </a:ext>
              </a:extLst>
            </p:cNvPr>
            <p:cNvSpPr/>
            <p:nvPr/>
          </p:nvSpPr>
          <p:spPr>
            <a:xfrm>
              <a:off x="7314220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44">
              <a:extLst>
                <a:ext uri="{FF2B5EF4-FFF2-40B4-BE49-F238E27FC236}">
                  <a16:creationId xmlns:a16="http://schemas.microsoft.com/office/drawing/2014/main" id="{FAF749D2-93E9-7849-AA4C-A278B7532962}"/>
                </a:ext>
              </a:extLst>
            </p:cNvPr>
            <p:cNvSpPr/>
            <p:nvPr/>
          </p:nvSpPr>
          <p:spPr>
            <a:xfrm>
              <a:off x="603530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45">
              <a:extLst>
                <a:ext uri="{FF2B5EF4-FFF2-40B4-BE49-F238E27FC236}">
                  <a16:creationId xmlns:a16="http://schemas.microsoft.com/office/drawing/2014/main" id="{5B93A796-9AAA-E14F-A24C-34EF795096E7}"/>
                </a:ext>
              </a:extLst>
            </p:cNvPr>
            <p:cNvSpPr/>
            <p:nvPr/>
          </p:nvSpPr>
          <p:spPr>
            <a:xfrm>
              <a:off x="6780227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46">
              <a:extLst>
                <a:ext uri="{FF2B5EF4-FFF2-40B4-BE49-F238E27FC236}">
                  <a16:creationId xmlns:a16="http://schemas.microsoft.com/office/drawing/2014/main" id="{2E78C6D8-DE27-F440-B557-58A0BCB687A9}"/>
                </a:ext>
              </a:extLst>
            </p:cNvPr>
            <p:cNvSpPr/>
            <p:nvPr/>
          </p:nvSpPr>
          <p:spPr>
            <a:xfrm>
              <a:off x="7848213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47">
              <a:extLst>
                <a:ext uri="{FF2B5EF4-FFF2-40B4-BE49-F238E27FC236}">
                  <a16:creationId xmlns:a16="http://schemas.microsoft.com/office/drawing/2014/main" id="{8C96C546-8BB2-F643-BCC0-32FBFC530F29}"/>
                </a:ext>
              </a:extLst>
            </p:cNvPr>
            <p:cNvSpPr/>
            <p:nvPr/>
          </p:nvSpPr>
          <p:spPr>
            <a:xfrm>
              <a:off x="560544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48">
              <a:extLst>
                <a:ext uri="{FF2B5EF4-FFF2-40B4-BE49-F238E27FC236}">
                  <a16:creationId xmlns:a16="http://schemas.microsoft.com/office/drawing/2014/main" id="{DBF5BD52-180D-6142-BEA1-BD07A334055D}"/>
                </a:ext>
              </a:extLst>
            </p:cNvPr>
            <p:cNvSpPr/>
            <p:nvPr/>
          </p:nvSpPr>
          <p:spPr>
            <a:xfrm>
              <a:off x="763461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49">
              <a:extLst>
                <a:ext uri="{FF2B5EF4-FFF2-40B4-BE49-F238E27FC236}">
                  <a16:creationId xmlns:a16="http://schemas.microsoft.com/office/drawing/2014/main" id="{0CD3BC43-2D53-F749-9B90-07642A718142}"/>
                </a:ext>
              </a:extLst>
            </p:cNvPr>
            <p:cNvSpPr/>
            <p:nvPr/>
          </p:nvSpPr>
          <p:spPr>
            <a:xfrm>
              <a:off x="7741415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0">
              <a:extLst>
                <a:ext uri="{FF2B5EF4-FFF2-40B4-BE49-F238E27FC236}">
                  <a16:creationId xmlns:a16="http://schemas.microsoft.com/office/drawing/2014/main" id="{B18CA82B-07E5-AD43-B544-59AC8E4DE236}"/>
                </a:ext>
              </a:extLst>
            </p:cNvPr>
            <p:cNvSpPr/>
            <p:nvPr/>
          </p:nvSpPr>
          <p:spPr>
            <a:xfrm>
              <a:off x="7207422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">
              <a:extLst>
                <a:ext uri="{FF2B5EF4-FFF2-40B4-BE49-F238E27FC236}">
                  <a16:creationId xmlns:a16="http://schemas.microsoft.com/office/drawing/2014/main" id="{5A2A7418-43BB-5841-BBDC-43C546396AD4}"/>
                </a:ext>
              </a:extLst>
            </p:cNvPr>
            <p:cNvSpPr/>
            <p:nvPr/>
          </p:nvSpPr>
          <p:spPr>
            <a:xfrm>
              <a:off x="7314220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2">
              <a:extLst>
                <a:ext uri="{FF2B5EF4-FFF2-40B4-BE49-F238E27FC236}">
                  <a16:creationId xmlns:a16="http://schemas.microsoft.com/office/drawing/2014/main" id="{FAF74366-BD9A-554A-AAA0-C3F9EFE8B7A4}"/>
                </a:ext>
              </a:extLst>
            </p:cNvPr>
            <p:cNvSpPr/>
            <p:nvPr/>
          </p:nvSpPr>
          <p:spPr>
            <a:xfrm>
              <a:off x="7314220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3">
              <a:extLst>
                <a:ext uri="{FF2B5EF4-FFF2-40B4-BE49-F238E27FC236}">
                  <a16:creationId xmlns:a16="http://schemas.microsoft.com/office/drawing/2014/main" id="{0E5FDC7D-3D71-2449-9739-AECA2CF15BF5}"/>
                </a:ext>
              </a:extLst>
            </p:cNvPr>
            <p:cNvSpPr/>
            <p:nvPr/>
          </p:nvSpPr>
          <p:spPr>
            <a:xfrm>
              <a:off x="688702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4">
              <a:extLst>
                <a:ext uri="{FF2B5EF4-FFF2-40B4-BE49-F238E27FC236}">
                  <a16:creationId xmlns:a16="http://schemas.microsoft.com/office/drawing/2014/main" id="{1C6B1893-475B-3046-B86A-3DBFAA20A906}"/>
                </a:ext>
              </a:extLst>
            </p:cNvPr>
            <p:cNvSpPr/>
            <p:nvPr/>
          </p:nvSpPr>
          <p:spPr>
            <a:xfrm>
              <a:off x="6993824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5">
              <a:extLst>
                <a:ext uri="{FF2B5EF4-FFF2-40B4-BE49-F238E27FC236}">
                  <a16:creationId xmlns:a16="http://schemas.microsoft.com/office/drawing/2014/main" id="{B51BB40B-A3FE-0645-9691-30041698BA25}"/>
                </a:ext>
              </a:extLst>
            </p:cNvPr>
            <p:cNvSpPr/>
            <p:nvPr/>
          </p:nvSpPr>
          <p:spPr>
            <a:xfrm>
              <a:off x="7100623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6">
              <a:extLst>
                <a:ext uri="{FF2B5EF4-FFF2-40B4-BE49-F238E27FC236}">
                  <a16:creationId xmlns:a16="http://schemas.microsoft.com/office/drawing/2014/main" id="{5D4042FB-61FF-4B4C-A44E-09FD75D2843E}"/>
                </a:ext>
              </a:extLst>
            </p:cNvPr>
            <p:cNvSpPr/>
            <p:nvPr/>
          </p:nvSpPr>
          <p:spPr>
            <a:xfrm>
              <a:off x="7100623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7">
              <a:extLst>
                <a:ext uri="{FF2B5EF4-FFF2-40B4-BE49-F238E27FC236}">
                  <a16:creationId xmlns:a16="http://schemas.microsoft.com/office/drawing/2014/main" id="{25E9CA87-7BA2-8C41-86F9-ACABE4F4EC8E}"/>
                </a:ext>
              </a:extLst>
            </p:cNvPr>
            <p:cNvSpPr/>
            <p:nvPr/>
          </p:nvSpPr>
          <p:spPr>
            <a:xfrm>
              <a:off x="7634616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8">
              <a:extLst>
                <a:ext uri="{FF2B5EF4-FFF2-40B4-BE49-F238E27FC236}">
                  <a16:creationId xmlns:a16="http://schemas.microsoft.com/office/drawing/2014/main" id="{D32567A1-A1AE-CB41-828D-81BC6F6CA863}"/>
                </a:ext>
              </a:extLst>
            </p:cNvPr>
            <p:cNvSpPr/>
            <p:nvPr/>
          </p:nvSpPr>
          <p:spPr>
            <a:xfrm>
              <a:off x="6566630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9">
              <a:extLst>
                <a:ext uri="{FF2B5EF4-FFF2-40B4-BE49-F238E27FC236}">
                  <a16:creationId xmlns:a16="http://schemas.microsoft.com/office/drawing/2014/main" id="{C22A6011-7489-BC48-814C-EAF0444A09C4}"/>
                </a:ext>
              </a:extLst>
            </p:cNvPr>
            <p:cNvSpPr/>
            <p:nvPr/>
          </p:nvSpPr>
          <p:spPr>
            <a:xfrm>
              <a:off x="6139435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60">
              <a:extLst>
                <a:ext uri="{FF2B5EF4-FFF2-40B4-BE49-F238E27FC236}">
                  <a16:creationId xmlns:a16="http://schemas.microsoft.com/office/drawing/2014/main" id="{93010EF3-5042-E04D-89D9-34E1130373E5}"/>
                </a:ext>
              </a:extLst>
            </p:cNvPr>
            <p:cNvSpPr/>
            <p:nvPr/>
          </p:nvSpPr>
          <p:spPr>
            <a:xfrm>
              <a:off x="7100623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61">
              <a:extLst>
                <a:ext uri="{FF2B5EF4-FFF2-40B4-BE49-F238E27FC236}">
                  <a16:creationId xmlns:a16="http://schemas.microsoft.com/office/drawing/2014/main" id="{5305A4EC-B51F-1146-B1E2-6BF8BF659354}"/>
                </a:ext>
              </a:extLst>
            </p:cNvPr>
            <p:cNvSpPr/>
            <p:nvPr/>
          </p:nvSpPr>
          <p:spPr>
            <a:xfrm>
              <a:off x="7314220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62">
              <a:extLst>
                <a:ext uri="{FF2B5EF4-FFF2-40B4-BE49-F238E27FC236}">
                  <a16:creationId xmlns:a16="http://schemas.microsoft.com/office/drawing/2014/main" id="{23191604-C286-4F43-873F-E5C97DB6C633}"/>
                </a:ext>
              </a:extLst>
            </p:cNvPr>
            <p:cNvSpPr/>
            <p:nvPr/>
          </p:nvSpPr>
          <p:spPr>
            <a:xfrm>
              <a:off x="688702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63">
              <a:extLst>
                <a:ext uri="{FF2B5EF4-FFF2-40B4-BE49-F238E27FC236}">
                  <a16:creationId xmlns:a16="http://schemas.microsoft.com/office/drawing/2014/main" id="{E80AD33B-8B4F-BE47-AEAB-D544518F8E3F}"/>
                </a:ext>
              </a:extLst>
            </p:cNvPr>
            <p:cNvSpPr/>
            <p:nvPr/>
          </p:nvSpPr>
          <p:spPr>
            <a:xfrm>
              <a:off x="6566630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64">
              <a:extLst>
                <a:ext uri="{FF2B5EF4-FFF2-40B4-BE49-F238E27FC236}">
                  <a16:creationId xmlns:a16="http://schemas.microsoft.com/office/drawing/2014/main" id="{D364FAE9-1F7A-384E-B6B0-5D84D467FECF}"/>
                </a:ext>
              </a:extLst>
            </p:cNvPr>
            <p:cNvSpPr/>
            <p:nvPr/>
          </p:nvSpPr>
          <p:spPr>
            <a:xfrm>
              <a:off x="6566630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65">
              <a:extLst>
                <a:ext uri="{FF2B5EF4-FFF2-40B4-BE49-F238E27FC236}">
                  <a16:creationId xmlns:a16="http://schemas.microsoft.com/office/drawing/2014/main" id="{75C40995-3C57-8147-ADEA-7FC3C7D166CB}"/>
                </a:ext>
              </a:extLst>
            </p:cNvPr>
            <p:cNvSpPr/>
            <p:nvPr/>
          </p:nvSpPr>
          <p:spPr>
            <a:xfrm>
              <a:off x="6566630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66">
              <a:extLst>
                <a:ext uri="{FF2B5EF4-FFF2-40B4-BE49-F238E27FC236}">
                  <a16:creationId xmlns:a16="http://schemas.microsoft.com/office/drawing/2014/main" id="{66991938-79C5-7348-8BF4-F33270B7CD9A}"/>
                </a:ext>
              </a:extLst>
            </p:cNvPr>
            <p:cNvSpPr/>
            <p:nvPr/>
          </p:nvSpPr>
          <p:spPr>
            <a:xfrm>
              <a:off x="7100623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67">
              <a:extLst>
                <a:ext uri="{FF2B5EF4-FFF2-40B4-BE49-F238E27FC236}">
                  <a16:creationId xmlns:a16="http://schemas.microsoft.com/office/drawing/2014/main" id="{97E04172-FBF4-7741-8FBF-27F118F0B802}"/>
                </a:ext>
              </a:extLst>
            </p:cNvPr>
            <p:cNvSpPr/>
            <p:nvPr/>
          </p:nvSpPr>
          <p:spPr>
            <a:xfrm>
              <a:off x="6566630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68">
              <a:extLst>
                <a:ext uri="{FF2B5EF4-FFF2-40B4-BE49-F238E27FC236}">
                  <a16:creationId xmlns:a16="http://schemas.microsoft.com/office/drawing/2014/main" id="{F4E8B211-B635-BE4B-9D92-A4376230D008}"/>
                </a:ext>
              </a:extLst>
            </p:cNvPr>
            <p:cNvSpPr/>
            <p:nvPr/>
          </p:nvSpPr>
          <p:spPr>
            <a:xfrm>
              <a:off x="6459831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69">
              <a:extLst>
                <a:ext uri="{FF2B5EF4-FFF2-40B4-BE49-F238E27FC236}">
                  <a16:creationId xmlns:a16="http://schemas.microsoft.com/office/drawing/2014/main" id="{163DB27D-0BF6-3D4B-9203-FF0BD2949493}"/>
                </a:ext>
              </a:extLst>
            </p:cNvPr>
            <p:cNvSpPr/>
            <p:nvPr/>
          </p:nvSpPr>
          <p:spPr>
            <a:xfrm>
              <a:off x="7207422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70">
              <a:extLst>
                <a:ext uri="{FF2B5EF4-FFF2-40B4-BE49-F238E27FC236}">
                  <a16:creationId xmlns:a16="http://schemas.microsoft.com/office/drawing/2014/main" id="{5319B9A0-99C7-2C4E-9307-9D07E667B742}"/>
                </a:ext>
              </a:extLst>
            </p:cNvPr>
            <p:cNvSpPr/>
            <p:nvPr/>
          </p:nvSpPr>
          <p:spPr>
            <a:xfrm>
              <a:off x="7848213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71">
              <a:extLst>
                <a:ext uri="{FF2B5EF4-FFF2-40B4-BE49-F238E27FC236}">
                  <a16:creationId xmlns:a16="http://schemas.microsoft.com/office/drawing/2014/main" id="{2E3AC489-052F-E849-8E9C-D23DB5347B76}"/>
                </a:ext>
              </a:extLst>
            </p:cNvPr>
            <p:cNvSpPr/>
            <p:nvPr/>
          </p:nvSpPr>
          <p:spPr>
            <a:xfrm>
              <a:off x="6673428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72">
              <a:extLst>
                <a:ext uri="{FF2B5EF4-FFF2-40B4-BE49-F238E27FC236}">
                  <a16:creationId xmlns:a16="http://schemas.microsoft.com/office/drawing/2014/main" id="{E84CD02E-255B-034A-8A7B-4CA94E813012}"/>
                </a:ext>
              </a:extLst>
            </p:cNvPr>
            <p:cNvSpPr/>
            <p:nvPr/>
          </p:nvSpPr>
          <p:spPr>
            <a:xfrm>
              <a:off x="827540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73">
              <a:extLst>
                <a:ext uri="{FF2B5EF4-FFF2-40B4-BE49-F238E27FC236}">
                  <a16:creationId xmlns:a16="http://schemas.microsoft.com/office/drawing/2014/main" id="{7A932A52-1922-A943-8FF4-6D750B8B2725}"/>
                </a:ext>
              </a:extLst>
            </p:cNvPr>
            <p:cNvSpPr/>
            <p:nvPr/>
          </p:nvSpPr>
          <p:spPr>
            <a:xfrm>
              <a:off x="6780227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74">
              <a:extLst>
                <a:ext uri="{FF2B5EF4-FFF2-40B4-BE49-F238E27FC236}">
                  <a16:creationId xmlns:a16="http://schemas.microsoft.com/office/drawing/2014/main" id="{06BB5960-D602-7740-AD3B-871187C5E485}"/>
                </a:ext>
              </a:extLst>
            </p:cNvPr>
            <p:cNvSpPr/>
            <p:nvPr/>
          </p:nvSpPr>
          <p:spPr>
            <a:xfrm>
              <a:off x="6673428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75">
              <a:extLst>
                <a:ext uri="{FF2B5EF4-FFF2-40B4-BE49-F238E27FC236}">
                  <a16:creationId xmlns:a16="http://schemas.microsoft.com/office/drawing/2014/main" id="{10F7C7E3-A3FD-FD46-AE40-AA7EBEA73AF0}"/>
                </a:ext>
              </a:extLst>
            </p:cNvPr>
            <p:cNvSpPr/>
            <p:nvPr/>
          </p:nvSpPr>
          <p:spPr>
            <a:xfrm>
              <a:off x="6993824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76">
              <a:extLst>
                <a:ext uri="{FF2B5EF4-FFF2-40B4-BE49-F238E27FC236}">
                  <a16:creationId xmlns:a16="http://schemas.microsoft.com/office/drawing/2014/main" id="{C40C0AA2-2B0D-9D43-977D-0A9E667A066A}"/>
                </a:ext>
              </a:extLst>
            </p:cNvPr>
            <p:cNvSpPr/>
            <p:nvPr/>
          </p:nvSpPr>
          <p:spPr>
            <a:xfrm>
              <a:off x="7207422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77">
              <a:extLst>
                <a:ext uri="{FF2B5EF4-FFF2-40B4-BE49-F238E27FC236}">
                  <a16:creationId xmlns:a16="http://schemas.microsoft.com/office/drawing/2014/main" id="{F6EF13CD-EDD7-5346-BC4D-632EB100102E}"/>
                </a:ext>
              </a:extLst>
            </p:cNvPr>
            <p:cNvSpPr/>
            <p:nvPr/>
          </p:nvSpPr>
          <p:spPr>
            <a:xfrm>
              <a:off x="8061811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78">
              <a:extLst>
                <a:ext uri="{FF2B5EF4-FFF2-40B4-BE49-F238E27FC236}">
                  <a16:creationId xmlns:a16="http://schemas.microsoft.com/office/drawing/2014/main" id="{950580BC-43D6-924A-8A22-4AD2BF963B97}"/>
                </a:ext>
              </a:extLst>
            </p:cNvPr>
            <p:cNvSpPr/>
            <p:nvPr/>
          </p:nvSpPr>
          <p:spPr>
            <a:xfrm>
              <a:off x="6459831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79">
              <a:extLst>
                <a:ext uri="{FF2B5EF4-FFF2-40B4-BE49-F238E27FC236}">
                  <a16:creationId xmlns:a16="http://schemas.microsoft.com/office/drawing/2014/main" id="{C6450F27-4D47-4340-868C-33A82B056533}"/>
                </a:ext>
              </a:extLst>
            </p:cNvPr>
            <p:cNvSpPr/>
            <p:nvPr/>
          </p:nvSpPr>
          <p:spPr>
            <a:xfrm>
              <a:off x="6993824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80">
              <a:extLst>
                <a:ext uri="{FF2B5EF4-FFF2-40B4-BE49-F238E27FC236}">
                  <a16:creationId xmlns:a16="http://schemas.microsoft.com/office/drawing/2014/main" id="{03141DBF-F629-AD47-A730-73728488955B}"/>
                </a:ext>
              </a:extLst>
            </p:cNvPr>
            <p:cNvSpPr/>
            <p:nvPr/>
          </p:nvSpPr>
          <p:spPr>
            <a:xfrm>
              <a:off x="6993824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81">
              <a:extLst>
                <a:ext uri="{FF2B5EF4-FFF2-40B4-BE49-F238E27FC236}">
                  <a16:creationId xmlns:a16="http://schemas.microsoft.com/office/drawing/2014/main" id="{5C1377B7-7804-8545-9984-8E0E2A7B3855}"/>
                </a:ext>
              </a:extLst>
            </p:cNvPr>
            <p:cNvSpPr/>
            <p:nvPr/>
          </p:nvSpPr>
          <p:spPr>
            <a:xfrm>
              <a:off x="6887026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82">
              <a:extLst>
                <a:ext uri="{FF2B5EF4-FFF2-40B4-BE49-F238E27FC236}">
                  <a16:creationId xmlns:a16="http://schemas.microsoft.com/office/drawing/2014/main" id="{B84CC1B5-93C4-C74E-AA3F-312AB09562E3}"/>
                </a:ext>
              </a:extLst>
            </p:cNvPr>
            <p:cNvSpPr/>
            <p:nvPr/>
          </p:nvSpPr>
          <p:spPr>
            <a:xfrm>
              <a:off x="7421019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83">
              <a:extLst>
                <a:ext uri="{FF2B5EF4-FFF2-40B4-BE49-F238E27FC236}">
                  <a16:creationId xmlns:a16="http://schemas.microsoft.com/office/drawing/2014/main" id="{792C62C0-95DC-D240-AEF0-9E46ADD40A39}"/>
                </a:ext>
              </a:extLst>
            </p:cNvPr>
            <p:cNvSpPr/>
            <p:nvPr/>
          </p:nvSpPr>
          <p:spPr>
            <a:xfrm>
              <a:off x="795501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84">
              <a:extLst>
                <a:ext uri="{FF2B5EF4-FFF2-40B4-BE49-F238E27FC236}">
                  <a16:creationId xmlns:a16="http://schemas.microsoft.com/office/drawing/2014/main" id="{8148D1AE-2E13-0643-B93E-B5F4122791D5}"/>
                </a:ext>
              </a:extLst>
            </p:cNvPr>
            <p:cNvSpPr/>
            <p:nvPr/>
          </p:nvSpPr>
          <p:spPr>
            <a:xfrm>
              <a:off x="6780227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85">
              <a:extLst>
                <a:ext uri="{FF2B5EF4-FFF2-40B4-BE49-F238E27FC236}">
                  <a16:creationId xmlns:a16="http://schemas.microsoft.com/office/drawing/2014/main" id="{C602DD3F-26A2-5D43-9453-D3815F3EDD7C}"/>
                </a:ext>
              </a:extLst>
            </p:cNvPr>
            <p:cNvSpPr/>
            <p:nvPr/>
          </p:nvSpPr>
          <p:spPr>
            <a:xfrm>
              <a:off x="6993824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86">
              <a:extLst>
                <a:ext uri="{FF2B5EF4-FFF2-40B4-BE49-F238E27FC236}">
                  <a16:creationId xmlns:a16="http://schemas.microsoft.com/office/drawing/2014/main" id="{25B2674A-890F-044E-96F9-8E5FD7D02A02}"/>
                </a:ext>
              </a:extLst>
            </p:cNvPr>
            <p:cNvSpPr/>
            <p:nvPr/>
          </p:nvSpPr>
          <p:spPr>
            <a:xfrm>
              <a:off x="7417251" y="32503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87">
              <a:extLst>
                <a:ext uri="{FF2B5EF4-FFF2-40B4-BE49-F238E27FC236}">
                  <a16:creationId xmlns:a16="http://schemas.microsoft.com/office/drawing/2014/main" id="{449145F7-DD66-FA4C-9614-C94248C866F7}"/>
                </a:ext>
              </a:extLst>
            </p:cNvPr>
            <p:cNvSpPr/>
            <p:nvPr/>
          </p:nvSpPr>
          <p:spPr>
            <a:xfrm>
              <a:off x="7527818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88">
              <a:extLst>
                <a:ext uri="{FF2B5EF4-FFF2-40B4-BE49-F238E27FC236}">
                  <a16:creationId xmlns:a16="http://schemas.microsoft.com/office/drawing/2014/main" id="{C8F35B95-804C-9C4C-AC31-17CDC11FCC82}"/>
                </a:ext>
              </a:extLst>
            </p:cNvPr>
            <p:cNvSpPr/>
            <p:nvPr/>
          </p:nvSpPr>
          <p:spPr>
            <a:xfrm>
              <a:off x="603530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89">
              <a:extLst>
                <a:ext uri="{FF2B5EF4-FFF2-40B4-BE49-F238E27FC236}">
                  <a16:creationId xmlns:a16="http://schemas.microsoft.com/office/drawing/2014/main" id="{3383F9B0-FA47-0447-9B81-9E1E0618372B}"/>
                </a:ext>
              </a:extLst>
            </p:cNvPr>
            <p:cNvSpPr/>
            <p:nvPr/>
          </p:nvSpPr>
          <p:spPr>
            <a:xfrm>
              <a:off x="6673428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90">
              <a:extLst>
                <a:ext uri="{FF2B5EF4-FFF2-40B4-BE49-F238E27FC236}">
                  <a16:creationId xmlns:a16="http://schemas.microsoft.com/office/drawing/2014/main" id="{D624F698-A6F5-0B4A-A2FC-388C793B9D76}"/>
                </a:ext>
              </a:extLst>
            </p:cNvPr>
            <p:cNvSpPr/>
            <p:nvPr/>
          </p:nvSpPr>
          <p:spPr>
            <a:xfrm>
              <a:off x="7104391" y="296407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91">
              <a:extLst>
                <a:ext uri="{FF2B5EF4-FFF2-40B4-BE49-F238E27FC236}">
                  <a16:creationId xmlns:a16="http://schemas.microsoft.com/office/drawing/2014/main" id="{4AED98F1-5779-4E47-ABF6-2F5BD331306C}"/>
                </a:ext>
              </a:extLst>
            </p:cNvPr>
            <p:cNvSpPr/>
            <p:nvPr/>
          </p:nvSpPr>
          <p:spPr>
            <a:xfrm>
              <a:off x="6887026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92">
              <a:extLst>
                <a:ext uri="{FF2B5EF4-FFF2-40B4-BE49-F238E27FC236}">
                  <a16:creationId xmlns:a16="http://schemas.microsoft.com/office/drawing/2014/main" id="{BC48A536-5402-544C-8116-7A920D70D7A1}"/>
                </a:ext>
              </a:extLst>
            </p:cNvPr>
            <p:cNvSpPr/>
            <p:nvPr/>
          </p:nvSpPr>
          <p:spPr>
            <a:xfrm>
              <a:off x="7417251" y="3154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93">
              <a:extLst>
                <a:ext uri="{FF2B5EF4-FFF2-40B4-BE49-F238E27FC236}">
                  <a16:creationId xmlns:a16="http://schemas.microsoft.com/office/drawing/2014/main" id="{2BF2F1F0-AC9D-3543-97EA-D43322C94DD0}"/>
                </a:ext>
              </a:extLst>
            </p:cNvPr>
            <p:cNvSpPr/>
            <p:nvPr/>
          </p:nvSpPr>
          <p:spPr>
            <a:xfrm>
              <a:off x="7527818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94">
              <a:extLst>
                <a:ext uri="{FF2B5EF4-FFF2-40B4-BE49-F238E27FC236}">
                  <a16:creationId xmlns:a16="http://schemas.microsoft.com/office/drawing/2014/main" id="{4FBAEB50-BF0A-854D-81A4-3939CCFC988C}"/>
                </a:ext>
              </a:extLst>
            </p:cNvPr>
            <p:cNvSpPr/>
            <p:nvPr/>
          </p:nvSpPr>
          <p:spPr>
            <a:xfrm>
              <a:off x="6459831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95">
              <a:extLst>
                <a:ext uri="{FF2B5EF4-FFF2-40B4-BE49-F238E27FC236}">
                  <a16:creationId xmlns:a16="http://schemas.microsoft.com/office/drawing/2014/main" id="{B58AF9E0-B558-364B-9BD7-046C9342A36F}"/>
                </a:ext>
              </a:extLst>
            </p:cNvPr>
            <p:cNvSpPr/>
            <p:nvPr/>
          </p:nvSpPr>
          <p:spPr>
            <a:xfrm>
              <a:off x="6780227" y="2778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96">
              <a:extLst>
                <a:ext uri="{FF2B5EF4-FFF2-40B4-BE49-F238E27FC236}">
                  <a16:creationId xmlns:a16="http://schemas.microsoft.com/office/drawing/2014/main" id="{0101CD32-32F3-284B-9FB7-995F8E58CE19}"/>
                </a:ext>
              </a:extLst>
            </p:cNvPr>
            <p:cNvSpPr/>
            <p:nvPr/>
          </p:nvSpPr>
          <p:spPr>
            <a:xfrm>
              <a:off x="7527818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97">
              <a:extLst>
                <a:ext uri="{FF2B5EF4-FFF2-40B4-BE49-F238E27FC236}">
                  <a16:creationId xmlns:a16="http://schemas.microsoft.com/office/drawing/2014/main" id="{D93DB14F-2F6B-E64E-B7C0-F63B0FFAE2AC}"/>
                </a:ext>
              </a:extLst>
            </p:cNvPr>
            <p:cNvSpPr/>
            <p:nvPr/>
          </p:nvSpPr>
          <p:spPr>
            <a:xfrm>
              <a:off x="7741415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98">
              <a:extLst>
                <a:ext uri="{FF2B5EF4-FFF2-40B4-BE49-F238E27FC236}">
                  <a16:creationId xmlns:a16="http://schemas.microsoft.com/office/drawing/2014/main" id="{2D64380E-F665-054D-AF68-FED0F47CD1B2}"/>
                </a:ext>
              </a:extLst>
            </p:cNvPr>
            <p:cNvSpPr/>
            <p:nvPr/>
          </p:nvSpPr>
          <p:spPr>
            <a:xfrm>
              <a:off x="8170860" y="34483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99">
              <a:extLst>
                <a:ext uri="{FF2B5EF4-FFF2-40B4-BE49-F238E27FC236}">
                  <a16:creationId xmlns:a16="http://schemas.microsoft.com/office/drawing/2014/main" id="{FC1B2F29-35F4-AB46-AAA7-F784A991F064}"/>
                </a:ext>
              </a:extLst>
            </p:cNvPr>
            <p:cNvSpPr/>
            <p:nvPr/>
          </p:nvSpPr>
          <p:spPr>
            <a:xfrm>
              <a:off x="6993824" y="2778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100">
              <a:extLst>
                <a:ext uri="{FF2B5EF4-FFF2-40B4-BE49-F238E27FC236}">
                  <a16:creationId xmlns:a16="http://schemas.microsoft.com/office/drawing/2014/main" id="{5240A770-8FD6-1845-BBC6-DCB74D4B7AB9}"/>
                </a:ext>
              </a:extLst>
            </p:cNvPr>
            <p:cNvSpPr/>
            <p:nvPr/>
          </p:nvSpPr>
          <p:spPr>
            <a:xfrm>
              <a:off x="7417251" y="3059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101">
              <a:extLst>
                <a:ext uri="{FF2B5EF4-FFF2-40B4-BE49-F238E27FC236}">
                  <a16:creationId xmlns:a16="http://schemas.microsoft.com/office/drawing/2014/main" id="{5B6D708F-7228-DF4C-9070-1A0957C7FB71}"/>
                </a:ext>
              </a:extLst>
            </p:cNvPr>
            <p:cNvSpPr/>
            <p:nvPr/>
          </p:nvSpPr>
          <p:spPr>
            <a:xfrm>
              <a:off x="7848213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102">
              <a:extLst>
                <a:ext uri="{FF2B5EF4-FFF2-40B4-BE49-F238E27FC236}">
                  <a16:creationId xmlns:a16="http://schemas.microsoft.com/office/drawing/2014/main" id="{6863E493-6F29-5D4E-AC86-DA1836556832}"/>
                </a:ext>
              </a:extLst>
            </p:cNvPr>
            <p:cNvSpPr/>
            <p:nvPr/>
          </p:nvSpPr>
          <p:spPr>
            <a:xfrm>
              <a:off x="6887026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103">
              <a:extLst>
                <a:ext uri="{FF2B5EF4-FFF2-40B4-BE49-F238E27FC236}">
                  <a16:creationId xmlns:a16="http://schemas.microsoft.com/office/drawing/2014/main" id="{FCACE444-6C26-3F49-BFA3-184E29BF6F32}"/>
                </a:ext>
              </a:extLst>
            </p:cNvPr>
            <p:cNvSpPr/>
            <p:nvPr/>
          </p:nvSpPr>
          <p:spPr>
            <a:xfrm>
              <a:off x="7634616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104">
              <a:extLst>
                <a:ext uri="{FF2B5EF4-FFF2-40B4-BE49-F238E27FC236}">
                  <a16:creationId xmlns:a16="http://schemas.microsoft.com/office/drawing/2014/main" id="{B1B2DB5E-2C40-3E48-B945-FAEA1E87D7E5}"/>
                </a:ext>
              </a:extLst>
            </p:cNvPr>
            <p:cNvSpPr/>
            <p:nvPr/>
          </p:nvSpPr>
          <p:spPr>
            <a:xfrm>
              <a:off x="7634616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105">
              <a:extLst>
                <a:ext uri="{FF2B5EF4-FFF2-40B4-BE49-F238E27FC236}">
                  <a16:creationId xmlns:a16="http://schemas.microsoft.com/office/drawing/2014/main" id="{F70495FF-43F0-7A4D-A8D2-146DF0CEB917}"/>
                </a:ext>
              </a:extLst>
            </p:cNvPr>
            <p:cNvSpPr/>
            <p:nvPr/>
          </p:nvSpPr>
          <p:spPr>
            <a:xfrm>
              <a:off x="5819039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106">
              <a:extLst>
                <a:ext uri="{FF2B5EF4-FFF2-40B4-BE49-F238E27FC236}">
                  <a16:creationId xmlns:a16="http://schemas.microsoft.com/office/drawing/2014/main" id="{5AAB1C7E-A3CE-6C43-84C7-F1D779D44A98}"/>
                </a:ext>
              </a:extLst>
            </p:cNvPr>
            <p:cNvSpPr/>
            <p:nvPr/>
          </p:nvSpPr>
          <p:spPr>
            <a:xfrm>
              <a:off x="7104391" y="286862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107">
              <a:extLst>
                <a:ext uri="{FF2B5EF4-FFF2-40B4-BE49-F238E27FC236}">
                  <a16:creationId xmlns:a16="http://schemas.microsoft.com/office/drawing/2014/main" id="{B4FE2D84-C9CC-B646-8743-94B3BC224697}"/>
                </a:ext>
              </a:extLst>
            </p:cNvPr>
            <p:cNvSpPr/>
            <p:nvPr/>
          </p:nvSpPr>
          <p:spPr>
            <a:xfrm>
              <a:off x="6673428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108">
              <a:extLst>
                <a:ext uri="{FF2B5EF4-FFF2-40B4-BE49-F238E27FC236}">
                  <a16:creationId xmlns:a16="http://schemas.microsoft.com/office/drawing/2014/main" id="{807AE466-579C-EB42-87C4-D9953AE8B6E3}"/>
                </a:ext>
              </a:extLst>
            </p:cNvPr>
            <p:cNvSpPr/>
            <p:nvPr/>
          </p:nvSpPr>
          <p:spPr>
            <a:xfrm>
              <a:off x="6353032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109">
              <a:extLst>
                <a:ext uri="{FF2B5EF4-FFF2-40B4-BE49-F238E27FC236}">
                  <a16:creationId xmlns:a16="http://schemas.microsoft.com/office/drawing/2014/main" id="{CFB0E79D-912C-3042-8321-1A1C2DF72399}"/>
                </a:ext>
              </a:extLst>
            </p:cNvPr>
            <p:cNvSpPr/>
            <p:nvPr/>
          </p:nvSpPr>
          <p:spPr>
            <a:xfrm>
              <a:off x="6993824" y="26830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110">
              <a:extLst>
                <a:ext uri="{FF2B5EF4-FFF2-40B4-BE49-F238E27FC236}">
                  <a16:creationId xmlns:a16="http://schemas.microsoft.com/office/drawing/2014/main" id="{019388F3-B624-8E4C-9BFB-8A3E33617CDC}"/>
                </a:ext>
              </a:extLst>
            </p:cNvPr>
            <p:cNvSpPr/>
            <p:nvPr/>
          </p:nvSpPr>
          <p:spPr>
            <a:xfrm>
              <a:off x="7104391" y="277317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111">
              <a:extLst>
                <a:ext uri="{FF2B5EF4-FFF2-40B4-BE49-F238E27FC236}">
                  <a16:creationId xmlns:a16="http://schemas.microsoft.com/office/drawing/2014/main" id="{C011DF36-3DA0-C941-8124-68D8ACAA4C47}"/>
                </a:ext>
              </a:extLst>
            </p:cNvPr>
            <p:cNvSpPr/>
            <p:nvPr/>
          </p:nvSpPr>
          <p:spPr>
            <a:xfrm>
              <a:off x="7100623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112">
              <a:extLst>
                <a:ext uri="{FF2B5EF4-FFF2-40B4-BE49-F238E27FC236}">
                  <a16:creationId xmlns:a16="http://schemas.microsoft.com/office/drawing/2014/main" id="{96D83DD5-513E-5249-8AED-F4F73ED53556}"/>
                </a:ext>
              </a:extLst>
            </p:cNvPr>
            <p:cNvSpPr/>
            <p:nvPr/>
          </p:nvSpPr>
          <p:spPr>
            <a:xfrm>
              <a:off x="6459831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113">
              <a:extLst>
                <a:ext uri="{FF2B5EF4-FFF2-40B4-BE49-F238E27FC236}">
                  <a16:creationId xmlns:a16="http://schemas.microsoft.com/office/drawing/2014/main" id="{A54FD1A3-CB24-0441-B153-CD182CE2DD83}"/>
                </a:ext>
              </a:extLst>
            </p:cNvPr>
            <p:cNvSpPr/>
            <p:nvPr/>
          </p:nvSpPr>
          <p:spPr>
            <a:xfrm>
              <a:off x="6353032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114">
              <a:extLst>
                <a:ext uri="{FF2B5EF4-FFF2-40B4-BE49-F238E27FC236}">
                  <a16:creationId xmlns:a16="http://schemas.microsoft.com/office/drawing/2014/main" id="{A1357A0C-A31E-4D49-B033-5AC0DF265659}"/>
                </a:ext>
              </a:extLst>
            </p:cNvPr>
            <p:cNvSpPr/>
            <p:nvPr/>
          </p:nvSpPr>
          <p:spPr>
            <a:xfrm>
              <a:off x="6353032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115">
              <a:extLst>
                <a:ext uri="{FF2B5EF4-FFF2-40B4-BE49-F238E27FC236}">
                  <a16:creationId xmlns:a16="http://schemas.microsoft.com/office/drawing/2014/main" id="{591566AB-24EB-B548-9AC3-855F59CD9F0B}"/>
                </a:ext>
              </a:extLst>
            </p:cNvPr>
            <p:cNvSpPr/>
            <p:nvPr/>
          </p:nvSpPr>
          <p:spPr>
            <a:xfrm>
              <a:off x="6887026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116">
              <a:extLst>
                <a:ext uri="{FF2B5EF4-FFF2-40B4-BE49-F238E27FC236}">
                  <a16:creationId xmlns:a16="http://schemas.microsoft.com/office/drawing/2014/main" id="{0882EDB3-1122-9441-8A89-E2B9E17B21E9}"/>
                </a:ext>
              </a:extLst>
            </p:cNvPr>
            <p:cNvSpPr/>
            <p:nvPr/>
          </p:nvSpPr>
          <p:spPr>
            <a:xfrm>
              <a:off x="6993824" y="25875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l117">
              <a:extLst>
                <a:ext uri="{FF2B5EF4-FFF2-40B4-BE49-F238E27FC236}">
                  <a16:creationId xmlns:a16="http://schemas.microsoft.com/office/drawing/2014/main" id="{A538D0CB-FF38-B347-8C20-832E1EB082CE}"/>
                </a:ext>
              </a:extLst>
            </p:cNvPr>
            <p:cNvSpPr/>
            <p:nvPr/>
          </p:nvSpPr>
          <p:spPr>
            <a:xfrm>
              <a:off x="5328657" y="2540043"/>
              <a:ext cx="0" cy="1002222"/>
            </a:xfrm>
            <a:custGeom>
              <a:avLst/>
              <a:gdLst/>
              <a:ahLst/>
              <a:cxnLst/>
              <a:rect l="0" t="0" r="0" b="0"/>
              <a:pathLst>
                <a:path h="1971851">
                  <a:moveTo>
                    <a:pt x="0" y="1971851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tx118">
              <a:extLst>
                <a:ext uri="{FF2B5EF4-FFF2-40B4-BE49-F238E27FC236}">
                  <a16:creationId xmlns:a16="http://schemas.microsoft.com/office/drawing/2014/main" id="{1B0FEE64-7E56-0E4C-954C-A71C2E06502A}"/>
                </a:ext>
              </a:extLst>
            </p:cNvPr>
            <p:cNvSpPr/>
            <p:nvPr/>
          </p:nvSpPr>
          <p:spPr>
            <a:xfrm>
              <a:off x="5127165" y="3325378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582" name="tx119">
              <a:extLst>
                <a:ext uri="{FF2B5EF4-FFF2-40B4-BE49-F238E27FC236}">
                  <a16:creationId xmlns:a16="http://schemas.microsoft.com/office/drawing/2014/main" id="{E28DFE05-24B7-9E43-9ABB-FA350EA3FD65}"/>
                </a:ext>
              </a:extLst>
            </p:cNvPr>
            <p:cNvSpPr/>
            <p:nvPr/>
          </p:nvSpPr>
          <p:spPr>
            <a:xfrm>
              <a:off x="5127165" y="3086753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583" name="tx120">
              <a:extLst>
                <a:ext uri="{FF2B5EF4-FFF2-40B4-BE49-F238E27FC236}">
                  <a16:creationId xmlns:a16="http://schemas.microsoft.com/office/drawing/2014/main" id="{BE0ACC66-649A-C448-8285-3C841BD97CDD}"/>
                </a:ext>
              </a:extLst>
            </p:cNvPr>
            <p:cNvSpPr/>
            <p:nvPr/>
          </p:nvSpPr>
          <p:spPr>
            <a:xfrm>
              <a:off x="5127165" y="2848835"/>
              <a:ext cx="80759" cy="41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584" name="tx121">
              <a:extLst>
                <a:ext uri="{FF2B5EF4-FFF2-40B4-BE49-F238E27FC236}">
                  <a16:creationId xmlns:a16="http://schemas.microsoft.com/office/drawing/2014/main" id="{C362A694-1F7C-8649-B141-76AB8D214DBC}"/>
                </a:ext>
              </a:extLst>
            </p:cNvPr>
            <p:cNvSpPr/>
            <p:nvPr/>
          </p:nvSpPr>
          <p:spPr>
            <a:xfrm>
              <a:off x="5094855" y="2609504"/>
              <a:ext cx="113068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585" name="pl122">
              <a:extLst>
                <a:ext uri="{FF2B5EF4-FFF2-40B4-BE49-F238E27FC236}">
                  <a16:creationId xmlns:a16="http://schemas.microsoft.com/office/drawing/2014/main" id="{2B7CF0A6-17D7-B140-BDB8-D605608ABAA5}"/>
                </a:ext>
              </a:extLst>
            </p:cNvPr>
            <p:cNvSpPr/>
            <p:nvPr/>
          </p:nvSpPr>
          <p:spPr>
            <a:xfrm>
              <a:off x="5222072" y="3347062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123">
              <a:extLst>
                <a:ext uri="{FF2B5EF4-FFF2-40B4-BE49-F238E27FC236}">
                  <a16:creationId xmlns:a16="http://schemas.microsoft.com/office/drawing/2014/main" id="{BCF8B5EF-8348-BA44-871D-FF8B32B88051}"/>
                </a:ext>
              </a:extLst>
            </p:cNvPr>
            <p:cNvSpPr/>
            <p:nvPr/>
          </p:nvSpPr>
          <p:spPr>
            <a:xfrm>
              <a:off x="5222072" y="3108438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124">
              <a:extLst>
                <a:ext uri="{FF2B5EF4-FFF2-40B4-BE49-F238E27FC236}">
                  <a16:creationId xmlns:a16="http://schemas.microsoft.com/office/drawing/2014/main" id="{D92839B7-5BC9-A24B-9BC5-C8CDA884919D}"/>
                </a:ext>
              </a:extLst>
            </p:cNvPr>
            <p:cNvSpPr/>
            <p:nvPr/>
          </p:nvSpPr>
          <p:spPr>
            <a:xfrm>
              <a:off x="5222072" y="2869814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125">
              <a:extLst>
                <a:ext uri="{FF2B5EF4-FFF2-40B4-BE49-F238E27FC236}">
                  <a16:creationId xmlns:a16="http://schemas.microsoft.com/office/drawing/2014/main" id="{90690C02-ADBC-D446-95E2-30F7015A944F}"/>
                </a:ext>
              </a:extLst>
            </p:cNvPr>
            <p:cNvSpPr/>
            <p:nvPr/>
          </p:nvSpPr>
          <p:spPr>
            <a:xfrm>
              <a:off x="5222072" y="2631190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126">
              <a:extLst>
                <a:ext uri="{FF2B5EF4-FFF2-40B4-BE49-F238E27FC236}">
                  <a16:creationId xmlns:a16="http://schemas.microsoft.com/office/drawing/2014/main" id="{F0F26E0D-3FC8-3240-A496-769C7C22AE01}"/>
                </a:ext>
              </a:extLst>
            </p:cNvPr>
            <p:cNvSpPr/>
            <p:nvPr/>
          </p:nvSpPr>
          <p:spPr>
            <a:xfrm>
              <a:off x="5324353" y="3537961"/>
              <a:ext cx="3417557" cy="0"/>
            </a:xfrm>
            <a:custGeom>
              <a:avLst/>
              <a:gdLst/>
              <a:ahLst/>
              <a:cxnLst/>
              <a:rect l="0" t="0" r="0" b="0"/>
              <a:pathLst>
                <a:path w="6723977">
                  <a:moveTo>
                    <a:pt x="0" y="0"/>
                  </a:moveTo>
                  <a:lnTo>
                    <a:pt x="6723977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207B0F3C-35B5-7044-AA77-FB38233EF9C6}"/>
                </a:ext>
              </a:extLst>
            </p:cNvPr>
            <p:cNvSpPr txBox="1"/>
            <p:nvPr/>
          </p:nvSpPr>
          <p:spPr>
            <a:xfrm>
              <a:off x="5380479" y="1301217"/>
              <a:ext cx="1561298" cy="40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00B050"/>
                  </a:solidFill>
                </a:rPr>
                <a:t>Выборка №1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0236C56D-2826-ED45-93E4-1B0A60F131DB}"/>
                </a:ext>
              </a:extLst>
            </p:cNvPr>
            <p:cNvSpPr txBox="1"/>
            <p:nvPr/>
          </p:nvSpPr>
          <p:spPr>
            <a:xfrm>
              <a:off x="5380479" y="2476250"/>
              <a:ext cx="1561298" cy="40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00B050"/>
                  </a:solidFill>
                </a:rPr>
                <a:t>Выборка №2</a:t>
              </a:r>
            </a:p>
          </p:txBody>
        </p:sp>
      </p:grp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13528769-28FE-BC48-BCF8-21DA8EE22CC4}"/>
              </a:ext>
            </a:extLst>
          </p:cNvPr>
          <p:cNvCxnSpPr>
            <a:cxnSpLocks/>
          </p:cNvCxnSpPr>
          <p:nvPr/>
        </p:nvCxnSpPr>
        <p:spPr>
          <a:xfrm flipV="1">
            <a:off x="5150990" y="3185652"/>
            <a:ext cx="807358" cy="9530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pt100">
            <a:extLst>
              <a:ext uri="{FF2B5EF4-FFF2-40B4-BE49-F238E27FC236}">
                <a16:creationId xmlns:a16="http://schemas.microsoft.com/office/drawing/2014/main" id="{DC5EBD26-E4D0-EF49-BE7E-67F4E0559A2B}"/>
              </a:ext>
            </a:extLst>
          </p:cNvPr>
          <p:cNvSpPr/>
          <p:nvPr/>
        </p:nvSpPr>
        <p:spPr>
          <a:xfrm>
            <a:off x="7454017" y="1955208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4" name="pt100">
            <a:extLst>
              <a:ext uri="{FF2B5EF4-FFF2-40B4-BE49-F238E27FC236}">
                <a16:creationId xmlns:a16="http://schemas.microsoft.com/office/drawing/2014/main" id="{E0B6544A-0FE5-D145-91F6-3EFCDE1FB73D}"/>
              </a:ext>
            </a:extLst>
          </p:cNvPr>
          <p:cNvSpPr/>
          <p:nvPr/>
        </p:nvSpPr>
        <p:spPr>
          <a:xfrm>
            <a:off x="7368340" y="2935119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D5AD327-39E7-6B49-BC77-BE859861A2EA}"/>
                  </a:ext>
                </a:extLst>
              </p:cNvPr>
              <p:cNvSpPr txBox="1"/>
              <p:nvPr/>
            </p:nvSpPr>
            <p:spPr>
              <a:xfrm>
                <a:off x="3198354" y="1586769"/>
                <a:ext cx="1378967" cy="1073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D5AD327-39E7-6B49-BC77-BE859861A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54" y="1586769"/>
                <a:ext cx="1378967" cy="1073627"/>
              </a:xfrm>
              <a:prstGeom prst="rect">
                <a:avLst/>
              </a:prstGeom>
              <a:blipFill>
                <a:blip r:embed="rId2"/>
                <a:stretch>
                  <a:fillRect l="-3704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68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16">
            <a:extLst>
              <a:ext uri="{FF2B5EF4-FFF2-40B4-BE49-F238E27FC236}">
                <a16:creationId xmlns:a16="http://schemas.microsoft.com/office/drawing/2014/main" id="{4A05A2C3-85D3-6441-BFC3-7496580872E8}"/>
              </a:ext>
            </a:extLst>
          </p:cNvPr>
          <p:cNvSpPr/>
          <p:nvPr/>
        </p:nvSpPr>
        <p:spPr>
          <a:xfrm>
            <a:off x="2066406" y="4199548"/>
            <a:ext cx="5673355" cy="1468612"/>
          </a:xfrm>
          <a:custGeom>
            <a:avLst/>
            <a:gdLst/>
            <a:ahLst/>
            <a:cxnLst/>
            <a:rect l="0" t="0" r="0" b="0"/>
            <a:pathLst>
              <a:path w="5673355" h="1468612">
                <a:moveTo>
                  <a:pt x="0" y="1447325"/>
                </a:moveTo>
                <a:lnTo>
                  <a:pt x="56733" y="1439721"/>
                </a:lnTo>
                <a:lnTo>
                  <a:pt x="113467" y="1431179"/>
                </a:lnTo>
                <a:lnTo>
                  <a:pt x="170200" y="1421617"/>
                </a:lnTo>
                <a:lnTo>
                  <a:pt x="226934" y="1410948"/>
                </a:lnTo>
                <a:lnTo>
                  <a:pt x="283667" y="1399086"/>
                </a:lnTo>
                <a:lnTo>
                  <a:pt x="340401" y="1385942"/>
                </a:lnTo>
                <a:lnTo>
                  <a:pt x="397134" y="1371428"/>
                </a:lnTo>
                <a:lnTo>
                  <a:pt x="453868" y="1355457"/>
                </a:lnTo>
                <a:lnTo>
                  <a:pt x="510602" y="1337945"/>
                </a:lnTo>
                <a:lnTo>
                  <a:pt x="567335" y="1318811"/>
                </a:lnTo>
                <a:lnTo>
                  <a:pt x="624069" y="1297979"/>
                </a:lnTo>
                <a:lnTo>
                  <a:pt x="680802" y="1275381"/>
                </a:lnTo>
                <a:lnTo>
                  <a:pt x="737536" y="1250957"/>
                </a:lnTo>
                <a:lnTo>
                  <a:pt x="794269" y="1224656"/>
                </a:lnTo>
                <a:lnTo>
                  <a:pt x="851003" y="1196441"/>
                </a:lnTo>
                <a:lnTo>
                  <a:pt x="907736" y="1166287"/>
                </a:lnTo>
                <a:lnTo>
                  <a:pt x="964470" y="1134185"/>
                </a:lnTo>
                <a:lnTo>
                  <a:pt x="1021204" y="1100142"/>
                </a:lnTo>
                <a:lnTo>
                  <a:pt x="1077937" y="1064184"/>
                </a:lnTo>
                <a:lnTo>
                  <a:pt x="1134671" y="1026357"/>
                </a:lnTo>
                <a:lnTo>
                  <a:pt x="1191404" y="986729"/>
                </a:lnTo>
                <a:lnTo>
                  <a:pt x="1248138" y="945388"/>
                </a:lnTo>
                <a:lnTo>
                  <a:pt x="1304871" y="902447"/>
                </a:lnTo>
                <a:lnTo>
                  <a:pt x="1361605" y="858041"/>
                </a:lnTo>
                <a:lnTo>
                  <a:pt x="1418338" y="812329"/>
                </a:lnTo>
                <a:lnTo>
                  <a:pt x="1475072" y="765493"/>
                </a:lnTo>
                <a:lnTo>
                  <a:pt x="1531806" y="717740"/>
                </a:lnTo>
                <a:lnTo>
                  <a:pt x="1588539" y="669297"/>
                </a:lnTo>
                <a:lnTo>
                  <a:pt x="1645273" y="620410"/>
                </a:lnTo>
                <a:lnTo>
                  <a:pt x="1702006" y="571348"/>
                </a:lnTo>
                <a:lnTo>
                  <a:pt x="1758740" y="522394"/>
                </a:lnTo>
                <a:lnTo>
                  <a:pt x="1815473" y="473847"/>
                </a:lnTo>
                <a:lnTo>
                  <a:pt x="1872207" y="426017"/>
                </a:lnTo>
                <a:lnTo>
                  <a:pt x="1928940" y="379221"/>
                </a:lnTo>
                <a:lnTo>
                  <a:pt x="1985674" y="333784"/>
                </a:lnTo>
                <a:lnTo>
                  <a:pt x="2042408" y="290031"/>
                </a:lnTo>
                <a:lnTo>
                  <a:pt x="2099141" y="248285"/>
                </a:lnTo>
                <a:lnTo>
                  <a:pt x="2155875" y="208861"/>
                </a:lnTo>
                <a:lnTo>
                  <a:pt x="2212608" y="172068"/>
                </a:lnTo>
                <a:lnTo>
                  <a:pt x="2269342" y="138197"/>
                </a:lnTo>
                <a:lnTo>
                  <a:pt x="2326075" y="107522"/>
                </a:lnTo>
                <a:lnTo>
                  <a:pt x="2382809" y="80297"/>
                </a:lnTo>
                <a:lnTo>
                  <a:pt x="2439542" y="56748"/>
                </a:lnTo>
                <a:lnTo>
                  <a:pt x="2496276" y="37076"/>
                </a:lnTo>
                <a:lnTo>
                  <a:pt x="2553010" y="21448"/>
                </a:lnTo>
                <a:lnTo>
                  <a:pt x="2609743" y="9999"/>
                </a:lnTo>
                <a:lnTo>
                  <a:pt x="2666477" y="2829"/>
                </a:lnTo>
                <a:lnTo>
                  <a:pt x="2723210" y="0"/>
                </a:lnTo>
                <a:lnTo>
                  <a:pt x="2779944" y="1536"/>
                </a:lnTo>
                <a:lnTo>
                  <a:pt x="2836677" y="7425"/>
                </a:lnTo>
                <a:lnTo>
                  <a:pt x="2893411" y="17615"/>
                </a:lnTo>
                <a:lnTo>
                  <a:pt x="2950144" y="32017"/>
                </a:lnTo>
                <a:lnTo>
                  <a:pt x="3006878" y="50507"/>
                </a:lnTo>
                <a:lnTo>
                  <a:pt x="3063612" y="72926"/>
                </a:lnTo>
                <a:lnTo>
                  <a:pt x="3120345" y="99085"/>
                </a:lnTo>
                <a:lnTo>
                  <a:pt x="3177079" y="128763"/>
                </a:lnTo>
                <a:lnTo>
                  <a:pt x="3233812" y="161715"/>
                </a:lnTo>
                <a:lnTo>
                  <a:pt x="3290546" y="197672"/>
                </a:lnTo>
                <a:lnTo>
                  <a:pt x="3347279" y="236347"/>
                </a:lnTo>
                <a:lnTo>
                  <a:pt x="3404013" y="277438"/>
                </a:lnTo>
                <a:lnTo>
                  <a:pt x="3460746" y="320630"/>
                </a:lnTo>
                <a:lnTo>
                  <a:pt x="3517480" y="365602"/>
                </a:lnTo>
                <a:lnTo>
                  <a:pt x="3574214" y="412029"/>
                </a:lnTo>
                <a:lnTo>
                  <a:pt x="3630947" y="459586"/>
                </a:lnTo>
                <a:lnTo>
                  <a:pt x="3687681" y="507954"/>
                </a:lnTo>
                <a:lnTo>
                  <a:pt x="3744414" y="556819"/>
                </a:lnTo>
                <a:lnTo>
                  <a:pt x="3801148" y="605879"/>
                </a:lnTo>
                <a:lnTo>
                  <a:pt x="3857881" y="654846"/>
                </a:lnTo>
                <a:lnTo>
                  <a:pt x="3914615" y="703448"/>
                </a:lnTo>
                <a:lnTo>
                  <a:pt x="3971348" y="751430"/>
                </a:lnTo>
                <a:lnTo>
                  <a:pt x="4028082" y="798560"/>
                </a:lnTo>
                <a:lnTo>
                  <a:pt x="4084816" y="844625"/>
                </a:lnTo>
                <a:lnTo>
                  <a:pt x="4141549" y="889435"/>
                </a:lnTo>
                <a:lnTo>
                  <a:pt x="4198283" y="932826"/>
                </a:lnTo>
                <a:lnTo>
                  <a:pt x="4255016" y="974653"/>
                </a:lnTo>
                <a:lnTo>
                  <a:pt x="4311750" y="1014799"/>
                </a:lnTo>
                <a:lnTo>
                  <a:pt x="4368483" y="1053168"/>
                </a:lnTo>
                <a:lnTo>
                  <a:pt x="4425217" y="1089685"/>
                </a:lnTo>
                <a:lnTo>
                  <a:pt x="4481950" y="1124299"/>
                </a:lnTo>
                <a:lnTo>
                  <a:pt x="4538684" y="1156979"/>
                </a:lnTo>
                <a:lnTo>
                  <a:pt x="4595418" y="1187710"/>
                </a:lnTo>
                <a:lnTo>
                  <a:pt x="4652151" y="1216497"/>
                </a:lnTo>
                <a:lnTo>
                  <a:pt x="4708885" y="1243362"/>
                </a:lnTo>
                <a:lnTo>
                  <a:pt x="4765618" y="1268337"/>
                </a:lnTo>
                <a:lnTo>
                  <a:pt x="4822352" y="1291470"/>
                </a:lnTo>
                <a:lnTo>
                  <a:pt x="4879085" y="1312819"/>
                </a:lnTo>
                <a:lnTo>
                  <a:pt x="4935819" y="1332448"/>
                </a:lnTo>
                <a:lnTo>
                  <a:pt x="4992552" y="1350433"/>
                </a:lnTo>
                <a:lnTo>
                  <a:pt x="5049286" y="1366852"/>
                </a:lnTo>
                <a:lnTo>
                  <a:pt x="5106020" y="1381789"/>
                </a:lnTo>
                <a:lnTo>
                  <a:pt x="5162753" y="1395329"/>
                </a:lnTo>
                <a:lnTo>
                  <a:pt x="5219487" y="1407562"/>
                </a:lnTo>
                <a:lnTo>
                  <a:pt x="5276220" y="1418575"/>
                </a:lnTo>
                <a:lnTo>
                  <a:pt x="5332954" y="1428456"/>
                </a:lnTo>
                <a:lnTo>
                  <a:pt x="5389687" y="1437291"/>
                </a:lnTo>
                <a:lnTo>
                  <a:pt x="5446421" y="1445165"/>
                </a:lnTo>
                <a:lnTo>
                  <a:pt x="5503154" y="1452158"/>
                </a:lnTo>
                <a:lnTo>
                  <a:pt x="5559888" y="1458348"/>
                </a:lnTo>
                <a:lnTo>
                  <a:pt x="5616622" y="1463810"/>
                </a:lnTo>
                <a:lnTo>
                  <a:pt x="5673355" y="1468612"/>
                </a:lnTo>
              </a:path>
            </a:pathLst>
          </a:custGeom>
          <a:ln w="13550" cap="flat">
            <a:solidFill>
              <a:srgbClr val="1E9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17">
            <a:extLst>
              <a:ext uri="{FF2B5EF4-FFF2-40B4-BE49-F238E27FC236}">
                <a16:creationId xmlns:a16="http://schemas.microsoft.com/office/drawing/2014/main" id="{D210EBA7-CAB1-4C4C-B128-A7BAA8A81653}"/>
              </a:ext>
            </a:extLst>
          </p:cNvPr>
          <p:cNvSpPr/>
          <p:nvPr/>
        </p:nvSpPr>
        <p:spPr>
          <a:xfrm>
            <a:off x="1436033" y="3828404"/>
            <a:ext cx="0" cy="1971851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04" name="tx118">
            <a:extLst>
              <a:ext uri="{FF2B5EF4-FFF2-40B4-BE49-F238E27FC236}">
                <a16:creationId xmlns:a16="http://schemas.microsoft.com/office/drawing/2014/main" id="{F357DD80-4DA2-3B4D-9D9A-92E1D89A005D}"/>
              </a:ext>
            </a:extLst>
          </p:cNvPr>
          <p:cNvSpPr/>
          <p:nvPr/>
        </p:nvSpPr>
        <p:spPr>
          <a:xfrm>
            <a:off x="1214511" y="5373534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2.5</a:t>
            </a:r>
          </a:p>
        </p:txBody>
      </p:sp>
      <p:sp>
        <p:nvSpPr>
          <p:cNvPr id="105" name="tx119">
            <a:extLst>
              <a:ext uri="{FF2B5EF4-FFF2-40B4-BE49-F238E27FC236}">
                <a16:creationId xmlns:a16="http://schemas.microsoft.com/office/drawing/2014/main" id="{37B64DB5-E2C6-4D4E-86E1-0F0A52C0C330}"/>
              </a:ext>
            </a:extLst>
          </p:cNvPr>
          <p:cNvSpPr/>
          <p:nvPr/>
        </p:nvSpPr>
        <p:spPr>
          <a:xfrm>
            <a:off x="1214511" y="4904045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5.0</a:t>
            </a:r>
          </a:p>
        </p:txBody>
      </p:sp>
      <p:sp>
        <p:nvSpPr>
          <p:cNvPr id="106" name="tx120">
            <a:extLst>
              <a:ext uri="{FF2B5EF4-FFF2-40B4-BE49-F238E27FC236}">
                <a16:creationId xmlns:a16="http://schemas.microsoft.com/office/drawing/2014/main" id="{3C1779AB-C336-154B-8A55-5792ACBA13D5}"/>
              </a:ext>
            </a:extLst>
          </p:cNvPr>
          <p:cNvSpPr/>
          <p:nvPr/>
        </p:nvSpPr>
        <p:spPr>
          <a:xfrm>
            <a:off x="1214511" y="4435946"/>
            <a:ext cx="158892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7.5</a:t>
            </a:r>
          </a:p>
        </p:txBody>
      </p:sp>
      <p:sp>
        <p:nvSpPr>
          <p:cNvPr id="107" name="tx121">
            <a:extLst>
              <a:ext uri="{FF2B5EF4-FFF2-40B4-BE49-F238E27FC236}">
                <a16:creationId xmlns:a16="http://schemas.microsoft.com/office/drawing/2014/main" id="{F3F546F8-1413-8F4D-BA96-2DF8D15B7BE1}"/>
              </a:ext>
            </a:extLst>
          </p:cNvPr>
          <p:cNvSpPr/>
          <p:nvPr/>
        </p:nvSpPr>
        <p:spPr>
          <a:xfrm>
            <a:off x="1150942" y="3965068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10.0</a:t>
            </a:r>
          </a:p>
        </p:txBody>
      </p:sp>
      <p:sp>
        <p:nvSpPr>
          <p:cNvPr id="108" name="pl122">
            <a:extLst>
              <a:ext uri="{FF2B5EF4-FFF2-40B4-BE49-F238E27FC236}">
                <a16:creationId xmlns:a16="http://schemas.microsoft.com/office/drawing/2014/main" id="{8AE09069-2576-C645-BDA6-7B4F8E219119}"/>
              </a:ext>
            </a:extLst>
          </p:cNvPr>
          <p:cNvSpPr/>
          <p:nvPr/>
        </p:nvSpPr>
        <p:spPr>
          <a:xfrm>
            <a:off x="1401239" y="541619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123">
            <a:extLst>
              <a:ext uri="{FF2B5EF4-FFF2-40B4-BE49-F238E27FC236}">
                <a16:creationId xmlns:a16="http://schemas.microsoft.com/office/drawing/2014/main" id="{F1090F54-9FD1-AE46-B8C0-06732146B2A3}"/>
              </a:ext>
            </a:extLst>
          </p:cNvPr>
          <p:cNvSpPr/>
          <p:nvPr/>
        </p:nvSpPr>
        <p:spPr>
          <a:xfrm>
            <a:off x="1401239" y="49467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pl124">
            <a:extLst>
              <a:ext uri="{FF2B5EF4-FFF2-40B4-BE49-F238E27FC236}">
                <a16:creationId xmlns:a16="http://schemas.microsoft.com/office/drawing/2014/main" id="{69F97111-FA57-3D4C-9E11-D76FC2F8F5F1}"/>
              </a:ext>
            </a:extLst>
          </p:cNvPr>
          <p:cNvSpPr/>
          <p:nvPr/>
        </p:nvSpPr>
        <p:spPr>
          <a:xfrm>
            <a:off x="1401239" y="447722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25">
            <a:extLst>
              <a:ext uri="{FF2B5EF4-FFF2-40B4-BE49-F238E27FC236}">
                <a16:creationId xmlns:a16="http://schemas.microsoft.com/office/drawing/2014/main" id="{63774171-3A7F-184C-8EC0-737D197D7257}"/>
              </a:ext>
            </a:extLst>
          </p:cNvPr>
          <p:cNvSpPr/>
          <p:nvPr/>
        </p:nvSpPr>
        <p:spPr>
          <a:xfrm>
            <a:off x="1401239" y="400773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26">
            <a:extLst>
              <a:ext uri="{FF2B5EF4-FFF2-40B4-BE49-F238E27FC236}">
                <a16:creationId xmlns:a16="http://schemas.microsoft.com/office/drawing/2014/main" id="{CCF6AEF6-20B9-2B4F-84A4-8DF9034BF99F}"/>
              </a:ext>
            </a:extLst>
          </p:cNvPr>
          <p:cNvSpPr/>
          <p:nvPr/>
        </p:nvSpPr>
        <p:spPr>
          <a:xfrm>
            <a:off x="1427566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13" name="pl127">
            <a:extLst>
              <a:ext uri="{FF2B5EF4-FFF2-40B4-BE49-F238E27FC236}">
                <a16:creationId xmlns:a16="http://schemas.microsoft.com/office/drawing/2014/main" id="{C16E96F5-E4B6-A64A-84EE-455272E40EB7}"/>
              </a:ext>
            </a:extLst>
          </p:cNvPr>
          <p:cNvSpPr/>
          <p:nvPr/>
        </p:nvSpPr>
        <p:spPr>
          <a:xfrm>
            <a:off x="2696779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128">
            <a:extLst>
              <a:ext uri="{FF2B5EF4-FFF2-40B4-BE49-F238E27FC236}">
                <a16:creationId xmlns:a16="http://schemas.microsoft.com/office/drawing/2014/main" id="{95FAF1F4-E830-0543-9E33-7E805860F708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129">
            <a:extLst>
              <a:ext uri="{FF2B5EF4-FFF2-40B4-BE49-F238E27FC236}">
                <a16:creationId xmlns:a16="http://schemas.microsoft.com/office/drawing/2014/main" id="{FC7F3691-EADA-364C-A044-581519F6FD5F}"/>
              </a:ext>
            </a:extLst>
          </p:cNvPr>
          <p:cNvSpPr/>
          <p:nvPr/>
        </p:nvSpPr>
        <p:spPr>
          <a:xfrm>
            <a:off x="6899265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tx130">
            <a:extLst>
              <a:ext uri="{FF2B5EF4-FFF2-40B4-BE49-F238E27FC236}">
                <a16:creationId xmlns:a16="http://schemas.microsoft.com/office/drawing/2014/main" id="{BFF14774-238D-9F47-922A-285C2830F72B}"/>
              </a:ext>
            </a:extLst>
          </p:cNvPr>
          <p:cNvSpPr/>
          <p:nvPr/>
        </p:nvSpPr>
        <p:spPr>
          <a:xfrm>
            <a:off x="2633211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117" name="tx131">
            <a:extLst>
              <a:ext uri="{FF2B5EF4-FFF2-40B4-BE49-F238E27FC236}">
                <a16:creationId xmlns:a16="http://schemas.microsoft.com/office/drawing/2014/main" id="{620FF511-6A47-C642-838A-4B681355735B}"/>
              </a:ext>
            </a:extLst>
          </p:cNvPr>
          <p:cNvSpPr/>
          <p:nvPr/>
        </p:nvSpPr>
        <p:spPr>
          <a:xfrm>
            <a:off x="4734454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118" name="tx132">
            <a:extLst>
              <a:ext uri="{FF2B5EF4-FFF2-40B4-BE49-F238E27FC236}">
                <a16:creationId xmlns:a16="http://schemas.microsoft.com/office/drawing/2014/main" id="{EE66A10E-1095-2F4F-86FB-45A96D7B1935}"/>
              </a:ext>
            </a:extLst>
          </p:cNvPr>
          <p:cNvSpPr/>
          <p:nvPr/>
        </p:nvSpPr>
        <p:spPr>
          <a:xfrm>
            <a:off x="6835697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19" name="tx133">
            <a:extLst>
              <a:ext uri="{FF2B5EF4-FFF2-40B4-BE49-F238E27FC236}">
                <a16:creationId xmlns:a16="http://schemas.microsoft.com/office/drawing/2014/main" id="{D632DFBB-21DB-9C4C-B3E6-552D6F7BB5F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20" name="tx134">
            <a:extLst>
              <a:ext uri="{FF2B5EF4-FFF2-40B4-BE49-F238E27FC236}">
                <a16:creationId xmlns:a16="http://schemas.microsoft.com/office/drawing/2014/main" id="{E9E0AF91-8332-7246-B5CA-5F0942ABA202}"/>
              </a:ext>
            </a:extLst>
          </p:cNvPr>
          <p:cNvSpPr/>
          <p:nvPr/>
        </p:nvSpPr>
        <p:spPr>
          <a:xfrm rot="16200000">
            <a:off x="-139588" y="4739981"/>
            <a:ext cx="2315418" cy="131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Частота значения в выборке (разы)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A4DDC26F-3D70-AF44-B412-99C3AB443583}"/>
              </a:ext>
            </a:extLst>
          </p:cNvPr>
          <p:cNvCxnSpPr>
            <a:cxnSpLocks/>
          </p:cNvCxnSpPr>
          <p:nvPr/>
        </p:nvCxnSpPr>
        <p:spPr>
          <a:xfrm flipH="1">
            <a:off x="4734454" y="2091392"/>
            <a:ext cx="9902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96ED65FE-DD21-9649-A369-DFA554821BAD}"/>
              </a:ext>
            </a:extLst>
          </p:cNvPr>
          <p:cNvSpPr txBox="1"/>
          <p:nvPr/>
        </p:nvSpPr>
        <p:spPr>
          <a:xfrm>
            <a:off x="1526711" y="471847"/>
            <a:ext cx="372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Случайные различия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35D4F9F-0B4B-294C-9EB7-33675F5E3447}"/>
              </a:ext>
            </a:extLst>
          </p:cNvPr>
          <p:cNvGrpSpPr/>
          <p:nvPr/>
        </p:nvGrpSpPr>
        <p:grpSpPr>
          <a:xfrm>
            <a:off x="5774477" y="1137793"/>
            <a:ext cx="3056688" cy="1878278"/>
            <a:chOff x="5094855" y="1301217"/>
            <a:chExt cx="3647055" cy="2241048"/>
          </a:xfrm>
        </p:grpSpPr>
        <p:sp>
          <p:nvSpPr>
            <p:cNvPr id="360" name="pt17">
              <a:extLst>
                <a:ext uri="{FF2B5EF4-FFF2-40B4-BE49-F238E27FC236}">
                  <a16:creationId xmlns:a16="http://schemas.microsoft.com/office/drawing/2014/main" id="{20A610D2-1903-0B4D-AC93-EFE3339734CA}"/>
                </a:ext>
              </a:extLst>
            </p:cNvPr>
            <p:cNvSpPr/>
            <p:nvPr/>
          </p:nvSpPr>
          <p:spPr>
            <a:xfrm>
              <a:off x="720742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18">
              <a:extLst>
                <a:ext uri="{FF2B5EF4-FFF2-40B4-BE49-F238E27FC236}">
                  <a16:creationId xmlns:a16="http://schemas.microsoft.com/office/drawing/2014/main" id="{2F2BAA09-24CA-D64B-9EB4-A6643CC61E63}"/>
                </a:ext>
              </a:extLst>
            </p:cNvPr>
            <p:cNvSpPr/>
            <p:nvPr/>
          </p:nvSpPr>
          <p:spPr>
            <a:xfrm>
              <a:off x="667342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19">
              <a:extLst>
                <a:ext uri="{FF2B5EF4-FFF2-40B4-BE49-F238E27FC236}">
                  <a16:creationId xmlns:a16="http://schemas.microsoft.com/office/drawing/2014/main" id="{5B4F41EA-6DED-364D-99CC-BCF4AAF01617}"/>
                </a:ext>
              </a:extLst>
            </p:cNvPr>
            <p:cNvSpPr/>
            <p:nvPr/>
          </p:nvSpPr>
          <p:spPr>
            <a:xfrm>
              <a:off x="720742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20">
              <a:extLst>
                <a:ext uri="{FF2B5EF4-FFF2-40B4-BE49-F238E27FC236}">
                  <a16:creationId xmlns:a16="http://schemas.microsoft.com/office/drawing/2014/main" id="{89BFDE80-AAE9-F84A-AA81-29D65E3362D0}"/>
                </a:ext>
              </a:extLst>
            </p:cNvPr>
            <p:cNvSpPr/>
            <p:nvPr/>
          </p:nvSpPr>
          <p:spPr>
            <a:xfrm>
              <a:off x="6246234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21">
              <a:extLst>
                <a:ext uri="{FF2B5EF4-FFF2-40B4-BE49-F238E27FC236}">
                  <a16:creationId xmlns:a16="http://schemas.microsoft.com/office/drawing/2014/main" id="{5410A5B6-4B19-7443-8332-41A12EDAD346}"/>
                </a:ext>
              </a:extLst>
            </p:cNvPr>
            <p:cNvSpPr/>
            <p:nvPr/>
          </p:nvSpPr>
          <p:spPr>
            <a:xfrm>
              <a:off x="635303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22">
              <a:extLst>
                <a:ext uri="{FF2B5EF4-FFF2-40B4-BE49-F238E27FC236}">
                  <a16:creationId xmlns:a16="http://schemas.microsoft.com/office/drawing/2014/main" id="{4EA4A285-6382-B046-BC10-413B6A572E28}"/>
                </a:ext>
              </a:extLst>
            </p:cNvPr>
            <p:cNvSpPr/>
            <p:nvPr/>
          </p:nvSpPr>
          <p:spPr>
            <a:xfrm>
              <a:off x="752781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23">
              <a:extLst>
                <a:ext uri="{FF2B5EF4-FFF2-40B4-BE49-F238E27FC236}">
                  <a16:creationId xmlns:a16="http://schemas.microsoft.com/office/drawing/2014/main" id="{2B572A33-CDDE-6143-8B85-E79C6A19E4C2}"/>
                </a:ext>
              </a:extLst>
            </p:cNvPr>
            <p:cNvSpPr/>
            <p:nvPr/>
          </p:nvSpPr>
          <p:spPr>
            <a:xfrm>
              <a:off x="752781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24">
              <a:extLst>
                <a:ext uri="{FF2B5EF4-FFF2-40B4-BE49-F238E27FC236}">
                  <a16:creationId xmlns:a16="http://schemas.microsoft.com/office/drawing/2014/main" id="{611C905E-0201-264C-AD18-3016D5C356BB}"/>
                </a:ext>
              </a:extLst>
            </p:cNvPr>
            <p:cNvSpPr/>
            <p:nvPr/>
          </p:nvSpPr>
          <p:spPr>
            <a:xfrm>
              <a:off x="6993824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25">
              <a:extLst>
                <a:ext uri="{FF2B5EF4-FFF2-40B4-BE49-F238E27FC236}">
                  <a16:creationId xmlns:a16="http://schemas.microsoft.com/office/drawing/2014/main" id="{EF4AF6FE-C3FB-E640-93E2-9BFB0ACCCB4A}"/>
                </a:ext>
              </a:extLst>
            </p:cNvPr>
            <p:cNvSpPr/>
            <p:nvPr/>
          </p:nvSpPr>
          <p:spPr>
            <a:xfrm>
              <a:off x="6780227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26">
              <a:extLst>
                <a:ext uri="{FF2B5EF4-FFF2-40B4-BE49-F238E27FC236}">
                  <a16:creationId xmlns:a16="http://schemas.microsoft.com/office/drawing/2014/main" id="{BFE51460-C047-214B-997A-097A11DF5906}"/>
                </a:ext>
              </a:extLst>
            </p:cNvPr>
            <p:cNvSpPr/>
            <p:nvPr/>
          </p:nvSpPr>
          <p:spPr>
            <a:xfrm>
              <a:off x="667342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27">
              <a:extLst>
                <a:ext uri="{FF2B5EF4-FFF2-40B4-BE49-F238E27FC236}">
                  <a16:creationId xmlns:a16="http://schemas.microsoft.com/office/drawing/2014/main" id="{CFCE9B3D-3949-3C44-B6EF-AB0BC35B6C69}"/>
                </a:ext>
              </a:extLst>
            </p:cNvPr>
            <p:cNvSpPr/>
            <p:nvPr/>
          </p:nvSpPr>
          <p:spPr>
            <a:xfrm>
              <a:off x="7421019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28">
              <a:extLst>
                <a:ext uri="{FF2B5EF4-FFF2-40B4-BE49-F238E27FC236}">
                  <a16:creationId xmlns:a16="http://schemas.microsoft.com/office/drawing/2014/main" id="{81BB24B7-55D5-8647-9EA2-3F97B9A2E842}"/>
                </a:ext>
              </a:extLst>
            </p:cNvPr>
            <p:cNvSpPr/>
            <p:nvPr/>
          </p:nvSpPr>
          <p:spPr>
            <a:xfrm>
              <a:off x="6780227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29">
              <a:extLst>
                <a:ext uri="{FF2B5EF4-FFF2-40B4-BE49-F238E27FC236}">
                  <a16:creationId xmlns:a16="http://schemas.microsoft.com/office/drawing/2014/main" id="{2538AF18-6C3E-5D4F-98FB-152350AE976A}"/>
                </a:ext>
              </a:extLst>
            </p:cNvPr>
            <p:cNvSpPr/>
            <p:nvPr/>
          </p:nvSpPr>
          <p:spPr>
            <a:xfrm>
              <a:off x="7314220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0">
              <a:extLst>
                <a:ext uri="{FF2B5EF4-FFF2-40B4-BE49-F238E27FC236}">
                  <a16:creationId xmlns:a16="http://schemas.microsoft.com/office/drawing/2014/main" id="{D099D150-35D4-2843-B30D-8D0C98918779}"/>
                </a:ext>
              </a:extLst>
            </p:cNvPr>
            <p:cNvSpPr/>
            <p:nvPr/>
          </p:nvSpPr>
          <p:spPr>
            <a:xfrm>
              <a:off x="6780227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1">
              <a:extLst>
                <a:ext uri="{FF2B5EF4-FFF2-40B4-BE49-F238E27FC236}">
                  <a16:creationId xmlns:a16="http://schemas.microsoft.com/office/drawing/2014/main" id="{36CDD6C9-BA89-9C44-9A4D-0B501EE6336E}"/>
                </a:ext>
              </a:extLst>
            </p:cNvPr>
            <p:cNvSpPr/>
            <p:nvPr/>
          </p:nvSpPr>
          <p:spPr>
            <a:xfrm>
              <a:off x="7634616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2">
              <a:extLst>
                <a:ext uri="{FF2B5EF4-FFF2-40B4-BE49-F238E27FC236}">
                  <a16:creationId xmlns:a16="http://schemas.microsoft.com/office/drawing/2014/main" id="{0B8902AB-BD46-3342-8AAB-66ED18CA45AE}"/>
                </a:ext>
              </a:extLst>
            </p:cNvPr>
            <p:cNvSpPr/>
            <p:nvPr/>
          </p:nvSpPr>
          <p:spPr>
            <a:xfrm>
              <a:off x="6673428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3">
              <a:extLst>
                <a:ext uri="{FF2B5EF4-FFF2-40B4-BE49-F238E27FC236}">
                  <a16:creationId xmlns:a16="http://schemas.microsoft.com/office/drawing/2014/main" id="{6D3A41D1-91EA-EE47-916D-0DFD905C7F7E}"/>
                </a:ext>
              </a:extLst>
            </p:cNvPr>
            <p:cNvSpPr/>
            <p:nvPr/>
          </p:nvSpPr>
          <p:spPr>
            <a:xfrm>
              <a:off x="6780227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4">
              <a:extLst>
                <a:ext uri="{FF2B5EF4-FFF2-40B4-BE49-F238E27FC236}">
                  <a16:creationId xmlns:a16="http://schemas.microsoft.com/office/drawing/2014/main" id="{5C2061A9-DA73-C843-9AE3-38FD1273319E}"/>
                </a:ext>
              </a:extLst>
            </p:cNvPr>
            <p:cNvSpPr/>
            <p:nvPr/>
          </p:nvSpPr>
          <p:spPr>
            <a:xfrm>
              <a:off x="7314220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5">
              <a:extLst>
                <a:ext uri="{FF2B5EF4-FFF2-40B4-BE49-F238E27FC236}">
                  <a16:creationId xmlns:a16="http://schemas.microsoft.com/office/drawing/2014/main" id="{9BAADE52-5D1C-594C-89F4-5D00A75462B0}"/>
                </a:ext>
              </a:extLst>
            </p:cNvPr>
            <p:cNvSpPr/>
            <p:nvPr/>
          </p:nvSpPr>
          <p:spPr>
            <a:xfrm>
              <a:off x="6993824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6">
              <a:extLst>
                <a:ext uri="{FF2B5EF4-FFF2-40B4-BE49-F238E27FC236}">
                  <a16:creationId xmlns:a16="http://schemas.microsoft.com/office/drawing/2014/main" id="{E969D733-4E5E-3740-92EA-F77B413FE063}"/>
                </a:ext>
              </a:extLst>
            </p:cNvPr>
            <p:cNvSpPr/>
            <p:nvPr/>
          </p:nvSpPr>
          <p:spPr>
            <a:xfrm>
              <a:off x="6459831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7">
              <a:extLst>
                <a:ext uri="{FF2B5EF4-FFF2-40B4-BE49-F238E27FC236}">
                  <a16:creationId xmlns:a16="http://schemas.microsoft.com/office/drawing/2014/main" id="{BE026203-0237-D44D-B51E-2D6CC1276F81}"/>
                </a:ext>
              </a:extLst>
            </p:cNvPr>
            <p:cNvSpPr/>
            <p:nvPr/>
          </p:nvSpPr>
          <p:spPr>
            <a:xfrm>
              <a:off x="6459831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8">
              <a:extLst>
                <a:ext uri="{FF2B5EF4-FFF2-40B4-BE49-F238E27FC236}">
                  <a16:creationId xmlns:a16="http://schemas.microsoft.com/office/drawing/2014/main" id="{8609921D-7957-7B45-ACB1-BFF193F3257B}"/>
                </a:ext>
              </a:extLst>
            </p:cNvPr>
            <p:cNvSpPr/>
            <p:nvPr/>
          </p:nvSpPr>
          <p:spPr>
            <a:xfrm>
              <a:off x="6246234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">
              <a:extLst>
                <a:ext uri="{FF2B5EF4-FFF2-40B4-BE49-F238E27FC236}">
                  <a16:creationId xmlns:a16="http://schemas.microsoft.com/office/drawing/2014/main" id="{6B01CFD8-A871-8041-A567-33407C27FB1C}"/>
                </a:ext>
              </a:extLst>
            </p:cNvPr>
            <p:cNvSpPr/>
            <p:nvPr/>
          </p:nvSpPr>
          <p:spPr>
            <a:xfrm>
              <a:off x="613943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40">
              <a:extLst>
                <a:ext uri="{FF2B5EF4-FFF2-40B4-BE49-F238E27FC236}">
                  <a16:creationId xmlns:a16="http://schemas.microsoft.com/office/drawing/2014/main" id="{79F3294A-E57D-E74B-B1EB-7D6755D238D4}"/>
                </a:ext>
              </a:extLst>
            </p:cNvPr>
            <p:cNvSpPr/>
            <p:nvPr/>
          </p:nvSpPr>
          <p:spPr>
            <a:xfrm>
              <a:off x="635303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41">
              <a:extLst>
                <a:ext uri="{FF2B5EF4-FFF2-40B4-BE49-F238E27FC236}">
                  <a16:creationId xmlns:a16="http://schemas.microsoft.com/office/drawing/2014/main" id="{35762ED5-130E-9F4A-9AC9-95B133ED432C}"/>
                </a:ext>
              </a:extLst>
            </p:cNvPr>
            <p:cNvSpPr/>
            <p:nvPr/>
          </p:nvSpPr>
          <p:spPr>
            <a:xfrm>
              <a:off x="7207422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42">
              <a:extLst>
                <a:ext uri="{FF2B5EF4-FFF2-40B4-BE49-F238E27FC236}">
                  <a16:creationId xmlns:a16="http://schemas.microsoft.com/office/drawing/2014/main" id="{EBD78409-BB4E-BA4E-8A7A-39806880934D}"/>
                </a:ext>
              </a:extLst>
            </p:cNvPr>
            <p:cNvSpPr/>
            <p:nvPr/>
          </p:nvSpPr>
          <p:spPr>
            <a:xfrm>
              <a:off x="795501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43">
              <a:extLst>
                <a:ext uri="{FF2B5EF4-FFF2-40B4-BE49-F238E27FC236}">
                  <a16:creationId xmlns:a16="http://schemas.microsoft.com/office/drawing/2014/main" id="{49947E4E-E2BB-484C-B8EA-22F2E1EF7916}"/>
                </a:ext>
              </a:extLst>
            </p:cNvPr>
            <p:cNvSpPr/>
            <p:nvPr/>
          </p:nvSpPr>
          <p:spPr>
            <a:xfrm>
              <a:off x="7314220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44">
              <a:extLst>
                <a:ext uri="{FF2B5EF4-FFF2-40B4-BE49-F238E27FC236}">
                  <a16:creationId xmlns:a16="http://schemas.microsoft.com/office/drawing/2014/main" id="{A150C9C9-7B15-1746-A99B-0DE6A1E348F5}"/>
                </a:ext>
              </a:extLst>
            </p:cNvPr>
            <p:cNvSpPr/>
            <p:nvPr/>
          </p:nvSpPr>
          <p:spPr>
            <a:xfrm>
              <a:off x="592583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45">
              <a:extLst>
                <a:ext uri="{FF2B5EF4-FFF2-40B4-BE49-F238E27FC236}">
                  <a16:creationId xmlns:a16="http://schemas.microsoft.com/office/drawing/2014/main" id="{3046CEC2-8744-F348-8709-4B4BD723A60E}"/>
                </a:ext>
              </a:extLst>
            </p:cNvPr>
            <p:cNvSpPr/>
            <p:nvPr/>
          </p:nvSpPr>
          <p:spPr>
            <a:xfrm>
              <a:off x="6780227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46">
              <a:extLst>
                <a:ext uri="{FF2B5EF4-FFF2-40B4-BE49-F238E27FC236}">
                  <a16:creationId xmlns:a16="http://schemas.microsoft.com/office/drawing/2014/main" id="{F44B7366-1C2E-2345-A5C8-AD68386F26EE}"/>
                </a:ext>
              </a:extLst>
            </p:cNvPr>
            <p:cNvSpPr/>
            <p:nvPr/>
          </p:nvSpPr>
          <p:spPr>
            <a:xfrm>
              <a:off x="7848213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7">
              <a:extLst>
                <a:ext uri="{FF2B5EF4-FFF2-40B4-BE49-F238E27FC236}">
                  <a16:creationId xmlns:a16="http://schemas.microsoft.com/office/drawing/2014/main" id="{6BC59E3F-36E6-B44E-994A-1EDCFB88305B}"/>
                </a:ext>
              </a:extLst>
            </p:cNvPr>
            <p:cNvSpPr/>
            <p:nvPr/>
          </p:nvSpPr>
          <p:spPr>
            <a:xfrm>
              <a:off x="560544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8">
              <a:extLst>
                <a:ext uri="{FF2B5EF4-FFF2-40B4-BE49-F238E27FC236}">
                  <a16:creationId xmlns:a16="http://schemas.microsoft.com/office/drawing/2014/main" id="{0A9086B7-8475-A540-8C5E-20855E567DD5}"/>
                </a:ext>
              </a:extLst>
            </p:cNvPr>
            <p:cNvSpPr/>
            <p:nvPr/>
          </p:nvSpPr>
          <p:spPr>
            <a:xfrm>
              <a:off x="7634616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9">
              <a:extLst>
                <a:ext uri="{FF2B5EF4-FFF2-40B4-BE49-F238E27FC236}">
                  <a16:creationId xmlns:a16="http://schemas.microsoft.com/office/drawing/2014/main" id="{76780E50-EF3A-6949-99C0-5BCCCB9FB312}"/>
                </a:ext>
              </a:extLst>
            </p:cNvPr>
            <p:cNvSpPr/>
            <p:nvPr/>
          </p:nvSpPr>
          <p:spPr>
            <a:xfrm>
              <a:off x="774141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50">
              <a:extLst>
                <a:ext uri="{FF2B5EF4-FFF2-40B4-BE49-F238E27FC236}">
                  <a16:creationId xmlns:a16="http://schemas.microsoft.com/office/drawing/2014/main" id="{B9C149FE-97E9-AA4B-8547-C37CA2FC1B66}"/>
                </a:ext>
              </a:extLst>
            </p:cNvPr>
            <p:cNvSpPr/>
            <p:nvPr/>
          </p:nvSpPr>
          <p:spPr>
            <a:xfrm>
              <a:off x="7207422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51">
              <a:extLst>
                <a:ext uri="{FF2B5EF4-FFF2-40B4-BE49-F238E27FC236}">
                  <a16:creationId xmlns:a16="http://schemas.microsoft.com/office/drawing/2014/main" id="{2E4159DB-7470-C548-BB9C-A9E8E21EE22A}"/>
                </a:ext>
              </a:extLst>
            </p:cNvPr>
            <p:cNvSpPr/>
            <p:nvPr/>
          </p:nvSpPr>
          <p:spPr>
            <a:xfrm>
              <a:off x="7314220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52">
              <a:extLst>
                <a:ext uri="{FF2B5EF4-FFF2-40B4-BE49-F238E27FC236}">
                  <a16:creationId xmlns:a16="http://schemas.microsoft.com/office/drawing/2014/main" id="{C0C03A0A-20C2-F74B-BCD7-8A0BA7716EC5}"/>
                </a:ext>
              </a:extLst>
            </p:cNvPr>
            <p:cNvSpPr/>
            <p:nvPr/>
          </p:nvSpPr>
          <p:spPr>
            <a:xfrm>
              <a:off x="7314220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53">
              <a:extLst>
                <a:ext uri="{FF2B5EF4-FFF2-40B4-BE49-F238E27FC236}">
                  <a16:creationId xmlns:a16="http://schemas.microsoft.com/office/drawing/2014/main" id="{32A27DC6-E08F-1745-887D-045E7DC54876}"/>
                </a:ext>
              </a:extLst>
            </p:cNvPr>
            <p:cNvSpPr/>
            <p:nvPr/>
          </p:nvSpPr>
          <p:spPr>
            <a:xfrm>
              <a:off x="6887026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54">
              <a:extLst>
                <a:ext uri="{FF2B5EF4-FFF2-40B4-BE49-F238E27FC236}">
                  <a16:creationId xmlns:a16="http://schemas.microsoft.com/office/drawing/2014/main" id="{AE870851-48EC-B14A-B1AE-540D8F0C9C9E}"/>
                </a:ext>
              </a:extLst>
            </p:cNvPr>
            <p:cNvSpPr/>
            <p:nvPr/>
          </p:nvSpPr>
          <p:spPr>
            <a:xfrm>
              <a:off x="6993824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55">
              <a:extLst>
                <a:ext uri="{FF2B5EF4-FFF2-40B4-BE49-F238E27FC236}">
                  <a16:creationId xmlns:a16="http://schemas.microsoft.com/office/drawing/2014/main" id="{127398AC-7BE8-DD43-88A2-5414FF8209D8}"/>
                </a:ext>
              </a:extLst>
            </p:cNvPr>
            <p:cNvSpPr/>
            <p:nvPr/>
          </p:nvSpPr>
          <p:spPr>
            <a:xfrm>
              <a:off x="7100623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56">
              <a:extLst>
                <a:ext uri="{FF2B5EF4-FFF2-40B4-BE49-F238E27FC236}">
                  <a16:creationId xmlns:a16="http://schemas.microsoft.com/office/drawing/2014/main" id="{CDBAAF38-19CA-5640-A457-F09AA92454A7}"/>
                </a:ext>
              </a:extLst>
            </p:cNvPr>
            <p:cNvSpPr/>
            <p:nvPr/>
          </p:nvSpPr>
          <p:spPr>
            <a:xfrm>
              <a:off x="7100623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57">
              <a:extLst>
                <a:ext uri="{FF2B5EF4-FFF2-40B4-BE49-F238E27FC236}">
                  <a16:creationId xmlns:a16="http://schemas.microsoft.com/office/drawing/2014/main" id="{A27E78E8-21E4-5A48-A91B-FE41CC1E990C}"/>
                </a:ext>
              </a:extLst>
            </p:cNvPr>
            <p:cNvSpPr/>
            <p:nvPr/>
          </p:nvSpPr>
          <p:spPr>
            <a:xfrm>
              <a:off x="7634616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58">
              <a:extLst>
                <a:ext uri="{FF2B5EF4-FFF2-40B4-BE49-F238E27FC236}">
                  <a16:creationId xmlns:a16="http://schemas.microsoft.com/office/drawing/2014/main" id="{96CCC601-9759-6D44-9593-EC039FA2DABA}"/>
                </a:ext>
              </a:extLst>
            </p:cNvPr>
            <p:cNvSpPr/>
            <p:nvPr/>
          </p:nvSpPr>
          <p:spPr>
            <a:xfrm>
              <a:off x="6566630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59">
              <a:extLst>
                <a:ext uri="{FF2B5EF4-FFF2-40B4-BE49-F238E27FC236}">
                  <a16:creationId xmlns:a16="http://schemas.microsoft.com/office/drawing/2014/main" id="{A0EE67A8-8A7C-F949-A717-88DDAF70755F}"/>
                </a:ext>
              </a:extLst>
            </p:cNvPr>
            <p:cNvSpPr/>
            <p:nvPr/>
          </p:nvSpPr>
          <p:spPr>
            <a:xfrm>
              <a:off x="6139435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60">
              <a:extLst>
                <a:ext uri="{FF2B5EF4-FFF2-40B4-BE49-F238E27FC236}">
                  <a16:creationId xmlns:a16="http://schemas.microsoft.com/office/drawing/2014/main" id="{172658CF-547E-9C4C-BEE8-D280497586C0}"/>
                </a:ext>
              </a:extLst>
            </p:cNvPr>
            <p:cNvSpPr/>
            <p:nvPr/>
          </p:nvSpPr>
          <p:spPr>
            <a:xfrm>
              <a:off x="7100623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61">
              <a:extLst>
                <a:ext uri="{FF2B5EF4-FFF2-40B4-BE49-F238E27FC236}">
                  <a16:creationId xmlns:a16="http://schemas.microsoft.com/office/drawing/2014/main" id="{E5850AC0-3593-044C-9AA7-90AD4769B412}"/>
                </a:ext>
              </a:extLst>
            </p:cNvPr>
            <p:cNvSpPr/>
            <p:nvPr/>
          </p:nvSpPr>
          <p:spPr>
            <a:xfrm>
              <a:off x="7314220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62">
              <a:extLst>
                <a:ext uri="{FF2B5EF4-FFF2-40B4-BE49-F238E27FC236}">
                  <a16:creationId xmlns:a16="http://schemas.microsoft.com/office/drawing/2014/main" id="{2E8F2E75-A886-DB45-BED8-B46836605261}"/>
                </a:ext>
              </a:extLst>
            </p:cNvPr>
            <p:cNvSpPr/>
            <p:nvPr/>
          </p:nvSpPr>
          <p:spPr>
            <a:xfrm>
              <a:off x="6887026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63">
              <a:extLst>
                <a:ext uri="{FF2B5EF4-FFF2-40B4-BE49-F238E27FC236}">
                  <a16:creationId xmlns:a16="http://schemas.microsoft.com/office/drawing/2014/main" id="{C77E65BC-F871-8D4D-8D19-FC541D834BF8}"/>
                </a:ext>
              </a:extLst>
            </p:cNvPr>
            <p:cNvSpPr/>
            <p:nvPr/>
          </p:nvSpPr>
          <p:spPr>
            <a:xfrm>
              <a:off x="6566630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64">
              <a:extLst>
                <a:ext uri="{FF2B5EF4-FFF2-40B4-BE49-F238E27FC236}">
                  <a16:creationId xmlns:a16="http://schemas.microsoft.com/office/drawing/2014/main" id="{BE87EC0D-19CD-3A48-A060-C9FAA378702F}"/>
                </a:ext>
              </a:extLst>
            </p:cNvPr>
            <p:cNvSpPr/>
            <p:nvPr/>
          </p:nvSpPr>
          <p:spPr>
            <a:xfrm>
              <a:off x="6566630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65">
              <a:extLst>
                <a:ext uri="{FF2B5EF4-FFF2-40B4-BE49-F238E27FC236}">
                  <a16:creationId xmlns:a16="http://schemas.microsoft.com/office/drawing/2014/main" id="{682C19CE-0512-BD4A-AE87-FEA31A53AE98}"/>
                </a:ext>
              </a:extLst>
            </p:cNvPr>
            <p:cNvSpPr/>
            <p:nvPr/>
          </p:nvSpPr>
          <p:spPr>
            <a:xfrm>
              <a:off x="6566630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66">
              <a:extLst>
                <a:ext uri="{FF2B5EF4-FFF2-40B4-BE49-F238E27FC236}">
                  <a16:creationId xmlns:a16="http://schemas.microsoft.com/office/drawing/2014/main" id="{C67CB87F-B526-A64B-8075-DB682EBFB33D}"/>
                </a:ext>
              </a:extLst>
            </p:cNvPr>
            <p:cNvSpPr/>
            <p:nvPr/>
          </p:nvSpPr>
          <p:spPr>
            <a:xfrm>
              <a:off x="7100623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67">
              <a:extLst>
                <a:ext uri="{FF2B5EF4-FFF2-40B4-BE49-F238E27FC236}">
                  <a16:creationId xmlns:a16="http://schemas.microsoft.com/office/drawing/2014/main" id="{5E2153F7-49B5-074E-8EDC-A45CA6DA6EC8}"/>
                </a:ext>
              </a:extLst>
            </p:cNvPr>
            <p:cNvSpPr/>
            <p:nvPr/>
          </p:nvSpPr>
          <p:spPr>
            <a:xfrm>
              <a:off x="6566630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68">
              <a:extLst>
                <a:ext uri="{FF2B5EF4-FFF2-40B4-BE49-F238E27FC236}">
                  <a16:creationId xmlns:a16="http://schemas.microsoft.com/office/drawing/2014/main" id="{8D916391-8DAE-D34E-98E7-489A6BAE7235}"/>
                </a:ext>
              </a:extLst>
            </p:cNvPr>
            <p:cNvSpPr/>
            <p:nvPr/>
          </p:nvSpPr>
          <p:spPr>
            <a:xfrm>
              <a:off x="6459831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69">
              <a:extLst>
                <a:ext uri="{FF2B5EF4-FFF2-40B4-BE49-F238E27FC236}">
                  <a16:creationId xmlns:a16="http://schemas.microsoft.com/office/drawing/2014/main" id="{5C42E674-5657-D74F-B025-03A9678B5B7F}"/>
                </a:ext>
              </a:extLst>
            </p:cNvPr>
            <p:cNvSpPr/>
            <p:nvPr/>
          </p:nvSpPr>
          <p:spPr>
            <a:xfrm>
              <a:off x="7207422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70">
              <a:extLst>
                <a:ext uri="{FF2B5EF4-FFF2-40B4-BE49-F238E27FC236}">
                  <a16:creationId xmlns:a16="http://schemas.microsoft.com/office/drawing/2014/main" id="{D8776763-C141-C943-B182-80EFC2ABF772}"/>
                </a:ext>
              </a:extLst>
            </p:cNvPr>
            <p:cNvSpPr/>
            <p:nvPr/>
          </p:nvSpPr>
          <p:spPr>
            <a:xfrm>
              <a:off x="7848213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71">
              <a:extLst>
                <a:ext uri="{FF2B5EF4-FFF2-40B4-BE49-F238E27FC236}">
                  <a16:creationId xmlns:a16="http://schemas.microsoft.com/office/drawing/2014/main" id="{32657E48-457B-1545-A271-94255D71F413}"/>
                </a:ext>
              </a:extLst>
            </p:cNvPr>
            <p:cNvSpPr/>
            <p:nvPr/>
          </p:nvSpPr>
          <p:spPr>
            <a:xfrm>
              <a:off x="6673428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72">
              <a:extLst>
                <a:ext uri="{FF2B5EF4-FFF2-40B4-BE49-F238E27FC236}">
                  <a16:creationId xmlns:a16="http://schemas.microsoft.com/office/drawing/2014/main" id="{62B4D9D7-9946-EF49-BA9D-3C4E77881520}"/>
                </a:ext>
              </a:extLst>
            </p:cNvPr>
            <p:cNvSpPr/>
            <p:nvPr/>
          </p:nvSpPr>
          <p:spPr>
            <a:xfrm>
              <a:off x="827540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73">
              <a:extLst>
                <a:ext uri="{FF2B5EF4-FFF2-40B4-BE49-F238E27FC236}">
                  <a16:creationId xmlns:a16="http://schemas.microsoft.com/office/drawing/2014/main" id="{B36D8BA8-BD57-4F41-B350-23C0FDCD2D77}"/>
                </a:ext>
              </a:extLst>
            </p:cNvPr>
            <p:cNvSpPr/>
            <p:nvPr/>
          </p:nvSpPr>
          <p:spPr>
            <a:xfrm>
              <a:off x="6780227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74">
              <a:extLst>
                <a:ext uri="{FF2B5EF4-FFF2-40B4-BE49-F238E27FC236}">
                  <a16:creationId xmlns:a16="http://schemas.microsoft.com/office/drawing/2014/main" id="{F90E8460-3403-0148-A0DC-F333DD22E9FE}"/>
                </a:ext>
              </a:extLst>
            </p:cNvPr>
            <p:cNvSpPr/>
            <p:nvPr/>
          </p:nvSpPr>
          <p:spPr>
            <a:xfrm>
              <a:off x="6673428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75">
              <a:extLst>
                <a:ext uri="{FF2B5EF4-FFF2-40B4-BE49-F238E27FC236}">
                  <a16:creationId xmlns:a16="http://schemas.microsoft.com/office/drawing/2014/main" id="{C4106B53-7750-1C40-B8C7-D4F84E33E81D}"/>
                </a:ext>
              </a:extLst>
            </p:cNvPr>
            <p:cNvSpPr/>
            <p:nvPr/>
          </p:nvSpPr>
          <p:spPr>
            <a:xfrm>
              <a:off x="6993824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76">
              <a:extLst>
                <a:ext uri="{FF2B5EF4-FFF2-40B4-BE49-F238E27FC236}">
                  <a16:creationId xmlns:a16="http://schemas.microsoft.com/office/drawing/2014/main" id="{0F884141-E9E9-7649-A8BA-FC59A0E66549}"/>
                </a:ext>
              </a:extLst>
            </p:cNvPr>
            <p:cNvSpPr/>
            <p:nvPr/>
          </p:nvSpPr>
          <p:spPr>
            <a:xfrm>
              <a:off x="7207422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77">
              <a:extLst>
                <a:ext uri="{FF2B5EF4-FFF2-40B4-BE49-F238E27FC236}">
                  <a16:creationId xmlns:a16="http://schemas.microsoft.com/office/drawing/2014/main" id="{553F74AC-2FAD-CD45-8C0C-0E6E44D6632C}"/>
                </a:ext>
              </a:extLst>
            </p:cNvPr>
            <p:cNvSpPr/>
            <p:nvPr/>
          </p:nvSpPr>
          <p:spPr>
            <a:xfrm>
              <a:off x="8061811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78">
              <a:extLst>
                <a:ext uri="{FF2B5EF4-FFF2-40B4-BE49-F238E27FC236}">
                  <a16:creationId xmlns:a16="http://schemas.microsoft.com/office/drawing/2014/main" id="{13E4B32A-D90C-C64A-B278-B9BC99BE1E59}"/>
                </a:ext>
              </a:extLst>
            </p:cNvPr>
            <p:cNvSpPr/>
            <p:nvPr/>
          </p:nvSpPr>
          <p:spPr>
            <a:xfrm>
              <a:off x="6459831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79">
              <a:extLst>
                <a:ext uri="{FF2B5EF4-FFF2-40B4-BE49-F238E27FC236}">
                  <a16:creationId xmlns:a16="http://schemas.microsoft.com/office/drawing/2014/main" id="{9D6A5477-D3C1-0E49-B5CB-5BD9D3560964}"/>
                </a:ext>
              </a:extLst>
            </p:cNvPr>
            <p:cNvSpPr/>
            <p:nvPr/>
          </p:nvSpPr>
          <p:spPr>
            <a:xfrm>
              <a:off x="6993824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80">
              <a:extLst>
                <a:ext uri="{FF2B5EF4-FFF2-40B4-BE49-F238E27FC236}">
                  <a16:creationId xmlns:a16="http://schemas.microsoft.com/office/drawing/2014/main" id="{382EB014-4874-9F49-BC0A-9E123A8A7816}"/>
                </a:ext>
              </a:extLst>
            </p:cNvPr>
            <p:cNvSpPr/>
            <p:nvPr/>
          </p:nvSpPr>
          <p:spPr>
            <a:xfrm>
              <a:off x="6993824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81">
              <a:extLst>
                <a:ext uri="{FF2B5EF4-FFF2-40B4-BE49-F238E27FC236}">
                  <a16:creationId xmlns:a16="http://schemas.microsoft.com/office/drawing/2014/main" id="{B71AC1FD-619D-AD46-B811-560F9D6BF34F}"/>
                </a:ext>
              </a:extLst>
            </p:cNvPr>
            <p:cNvSpPr/>
            <p:nvPr/>
          </p:nvSpPr>
          <p:spPr>
            <a:xfrm>
              <a:off x="6887026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82">
              <a:extLst>
                <a:ext uri="{FF2B5EF4-FFF2-40B4-BE49-F238E27FC236}">
                  <a16:creationId xmlns:a16="http://schemas.microsoft.com/office/drawing/2014/main" id="{86DB548C-9E4D-254D-A164-A62DAE283ADC}"/>
                </a:ext>
              </a:extLst>
            </p:cNvPr>
            <p:cNvSpPr/>
            <p:nvPr/>
          </p:nvSpPr>
          <p:spPr>
            <a:xfrm>
              <a:off x="7421019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83">
              <a:extLst>
                <a:ext uri="{FF2B5EF4-FFF2-40B4-BE49-F238E27FC236}">
                  <a16:creationId xmlns:a16="http://schemas.microsoft.com/office/drawing/2014/main" id="{4B790A14-1848-A14C-BD76-B645E01BAB71}"/>
                </a:ext>
              </a:extLst>
            </p:cNvPr>
            <p:cNvSpPr/>
            <p:nvPr/>
          </p:nvSpPr>
          <p:spPr>
            <a:xfrm>
              <a:off x="795501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84">
              <a:extLst>
                <a:ext uri="{FF2B5EF4-FFF2-40B4-BE49-F238E27FC236}">
                  <a16:creationId xmlns:a16="http://schemas.microsoft.com/office/drawing/2014/main" id="{C2D67489-BEBD-AB4B-B961-1AA26EB89184}"/>
                </a:ext>
              </a:extLst>
            </p:cNvPr>
            <p:cNvSpPr/>
            <p:nvPr/>
          </p:nvSpPr>
          <p:spPr>
            <a:xfrm>
              <a:off x="6780227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85">
              <a:extLst>
                <a:ext uri="{FF2B5EF4-FFF2-40B4-BE49-F238E27FC236}">
                  <a16:creationId xmlns:a16="http://schemas.microsoft.com/office/drawing/2014/main" id="{A3A9A37C-57A0-9743-B59F-947590012D48}"/>
                </a:ext>
              </a:extLst>
            </p:cNvPr>
            <p:cNvSpPr/>
            <p:nvPr/>
          </p:nvSpPr>
          <p:spPr>
            <a:xfrm>
              <a:off x="6993824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86">
              <a:extLst>
                <a:ext uri="{FF2B5EF4-FFF2-40B4-BE49-F238E27FC236}">
                  <a16:creationId xmlns:a16="http://schemas.microsoft.com/office/drawing/2014/main" id="{3D96B24F-D657-DB43-95F1-0EF3A009D99D}"/>
                </a:ext>
              </a:extLst>
            </p:cNvPr>
            <p:cNvSpPr/>
            <p:nvPr/>
          </p:nvSpPr>
          <p:spPr>
            <a:xfrm>
              <a:off x="7314220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87">
              <a:extLst>
                <a:ext uri="{FF2B5EF4-FFF2-40B4-BE49-F238E27FC236}">
                  <a16:creationId xmlns:a16="http://schemas.microsoft.com/office/drawing/2014/main" id="{AD797A75-D075-E54B-8F8D-F41A1E7E8CB1}"/>
                </a:ext>
              </a:extLst>
            </p:cNvPr>
            <p:cNvSpPr/>
            <p:nvPr/>
          </p:nvSpPr>
          <p:spPr>
            <a:xfrm>
              <a:off x="7527818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88">
              <a:extLst>
                <a:ext uri="{FF2B5EF4-FFF2-40B4-BE49-F238E27FC236}">
                  <a16:creationId xmlns:a16="http://schemas.microsoft.com/office/drawing/2014/main" id="{BE3E9545-CC6B-F944-B550-BEBC82409133}"/>
                </a:ext>
              </a:extLst>
            </p:cNvPr>
            <p:cNvSpPr/>
            <p:nvPr/>
          </p:nvSpPr>
          <p:spPr>
            <a:xfrm>
              <a:off x="592583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89">
              <a:extLst>
                <a:ext uri="{FF2B5EF4-FFF2-40B4-BE49-F238E27FC236}">
                  <a16:creationId xmlns:a16="http://schemas.microsoft.com/office/drawing/2014/main" id="{7F4D0866-1008-0A40-8F1B-DA2C881441E3}"/>
                </a:ext>
              </a:extLst>
            </p:cNvPr>
            <p:cNvSpPr/>
            <p:nvPr/>
          </p:nvSpPr>
          <p:spPr>
            <a:xfrm>
              <a:off x="6673428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90">
              <a:extLst>
                <a:ext uri="{FF2B5EF4-FFF2-40B4-BE49-F238E27FC236}">
                  <a16:creationId xmlns:a16="http://schemas.microsoft.com/office/drawing/2014/main" id="{5A1F051B-4E73-0F41-B8D5-19224A2A3F33}"/>
                </a:ext>
              </a:extLst>
            </p:cNvPr>
            <p:cNvSpPr/>
            <p:nvPr/>
          </p:nvSpPr>
          <p:spPr>
            <a:xfrm>
              <a:off x="7207422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91">
              <a:extLst>
                <a:ext uri="{FF2B5EF4-FFF2-40B4-BE49-F238E27FC236}">
                  <a16:creationId xmlns:a16="http://schemas.microsoft.com/office/drawing/2014/main" id="{A7910E1D-0964-5E42-B6B4-3D6B3321A792}"/>
                </a:ext>
              </a:extLst>
            </p:cNvPr>
            <p:cNvSpPr/>
            <p:nvPr/>
          </p:nvSpPr>
          <p:spPr>
            <a:xfrm>
              <a:off x="6887026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92">
              <a:extLst>
                <a:ext uri="{FF2B5EF4-FFF2-40B4-BE49-F238E27FC236}">
                  <a16:creationId xmlns:a16="http://schemas.microsoft.com/office/drawing/2014/main" id="{3F24DEFF-2EB7-8942-A8FD-38FC930028CC}"/>
                </a:ext>
              </a:extLst>
            </p:cNvPr>
            <p:cNvSpPr/>
            <p:nvPr/>
          </p:nvSpPr>
          <p:spPr>
            <a:xfrm>
              <a:off x="7314220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93">
              <a:extLst>
                <a:ext uri="{FF2B5EF4-FFF2-40B4-BE49-F238E27FC236}">
                  <a16:creationId xmlns:a16="http://schemas.microsoft.com/office/drawing/2014/main" id="{E6B25A47-915C-D84E-8319-53040661E4F0}"/>
                </a:ext>
              </a:extLst>
            </p:cNvPr>
            <p:cNvSpPr/>
            <p:nvPr/>
          </p:nvSpPr>
          <p:spPr>
            <a:xfrm>
              <a:off x="7527818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94">
              <a:extLst>
                <a:ext uri="{FF2B5EF4-FFF2-40B4-BE49-F238E27FC236}">
                  <a16:creationId xmlns:a16="http://schemas.microsoft.com/office/drawing/2014/main" id="{E5C704E4-DF4D-B24C-9B46-36EEF32C36BF}"/>
                </a:ext>
              </a:extLst>
            </p:cNvPr>
            <p:cNvSpPr/>
            <p:nvPr/>
          </p:nvSpPr>
          <p:spPr>
            <a:xfrm>
              <a:off x="6459831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95">
              <a:extLst>
                <a:ext uri="{FF2B5EF4-FFF2-40B4-BE49-F238E27FC236}">
                  <a16:creationId xmlns:a16="http://schemas.microsoft.com/office/drawing/2014/main" id="{C6760E2E-183C-6840-AC0B-E90D07E3E54A}"/>
                </a:ext>
              </a:extLst>
            </p:cNvPr>
            <p:cNvSpPr/>
            <p:nvPr/>
          </p:nvSpPr>
          <p:spPr>
            <a:xfrm>
              <a:off x="6780227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96">
              <a:extLst>
                <a:ext uri="{FF2B5EF4-FFF2-40B4-BE49-F238E27FC236}">
                  <a16:creationId xmlns:a16="http://schemas.microsoft.com/office/drawing/2014/main" id="{55164DE8-E9F7-E546-A634-29875CC1BDD6}"/>
                </a:ext>
              </a:extLst>
            </p:cNvPr>
            <p:cNvSpPr/>
            <p:nvPr/>
          </p:nvSpPr>
          <p:spPr>
            <a:xfrm>
              <a:off x="7527818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97">
              <a:extLst>
                <a:ext uri="{FF2B5EF4-FFF2-40B4-BE49-F238E27FC236}">
                  <a16:creationId xmlns:a16="http://schemas.microsoft.com/office/drawing/2014/main" id="{D2638EE1-E344-8640-A269-806141052103}"/>
                </a:ext>
              </a:extLst>
            </p:cNvPr>
            <p:cNvSpPr/>
            <p:nvPr/>
          </p:nvSpPr>
          <p:spPr>
            <a:xfrm>
              <a:off x="7741415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98">
              <a:extLst>
                <a:ext uri="{FF2B5EF4-FFF2-40B4-BE49-F238E27FC236}">
                  <a16:creationId xmlns:a16="http://schemas.microsoft.com/office/drawing/2014/main" id="{F5338F4B-6B7C-434E-8484-28F2C05B7EA3}"/>
                </a:ext>
              </a:extLst>
            </p:cNvPr>
            <p:cNvSpPr/>
            <p:nvPr/>
          </p:nvSpPr>
          <p:spPr>
            <a:xfrm>
              <a:off x="848900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99">
              <a:extLst>
                <a:ext uri="{FF2B5EF4-FFF2-40B4-BE49-F238E27FC236}">
                  <a16:creationId xmlns:a16="http://schemas.microsoft.com/office/drawing/2014/main" id="{8A5CAA90-C221-1543-A6A1-E086C3612B31}"/>
                </a:ext>
              </a:extLst>
            </p:cNvPr>
            <p:cNvSpPr/>
            <p:nvPr/>
          </p:nvSpPr>
          <p:spPr>
            <a:xfrm>
              <a:off x="6993824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100">
              <a:extLst>
                <a:ext uri="{FF2B5EF4-FFF2-40B4-BE49-F238E27FC236}">
                  <a16:creationId xmlns:a16="http://schemas.microsoft.com/office/drawing/2014/main" id="{72FE20E4-F95C-1148-A9AF-9A800B653EAC}"/>
                </a:ext>
              </a:extLst>
            </p:cNvPr>
            <p:cNvSpPr/>
            <p:nvPr/>
          </p:nvSpPr>
          <p:spPr>
            <a:xfrm>
              <a:off x="7314220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101">
              <a:extLst>
                <a:ext uri="{FF2B5EF4-FFF2-40B4-BE49-F238E27FC236}">
                  <a16:creationId xmlns:a16="http://schemas.microsoft.com/office/drawing/2014/main" id="{351E563E-09C9-1E4A-94D6-AF56174428CE}"/>
                </a:ext>
              </a:extLst>
            </p:cNvPr>
            <p:cNvSpPr/>
            <p:nvPr/>
          </p:nvSpPr>
          <p:spPr>
            <a:xfrm>
              <a:off x="7848213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102">
              <a:extLst>
                <a:ext uri="{FF2B5EF4-FFF2-40B4-BE49-F238E27FC236}">
                  <a16:creationId xmlns:a16="http://schemas.microsoft.com/office/drawing/2014/main" id="{48753C41-27F8-054C-83EC-D2659023413D}"/>
                </a:ext>
              </a:extLst>
            </p:cNvPr>
            <p:cNvSpPr/>
            <p:nvPr/>
          </p:nvSpPr>
          <p:spPr>
            <a:xfrm>
              <a:off x="6887026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103">
              <a:extLst>
                <a:ext uri="{FF2B5EF4-FFF2-40B4-BE49-F238E27FC236}">
                  <a16:creationId xmlns:a16="http://schemas.microsoft.com/office/drawing/2014/main" id="{651B35E1-F387-BB42-8647-9F3D7A24C002}"/>
                </a:ext>
              </a:extLst>
            </p:cNvPr>
            <p:cNvSpPr/>
            <p:nvPr/>
          </p:nvSpPr>
          <p:spPr>
            <a:xfrm>
              <a:off x="7634616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104">
              <a:extLst>
                <a:ext uri="{FF2B5EF4-FFF2-40B4-BE49-F238E27FC236}">
                  <a16:creationId xmlns:a16="http://schemas.microsoft.com/office/drawing/2014/main" id="{0285A227-796A-F240-A50B-9439E68E4453}"/>
                </a:ext>
              </a:extLst>
            </p:cNvPr>
            <p:cNvSpPr/>
            <p:nvPr/>
          </p:nvSpPr>
          <p:spPr>
            <a:xfrm>
              <a:off x="7634616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105">
              <a:extLst>
                <a:ext uri="{FF2B5EF4-FFF2-40B4-BE49-F238E27FC236}">
                  <a16:creationId xmlns:a16="http://schemas.microsoft.com/office/drawing/2014/main" id="{4F67FD62-9FE0-C743-B22D-A892681FDDEF}"/>
                </a:ext>
              </a:extLst>
            </p:cNvPr>
            <p:cNvSpPr/>
            <p:nvPr/>
          </p:nvSpPr>
          <p:spPr>
            <a:xfrm>
              <a:off x="5819039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106">
              <a:extLst>
                <a:ext uri="{FF2B5EF4-FFF2-40B4-BE49-F238E27FC236}">
                  <a16:creationId xmlns:a16="http://schemas.microsoft.com/office/drawing/2014/main" id="{DC744C6C-1765-3445-853C-686838D9996D}"/>
                </a:ext>
              </a:extLst>
            </p:cNvPr>
            <p:cNvSpPr/>
            <p:nvPr/>
          </p:nvSpPr>
          <p:spPr>
            <a:xfrm>
              <a:off x="7207422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107">
              <a:extLst>
                <a:ext uri="{FF2B5EF4-FFF2-40B4-BE49-F238E27FC236}">
                  <a16:creationId xmlns:a16="http://schemas.microsoft.com/office/drawing/2014/main" id="{B3EAFAB2-C2D6-7543-A5AF-3D8C150B6ACC}"/>
                </a:ext>
              </a:extLst>
            </p:cNvPr>
            <p:cNvSpPr/>
            <p:nvPr/>
          </p:nvSpPr>
          <p:spPr>
            <a:xfrm>
              <a:off x="6673428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108">
              <a:extLst>
                <a:ext uri="{FF2B5EF4-FFF2-40B4-BE49-F238E27FC236}">
                  <a16:creationId xmlns:a16="http://schemas.microsoft.com/office/drawing/2014/main" id="{9BB5DE36-100C-5041-A4B4-FAB4BD7B702D}"/>
                </a:ext>
              </a:extLst>
            </p:cNvPr>
            <p:cNvSpPr/>
            <p:nvPr/>
          </p:nvSpPr>
          <p:spPr>
            <a:xfrm>
              <a:off x="6353032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109">
              <a:extLst>
                <a:ext uri="{FF2B5EF4-FFF2-40B4-BE49-F238E27FC236}">
                  <a16:creationId xmlns:a16="http://schemas.microsoft.com/office/drawing/2014/main" id="{58EC1CEF-667F-294F-B106-1D8A436909C6}"/>
                </a:ext>
              </a:extLst>
            </p:cNvPr>
            <p:cNvSpPr/>
            <p:nvPr/>
          </p:nvSpPr>
          <p:spPr>
            <a:xfrm>
              <a:off x="6993824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110">
              <a:extLst>
                <a:ext uri="{FF2B5EF4-FFF2-40B4-BE49-F238E27FC236}">
                  <a16:creationId xmlns:a16="http://schemas.microsoft.com/office/drawing/2014/main" id="{786FCD84-B547-FC4F-999C-C6FA8AB19EFB}"/>
                </a:ext>
              </a:extLst>
            </p:cNvPr>
            <p:cNvSpPr/>
            <p:nvPr/>
          </p:nvSpPr>
          <p:spPr>
            <a:xfrm>
              <a:off x="7207422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111">
              <a:extLst>
                <a:ext uri="{FF2B5EF4-FFF2-40B4-BE49-F238E27FC236}">
                  <a16:creationId xmlns:a16="http://schemas.microsoft.com/office/drawing/2014/main" id="{7E812639-F2F3-6E40-979F-02C487495B67}"/>
                </a:ext>
              </a:extLst>
            </p:cNvPr>
            <p:cNvSpPr/>
            <p:nvPr/>
          </p:nvSpPr>
          <p:spPr>
            <a:xfrm>
              <a:off x="7100623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112">
              <a:extLst>
                <a:ext uri="{FF2B5EF4-FFF2-40B4-BE49-F238E27FC236}">
                  <a16:creationId xmlns:a16="http://schemas.microsoft.com/office/drawing/2014/main" id="{B26B9515-5815-4E44-A645-07BE6915D1CD}"/>
                </a:ext>
              </a:extLst>
            </p:cNvPr>
            <p:cNvSpPr/>
            <p:nvPr/>
          </p:nvSpPr>
          <p:spPr>
            <a:xfrm>
              <a:off x="6459831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113">
              <a:extLst>
                <a:ext uri="{FF2B5EF4-FFF2-40B4-BE49-F238E27FC236}">
                  <a16:creationId xmlns:a16="http://schemas.microsoft.com/office/drawing/2014/main" id="{8724E837-BB45-8B48-B6A2-AA163F080EDC}"/>
                </a:ext>
              </a:extLst>
            </p:cNvPr>
            <p:cNvSpPr/>
            <p:nvPr/>
          </p:nvSpPr>
          <p:spPr>
            <a:xfrm>
              <a:off x="6353032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114">
              <a:extLst>
                <a:ext uri="{FF2B5EF4-FFF2-40B4-BE49-F238E27FC236}">
                  <a16:creationId xmlns:a16="http://schemas.microsoft.com/office/drawing/2014/main" id="{005CA13B-342F-EF41-9329-D5F5DAF9E42E}"/>
                </a:ext>
              </a:extLst>
            </p:cNvPr>
            <p:cNvSpPr/>
            <p:nvPr/>
          </p:nvSpPr>
          <p:spPr>
            <a:xfrm>
              <a:off x="6353032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115">
              <a:extLst>
                <a:ext uri="{FF2B5EF4-FFF2-40B4-BE49-F238E27FC236}">
                  <a16:creationId xmlns:a16="http://schemas.microsoft.com/office/drawing/2014/main" id="{BB7B2FAE-47F6-5042-9911-235747970F93}"/>
                </a:ext>
              </a:extLst>
            </p:cNvPr>
            <p:cNvSpPr/>
            <p:nvPr/>
          </p:nvSpPr>
          <p:spPr>
            <a:xfrm>
              <a:off x="6887026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116">
              <a:extLst>
                <a:ext uri="{FF2B5EF4-FFF2-40B4-BE49-F238E27FC236}">
                  <a16:creationId xmlns:a16="http://schemas.microsoft.com/office/drawing/2014/main" id="{41C58D3C-0B46-A54B-9F96-836FC395E133}"/>
                </a:ext>
              </a:extLst>
            </p:cNvPr>
            <p:cNvSpPr/>
            <p:nvPr/>
          </p:nvSpPr>
          <p:spPr>
            <a:xfrm>
              <a:off x="6993824" y="14191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l117">
              <a:extLst>
                <a:ext uri="{FF2B5EF4-FFF2-40B4-BE49-F238E27FC236}">
                  <a16:creationId xmlns:a16="http://schemas.microsoft.com/office/drawing/2014/main" id="{B9EDFA43-F80A-4741-B33D-095EA0CA2B75}"/>
                </a:ext>
              </a:extLst>
            </p:cNvPr>
            <p:cNvSpPr/>
            <p:nvPr/>
          </p:nvSpPr>
          <p:spPr>
            <a:xfrm>
              <a:off x="5328657" y="1371582"/>
              <a:ext cx="0" cy="1002222"/>
            </a:xfrm>
            <a:custGeom>
              <a:avLst/>
              <a:gdLst/>
              <a:ahLst/>
              <a:cxnLst/>
              <a:rect l="0" t="0" r="0" b="0"/>
              <a:pathLst>
                <a:path h="1971851">
                  <a:moveTo>
                    <a:pt x="0" y="1971851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tx118">
              <a:extLst>
                <a:ext uri="{FF2B5EF4-FFF2-40B4-BE49-F238E27FC236}">
                  <a16:creationId xmlns:a16="http://schemas.microsoft.com/office/drawing/2014/main" id="{D7F7DBCD-D26B-BA49-AEA6-455AE172EEC5}"/>
                </a:ext>
              </a:extLst>
            </p:cNvPr>
            <p:cNvSpPr/>
            <p:nvPr/>
          </p:nvSpPr>
          <p:spPr>
            <a:xfrm>
              <a:off x="5127165" y="2156917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72" name="tx119">
              <a:extLst>
                <a:ext uri="{FF2B5EF4-FFF2-40B4-BE49-F238E27FC236}">
                  <a16:creationId xmlns:a16="http://schemas.microsoft.com/office/drawing/2014/main" id="{30020A1C-9888-CF48-BC8C-38C0F2CC6691}"/>
                </a:ext>
              </a:extLst>
            </p:cNvPr>
            <p:cNvSpPr/>
            <p:nvPr/>
          </p:nvSpPr>
          <p:spPr>
            <a:xfrm>
              <a:off x="5127165" y="1918292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73" name="tx120">
              <a:extLst>
                <a:ext uri="{FF2B5EF4-FFF2-40B4-BE49-F238E27FC236}">
                  <a16:creationId xmlns:a16="http://schemas.microsoft.com/office/drawing/2014/main" id="{C3AC0EFF-B73F-3C4D-8C02-9761B2BBD061}"/>
                </a:ext>
              </a:extLst>
            </p:cNvPr>
            <p:cNvSpPr/>
            <p:nvPr/>
          </p:nvSpPr>
          <p:spPr>
            <a:xfrm>
              <a:off x="5127165" y="1680374"/>
              <a:ext cx="80759" cy="41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74" name="tx121">
              <a:extLst>
                <a:ext uri="{FF2B5EF4-FFF2-40B4-BE49-F238E27FC236}">
                  <a16:creationId xmlns:a16="http://schemas.microsoft.com/office/drawing/2014/main" id="{1AA65A4F-2F51-A14E-8375-00CFF915F2E4}"/>
                </a:ext>
              </a:extLst>
            </p:cNvPr>
            <p:cNvSpPr/>
            <p:nvPr/>
          </p:nvSpPr>
          <p:spPr>
            <a:xfrm>
              <a:off x="5094855" y="1441043"/>
              <a:ext cx="113068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75" name="pl122">
              <a:extLst>
                <a:ext uri="{FF2B5EF4-FFF2-40B4-BE49-F238E27FC236}">
                  <a16:creationId xmlns:a16="http://schemas.microsoft.com/office/drawing/2014/main" id="{1C57A74D-65BB-8347-9FE4-4529BCE7B9A6}"/>
                </a:ext>
              </a:extLst>
            </p:cNvPr>
            <p:cNvSpPr/>
            <p:nvPr/>
          </p:nvSpPr>
          <p:spPr>
            <a:xfrm>
              <a:off x="5222072" y="2178601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l123">
              <a:extLst>
                <a:ext uri="{FF2B5EF4-FFF2-40B4-BE49-F238E27FC236}">
                  <a16:creationId xmlns:a16="http://schemas.microsoft.com/office/drawing/2014/main" id="{972941F8-A335-324D-8823-4877187B8C14}"/>
                </a:ext>
              </a:extLst>
            </p:cNvPr>
            <p:cNvSpPr/>
            <p:nvPr/>
          </p:nvSpPr>
          <p:spPr>
            <a:xfrm>
              <a:off x="5222072" y="1939977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l124">
              <a:extLst>
                <a:ext uri="{FF2B5EF4-FFF2-40B4-BE49-F238E27FC236}">
                  <a16:creationId xmlns:a16="http://schemas.microsoft.com/office/drawing/2014/main" id="{CFBBCB7B-63DC-224D-881D-148936ED92F9}"/>
                </a:ext>
              </a:extLst>
            </p:cNvPr>
            <p:cNvSpPr/>
            <p:nvPr/>
          </p:nvSpPr>
          <p:spPr>
            <a:xfrm>
              <a:off x="5222072" y="1701353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l125">
              <a:extLst>
                <a:ext uri="{FF2B5EF4-FFF2-40B4-BE49-F238E27FC236}">
                  <a16:creationId xmlns:a16="http://schemas.microsoft.com/office/drawing/2014/main" id="{8C5B67D7-9EC0-934E-8DA6-E0255CBC83E2}"/>
                </a:ext>
              </a:extLst>
            </p:cNvPr>
            <p:cNvSpPr/>
            <p:nvPr/>
          </p:nvSpPr>
          <p:spPr>
            <a:xfrm>
              <a:off x="5222072" y="1462729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l126">
              <a:extLst>
                <a:ext uri="{FF2B5EF4-FFF2-40B4-BE49-F238E27FC236}">
                  <a16:creationId xmlns:a16="http://schemas.microsoft.com/office/drawing/2014/main" id="{B6513D48-BD9A-B743-992E-8097FE908169}"/>
                </a:ext>
              </a:extLst>
            </p:cNvPr>
            <p:cNvSpPr/>
            <p:nvPr/>
          </p:nvSpPr>
          <p:spPr>
            <a:xfrm>
              <a:off x="5324353" y="2369500"/>
              <a:ext cx="3417557" cy="0"/>
            </a:xfrm>
            <a:custGeom>
              <a:avLst/>
              <a:gdLst/>
              <a:ahLst/>
              <a:cxnLst/>
              <a:rect l="0" t="0" r="0" b="0"/>
              <a:pathLst>
                <a:path w="6723977">
                  <a:moveTo>
                    <a:pt x="0" y="0"/>
                  </a:moveTo>
                  <a:lnTo>
                    <a:pt x="6723977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17">
              <a:extLst>
                <a:ext uri="{FF2B5EF4-FFF2-40B4-BE49-F238E27FC236}">
                  <a16:creationId xmlns:a16="http://schemas.microsoft.com/office/drawing/2014/main" id="{454EEBD6-C43E-1C45-BFFE-54F6D543C2B4}"/>
                </a:ext>
              </a:extLst>
            </p:cNvPr>
            <p:cNvSpPr/>
            <p:nvPr/>
          </p:nvSpPr>
          <p:spPr>
            <a:xfrm>
              <a:off x="720742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18">
              <a:extLst>
                <a:ext uri="{FF2B5EF4-FFF2-40B4-BE49-F238E27FC236}">
                  <a16:creationId xmlns:a16="http://schemas.microsoft.com/office/drawing/2014/main" id="{0973CBAD-6510-5246-9CCF-733AB24CEE1C}"/>
                </a:ext>
              </a:extLst>
            </p:cNvPr>
            <p:cNvSpPr/>
            <p:nvPr/>
          </p:nvSpPr>
          <p:spPr>
            <a:xfrm>
              <a:off x="667342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19">
              <a:extLst>
                <a:ext uri="{FF2B5EF4-FFF2-40B4-BE49-F238E27FC236}">
                  <a16:creationId xmlns:a16="http://schemas.microsoft.com/office/drawing/2014/main" id="{DF4BCA84-37F2-9549-8A10-D9A2B7526396}"/>
                </a:ext>
              </a:extLst>
            </p:cNvPr>
            <p:cNvSpPr/>
            <p:nvPr/>
          </p:nvSpPr>
          <p:spPr>
            <a:xfrm>
              <a:off x="720742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20">
              <a:extLst>
                <a:ext uri="{FF2B5EF4-FFF2-40B4-BE49-F238E27FC236}">
                  <a16:creationId xmlns:a16="http://schemas.microsoft.com/office/drawing/2014/main" id="{CE95DBD7-501A-784E-9622-1FFB3CA2AEE5}"/>
                </a:ext>
              </a:extLst>
            </p:cNvPr>
            <p:cNvSpPr/>
            <p:nvPr/>
          </p:nvSpPr>
          <p:spPr>
            <a:xfrm>
              <a:off x="6246234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21">
              <a:extLst>
                <a:ext uri="{FF2B5EF4-FFF2-40B4-BE49-F238E27FC236}">
                  <a16:creationId xmlns:a16="http://schemas.microsoft.com/office/drawing/2014/main" id="{006EDC78-A39B-D646-9B91-5EE7AFD14A75}"/>
                </a:ext>
              </a:extLst>
            </p:cNvPr>
            <p:cNvSpPr/>
            <p:nvPr/>
          </p:nvSpPr>
          <p:spPr>
            <a:xfrm>
              <a:off x="635303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22">
              <a:extLst>
                <a:ext uri="{FF2B5EF4-FFF2-40B4-BE49-F238E27FC236}">
                  <a16:creationId xmlns:a16="http://schemas.microsoft.com/office/drawing/2014/main" id="{0810FFAA-355E-CC4A-8F47-2EA6A939C477}"/>
                </a:ext>
              </a:extLst>
            </p:cNvPr>
            <p:cNvSpPr/>
            <p:nvPr/>
          </p:nvSpPr>
          <p:spPr>
            <a:xfrm>
              <a:off x="752781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23">
              <a:extLst>
                <a:ext uri="{FF2B5EF4-FFF2-40B4-BE49-F238E27FC236}">
                  <a16:creationId xmlns:a16="http://schemas.microsoft.com/office/drawing/2014/main" id="{B2DC4D2A-3D1F-0A42-B82D-7D755EDB8E7E}"/>
                </a:ext>
              </a:extLst>
            </p:cNvPr>
            <p:cNvSpPr/>
            <p:nvPr/>
          </p:nvSpPr>
          <p:spPr>
            <a:xfrm>
              <a:off x="7527818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24">
              <a:extLst>
                <a:ext uri="{FF2B5EF4-FFF2-40B4-BE49-F238E27FC236}">
                  <a16:creationId xmlns:a16="http://schemas.microsoft.com/office/drawing/2014/main" id="{B46740ED-6B9E-F144-8999-43D60EFFE9B9}"/>
                </a:ext>
              </a:extLst>
            </p:cNvPr>
            <p:cNvSpPr/>
            <p:nvPr/>
          </p:nvSpPr>
          <p:spPr>
            <a:xfrm>
              <a:off x="6993824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25">
              <a:extLst>
                <a:ext uri="{FF2B5EF4-FFF2-40B4-BE49-F238E27FC236}">
                  <a16:creationId xmlns:a16="http://schemas.microsoft.com/office/drawing/2014/main" id="{9C945F23-CC53-AA4C-9114-0A31CEC12B71}"/>
                </a:ext>
              </a:extLst>
            </p:cNvPr>
            <p:cNvSpPr/>
            <p:nvPr/>
          </p:nvSpPr>
          <p:spPr>
            <a:xfrm>
              <a:off x="6780227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26">
              <a:extLst>
                <a:ext uri="{FF2B5EF4-FFF2-40B4-BE49-F238E27FC236}">
                  <a16:creationId xmlns:a16="http://schemas.microsoft.com/office/drawing/2014/main" id="{EEE3F21B-0B71-804D-9EE0-9B3EA7046ED9}"/>
                </a:ext>
              </a:extLst>
            </p:cNvPr>
            <p:cNvSpPr/>
            <p:nvPr/>
          </p:nvSpPr>
          <p:spPr>
            <a:xfrm>
              <a:off x="6673428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27">
              <a:extLst>
                <a:ext uri="{FF2B5EF4-FFF2-40B4-BE49-F238E27FC236}">
                  <a16:creationId xmlns:a16="http://schemas.microsoft.com/office/drawing/2014/main" id="{C5EF8C5C-DA86-7C4A-B6D6-6F837F38B28E}"/>
                </a:ext>
              </a:extLst>
            </p:cNvPr>
            <p:cNvSpPr/>
            <p:nvPr/>
          </p:nvSpPr>
          <p:spPr>
            <a:xfrm>
              <a:off x="7421019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28">
              <a:extLst>
                <a:ext uri="{FF2B5EF4-FFF2-40B4-BE49-F238E27FC236}">
                  <a16:creationId xmlns:a16="http://schemas.microsoft.com/office/drawing/2014/main" id="{00ED3448-DB54-E749-9404-E0F7139E946B}"/>
                </a:ext>
              </a:extLst>
            </p:cNvPr>
            <p:cNvSpPr/>
            <p:nvPr/>
          </p:nvSpPr>
          <p:spPr>
            <a:xfrm>
              <a:off x="6780227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29">
              <a:extLst>
                <a:ext uri="{FF2B5EF4-FFF2-40B4-BE49-F238E27FC236}">
                  <a16:creationId xmlns:a16="http://schemas.microsoft.com/office/drawing/2014/main" id="{240BD93A-C926-6F42-AB7B-C7C8BE520AEA}"/>
                </a:ext>
              </a:extLst>
            </p:cNvPr>
            <p:cNvSpPr/>
            <p:nvPr/>
          </p:nvSpPr>
          <p:spPr>
            <a:xfrm>
              <a:off x="7314220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30">
              <a:extLst>
                <a:ext uri="{FF2B5EF4-FFF2-40B4-BE49-F238E27FC236}">
                  <a16:creationId xmlns:a16="http://schemas.microsoft.com/office/drawing/2014/main" id="{4CAED9A2-A876-2F4E-B9D0-BB93F63687CF}"/>
                </a:ext>
              </a:extLst>
            </p:cNvPr>
            <p:cNvSpPr/>
            <p:nvPr/>
          </p:nvSpPr>
          <p:spPr>
            <a:xfrm>
              <a:off x="6780227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31">
              <a:extLst>
                <a:ext uri="{FF2B5EF4-FFF2-40B4-BE49-F238E27FC236}">
                  <a16:creationId xmlns:a16="http://schemas.microsoft.com/office/drawing/2014/main" id="{C124C555-BEEC-6242-A181-128DB092B7F7}"/>
                </a:ext>
              </a:extLst>
            </p:cNvPr>
            <p:cNvSpPr/>
            <p:nvPr/>
          </p:nvSpPr>
          <p:spPr>
            <a:xfrm>
              <a:off x="763461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32">
              <a:extLst>
                <a:ext uri="{FF2B5EF4-FFF2-40B4-BE49-F238E27FC236}">
                  <a16:creationId xmlns:a16="http://schemas.microsoft.com/office/drawing/2014/main" id="{FF8D5EF4-987F-F54E-95E2-E401FD724818}"/>
                </a:ext>
              </a:extLst>
            </p:cNvPr>
            <p:cNvSpPr/>
            <p:nvPr/>
          </p:nvSpPr>
          <p:spPr>
            <a:xfrm>
              <a:off x="6673428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33">
              <a:extLst>
                <a:ext uri="{FF2B5EF4-FFF2-40B4-BE49-F238E27FC236}">
                  <a16:creationId xmlns:a16="http://schemas.microsoft.com/office/drawing/2014/main" id="{62510E1E-3CF9-5A42-8327-4DD2145AEDF1}"/>
                </a:ext>
              </a:extLst>
            </p:cNvPr>
            <p:cNvSpPr/>
            <p:nvPr/>
          </p:nvSpPr>
          <p:spPr>
            <a:xfrm>
              <a:off x="6780227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34">
              <a:extLst>
                <a:ext uri="{FF2B5EF4-FFF2-40B4-BE49-F238E27FC236}">
                  <a16:creationId xmlns:a16="http://schemas.microsoft.com/office/drawing/2014/main" id="{C2450A8A-6E74-AB42-B62E-A937A1805068}"/>
                </a:ext>
              </a:extLst>
            </p:cNvPr>
            <p:cNvSpPr/>
            <p:nvPr/>
          </p:nvSpPr>
          <p:spPr>
            <a:xfrm>
              <a:off x="7314220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35">
              <a:extLst>
                <a:ext uri="{FF2B5EF4-FFF2-40B4-BE49-F238E27FC236}">
                  <a16:creationId xmlns:a16="http://schemas.microsoft.com/office/drawing/2014/main" id="{76BBB4F2-064A-D344-8796-2C7537BC3100}"/>
                </a:ext>
              </a:extLst>
            </p:cNvPr>
            <p:cNvSpPr/>
            <p:nvPr/>
          </p:nvSpPr>
          <p:spPr>
            <a:xfrm>
              <a:off x="6993824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36">
              <a:extLst>
                <a:ext uri="{FF2B5EF4-FFF2-40B4-BE49-F238E27FC236}">
                  <a16:creationId xmlns:a16="http://schemas.microsoft.com/office/drawing/2014/main" id="{2947C67D-0477-154E-A659-F3ACB68163C7}"/>
                </a:ext>
              </a:extLst>
            </p:cNvPr>
            <p:cNvSpPr/>
            <p:nvPr/>
          </p:nvSpPr>
          <p:spPr>
            <a:xfrm>
              <a:off x="6459831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37">
              <a:extLst>
                <a:ext uri="{FF2B5EF4-FFF2-40B4-BE49-F238E27FC236}">
                  <a16:creationId xmlns:a16="http://schemas.microsoft.com/office/drawing/2014/main" id="{6D18C8A1-8753-1E42-805D-AA863B288F40}"/>
                </a:ext>
              </a:extLst>
            </p:cNvPr>
            <p:cNvSpPr/>
            <p:nvPr/>
          </p:nvSpPr>
          <p:spPr>
            <a:xfrm>
              <a:off x="6459831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38">
              <a:extLst>
                <a:ext uri="{FF2B5EF4-FFF2-40B4-BE49-F238E27FC236}">
                  <a16:creationId xmlns:a16="http://schemas.microsoft.com/office/drawing/2014/main" id="{7D32671E-1E6C-A248-B79A-F594D3416898}"/>
                </a:ext>
              </a:extLst>
            </p:cNvPr>
            <p:cNvSpPr/>
            <p:nvPr/>
          </p:nvSpPr>
          <p:spPr>
            <a:xfrm>
              <a:off x="6246234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39">
              <a:extLst>
                <a:ext uri="{FF2B5EF4-FFF2-40B4-BE49-F238E27FC236}">
                  <a16:creationId xmlns:a16="http://schemas.microsoft.com/office/drawing/2014/main" id="{2E0F1014-3283-124D-9D60-FB498E41471A}"/>
                </a:ext>
              </a:extLst>
            </p:cNvPr>
            <p:cNvSpPr/>
            <p:nvPr/>
          </p:nvSpPr>
          <p:spPr>
            <a:xfrm>
              <a:off x="6139435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40">
              <a:extLst>
                <a:ext uri="{FF2B5EF4-FFF2-40B4-BE49-F238E27FC236}">
                  <a16:creationId xmlns:a16="http://schemas.microsoft.com/office/drawing/2014/main" id="{17BD227F-3673-6641-ABD9-4CE87CE7DF5B}"/>
                </a:ext>
              </a:extLst>
            </p:cNvPr>
            <p:cNvSpPr/>
            <p:nvPr/>
          </p:nvSpPr>
          <p:spPr>
            <a:xfrm>
              <a:off x="635303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41">
              <a:extLst>
                <a:ext uri="{FF2B5EF4-FFF2-40B4-BE49-F238E27FC236}">
                  <a16:creationId xmlns:a16="http://schemas.microsoft.com/office/drawing/2014/main" id="{1060CBF7-4B2B-F940-A3F1-30110EB89259}"/>
                </a:ext>
              </a:extLst>
            </p:cNvPr>
            <p:cNvSpPr/>
            <p:nvPr/>
          </p:nvSpPr>
          <p:spPr>
            <a:xfrm>
              <a:off x="7207422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42">
              <a:extLst>
                <a:ext uri="{FF2B5EF4-FFF2-40B4-BE49-F238E27FC236}">
                  <a16:creationId xmlns:a16="http://schemas.microsoft.com/office/drawing/2014/main" id="{02BC0E49-CF07-7C4B-BC28-DC6F6080911A}"/>
                </a:ext>
              </a:extLst>
            </p:cNvPr>
            <p:cNvSpPr/>
            <p:nvPr/>
          </p:nvSpPr>
          <p:spPr>
            <a:xfrm>
              <a:off x="795501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43">
              <a:extLst>
                <a:ext uri="{FF2B5EF4-FFF2-40B4-BE49-F238E27FC236}">
                  <a16:creationId xmlns:a16="http://schemas.microsoft.com/office/drawing/2014/main" id="{DBFA7144-0788-024F-8AAD-37E3680F9DEA}"/>
                </a:ext>
              </a:extLst>
            </p:cNvPr>
            <p:cNvSpPr/>
            <p:nvPr/>
          </p:nvSpPr>
          <p:spPr>
            <a:xfrm>
              <a:off x="7314220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44">
              <a:extLst>
                <a:ext uri="{FF2B5EF4-FFF2-40B4-BE49-F238E27FC236}">
                  <a16:creationId xmlns:a16="http://schemas.microsoft.com/office/drawing/2014/main" id="{FAF749D2-93E9-7849-AA4C-A278B7532962}"/>
                </a:ext>
              </a:extLst>
            </p:cNvPr>
            <p:cNvSpPr/>
            <p:nvPr/>
          </p:nvSpPr>
          <p:spPr>
            <a:xfrm>
              <a:off x="603530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45">
              <a:extLst>
                <a:ext uri="{FF2B5EF4-FFF2-40B4-BE49-F238E27FC236}">
                  <a16:creationId xmlns:a16="http://schemas.microsoft.com/office/drawing/2014/main" id="{5B93A796-9AAA-E14F-A24C-34EF795096E7}"/>
                </a:ext>
              </a:extLst>
            </p:cNvPr>
            <p:cNvSpPr/>
            <p:nvPr/>
          </p:nvSpPr>
          <p:spPr>
            <a:xfrm>
              <a:off x="6780227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46">
              <a:extLst>
                <a:ext uri="{FF2B5EF4-FFF2-40B4-BE49-F238E27FC236}">
                  <a16:creationId xmlns:a16="http://schemas.microsoft.com/office/drawing/2014/main" id="{2E78C6D8-DE27-F440-B557-58A0BCB687A9}"/>
                </a:ext>
              </a:extLst>
            </p:cNvPr>
            <p:cNvSpPr/>
            <p:nvPr/>
          </p:nvSpPr>
          <p:spPr>
            <a:xfrm>
              <a:off x="7848213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47">
              <a:extLst>
                <a:ext uri="{FF2B5EF4-FFF2-40B4-BE49-F238E27FC236}">
                  <a16:creationId xmlns:a16="http://schemas.microsoft.com/office/drawing/2014/main" id="{8C96C546-8BB2-F643-BCC0-32FBFC530F29}"/>
                </a:ext>
              </a:extLst>
            </p:cNvPr>
            <p:cNvSpPr/>
            <p:nvPr/>
          </p:nvSpPr>
          <p:spPr>
            <a:xfrm>
              <a:off x="560544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48">
              <a:extLst>
                <a:ext uri="{FF2B5EF4-FFF2-40B4-BE49-F238E27FC236}">
                  <a16:creationId xmlns:a16="http://schemas.microsoft.com/office/drawing/2014/main" id="{DBF5BD52-180D-6142-BEA1-BD07A334055D}"/>
                </a:ext>
              </a:extLst>
            </p:cNvPr>
            <p:cNvSpPr/>
            <p:nvPr/>
          </p:nvSpPr>
          <p:spPr>
            <a:xfrm>
              <a:off x="763461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49">
              <a:extLst>
                <a:ext uri="{FF2B5EF4-FFF2-40B4-BE49-F238E27FC236}">
                  <a16:creationId xmlns:a16="http://schemas.microsoft.com/office/drawing/2014/main" id="{0CD3BC43-2D53-F749-9B90-07642A718142}"/>
                </a:ext>
              </a:extLst>
            </p:cNvPr>
            <p:cNvSpPr/>
            <p:nvPr/>
          </p:nvSpPr>
          <p:spPr>
            <a:xfrm>
              <a:off x="7741415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0">
              <a:extLst>
                <a:ext uri="{FF2B5EF4-FFF2-40B4-BE49-F238E27FC236}">
                  <a16:creationId xmlns:a16="http://schemas.microsoft.com/office/drawing/2014/main" id="{B18CA82B-07E5-AD43-B544-59AC8E4DE236}"/>
                </a:ext>
              </a:extLst>
            </p:cNvPr>
            <p:cNvSpPr/>
            <p:nvPr/>
          </p:nvSpPr>
          <p:spPr>
            <a:xfrm>
              <a:off x="7207422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">
              <a:extLst>
                <a:ext uri="{FF2B5EF4-FFF2-40B4-BE49-F238E27FC236}">
                  <a16:creationId xmlns:a16="http://schemas.microsoft.com/office/drawing/2014/main" id="{5A2A7418-43BB-5841-BBDC-43C546396AD4}"/>
                </a:ext>
              </a:extLst>
            </p:cNvPr>
            <p:cNvSpPr/>
            <p:nvPr/>
          </p:nvSpPr>
          <p:spPr>
            <a:xfrm>
              <a:off x="7314220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2">
              <a:extLst>
                <a:ext uri="{FF2B5EF4-FFF2-40B4-BE49-F238E27FC236}">
                  <a16:creationId xmlns:a16="http://schemas.microsoft.com/office/drawing/2014/main" id="{FAF74366-BD9A-554A-AAA0-C3F9EFE8B7A4}"/>
                </a:ext>
              </a:extLst>
            </p:cNvPr>
            <p:cNvSpPr/>
            <p:nvPr/>
          </p:nvSpPr>
          <p:spPr>
            <a:xfrm>
              <a:off x="7314220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3">
              <a:extLst>
                <a:ext uri="{FF2B5EF4-FFF2-40B4-BE49-F238E27FC236}">
                  <a16:creationId xmlns:a16="http://schemas.microsoft.com/office/drawing/2014/main" id="{0E5FDC7D-3D71-2449-9739-AECA2CF15BF5}"/>
                </a:ext>
              </a:extLst>
            </p:cNvPr>
            <p:cNvSpPr/>
            <p:nvPr/>
          </p:nvSpPr>
          <p:spPr>
            <a:xfrm>
              <a:off x="688702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4">
              <a:extLst>
                <a:ext uri="{FF2B5EF4-FFF2-40B4-BE49-F238E27FC236}">
                  <a16:creationId xmlns:a16="http://schemas.microsoft.com/office/drawing/2014/main" id="{1C6B1893-475B-3046-B86A-3DBFAA20A906}"/>
                </a:ext>
              </a:extLst>
            </p:cNvPr>
            <p:cNvSpPr/>
            <p:nvPr/>
          </p:nvSpPr>
          <p:spPr>
            <a:xfrm>
              <a:off x="6993824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5">
              <a:extLst>
                <a:ext uri="{FF2B5EF4-FFF2-40B4-BE49-F238E27FC236}">
                  <a16:creationId xmlns:a16="http://schemas.microsoft.com/office/drawing/2014/main" id="{B51BB40B-A3FE-0645-9691-30041698BA25}"/>
                </a:ext>
              </a:extLst>
            </p:cNvPr>
            <p:cNvSpPr/>
            <p:nvPr/>
          </p:nvSpPr>
          <p:spPr>
            <a:xfrm>
              <a:off x="7100623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6">
              <a:extLst>
                <a:ext uri="{FF2B5EF4-FFF2-40B4-BE49-F238E27FC236}">
                  <a16:creationId xmlns:a16="http://schemas.microsoft.com/office/drawing/2014/main" id="{5D4042FB-61FF-4B4C-A44E-09FD75D2843E}"/>
                </a:ext>
              </a:extLst>
            </p:cNvPr>
            <p:cNvSpPr/>
            <p:nvPr/>
          </p:nvSpPr>
          <p:spPr>
            <a:xfrm>
              <a:off x="7100623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7">
              <a:extLst>
                <a:ext uri="{FF2B5EF4-FFF2-40B4-BE49-F238E27FC236}">
                  <a16:creationId xmlns:a16="http://schemas.microsoft.com/office/drawing/2014/main" id="{25E9CA87-7BA2-8C41-86F9-ACABE4F4EC8E}"/>
                </a:ext>
              </a:extLst>
            </p:cNvPr>
            <p:cNvSpPr/>
            <p:nvPr/>
          </p:nvSpPr>
          <p:spPr>
            <a:xfrm>
              <a:off x="7634616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8">
              <a:extLst>
                <a:ext uri="{FF2B5EF4-FFF2-40B4-BE49-F238E27FC236}">
                  <a16:creationId xmlns:a16="http://schemas.microsoft.com/office/drawing/2014/main" id="{D32567A1-A1AE-CB41-828D-81BC6F6CA863}"/>
                </a:ext>
              </a:extLst>
            </p:cNvPr>
            <p:cNvSpPr/>
            <p:nvPr/>
          </p:nvSpPr>
          <p:spPr>
            <a:xfrm>
              <a:off x="6566630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9">
              <a:extLst>
                <a:ext uri="{FF2B5EF4-FFF2-40B4-BE49-F238E27FC236}">
                  <a16:creationId xmlns:a16="http://schemas.microsoft.com/office/drawing/2014/main" id="{C22A6011-7489-BC48-814C-EAF0444A09C4}"/>
                </a:ext>
              </a:extLst>
            </p:cNvPr>
            <p:cNvSpPr/>
            <p:nvPr/>
          </p:nvSpPr>
          <p:spPr>
            <a:xfrm>
              <a:off x="6139435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60">
              <a:extLst>
                <a:ext uri="{FF2B5EF4-FFF2-40B4-BE49-F238E27FC236}">
                  <a16:creationId xmlns:a16="http://schemas.microsoft.com/office/drawing/2014/main" id="{93010EF3-5042-E04D-89D9-34E1130373E5}"/>
                </a:ext>
              </a:extLst>
            </p:cNvPr>
            <p:cNvSpPr/>
            <p:nvPr/>
          </p:nvSpPr>
          <p:spPr>
            <a:xfrm>
              <a:off x="7100623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61">
              <a:extLst>
                <a:ext uri="{FF2B5EF4-FFF2-40B4-BE49-F238E27FC236}">
                  <a16:creationId xmlns:a16="http://schemas.microsoft.com/office/drawing/2014/main" id="{5305A4EC-B51F-1146-B1E2-6BF8BF659354}"/>
                </a:ext>
              </a:extLst>
            </p:cNvPr>
            <p:cNvSpPr/>
            <p:nvPr/>
          </p:nvSpPr>
          <p:spPr>
            <a:xfrm>
              <a:off x="7314220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62">
              <a:extLst>
                <a:ext uri="{FF2B5EF4-FFF2-40B4-BE49-F238E27FC236}">
                  <a16:creationId xmlns:a16="http://schemas.microsoft.com/office/drawing/2014/main" id="{23191604-C286-4F43-873F-E5C97DB6C633}"/>
                </a:ext>
              </a:extLst>
            </p:cNvPr>
            <p:cNvSpPr/>
            <p:nvPr/>
          </p:nvSpPr>
          <p:spPr>
            <a:xfrm>
              <a:off x="688702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63">
              <a:extLst>
                <a:ext uri="{FF2B5EF4-FFF2-40B4-BE49-F238E27FC236}">
                  <a16:creationId xmlns:a16="http://schemas.microsoft.com/office/drawing/2014/main" id="{E80AD33B-8B4F-BE47-AEAB-D544518F8E3F}"/>
                </a:ext>
              </a:extLst>
            </p:cNvPr>
            <p:cNvSpPr/>
            <p:nvPr/>
          </p:nvSpPr>
          <p:spPr>
            <a:xfrm>
              <a:off x="6566630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64">
              <a:extLst>
                <a:ext uri="{FF2B5EF4-FFF2-40B4-BE49-F238E27FC236}">
                  <a16:creationId xmlns:a16="http://schemas.microsoft.com/office/drawing/2014/main" id="{D364FAE9-1F7A-384E-B6B0-5D84D467FECF}"/>
                </a:ext>
              </a:extLst>
            </p:cNvPr>
            <p:cNvSpPr/>
            <p:nvPr/>
          </p:nvSpPr>
          <p:spPr>
            <a:xfrm>
              <a:off x="6566630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65">
              <a:extLst>
                <a:ext uri="{FF2B5EF4-FFF2-40B4-BE49-F238E27FC236}">
                  <a16:creationId xmlns:a16="http://schemas.microsoft.com/office/drawing/2014/main" id="{75C40995-3C57-8147-ADEA-7FC3C7D166CB}"/>
                </a:ext>
              </a:extLst>
            </p:cNvPr>
            <p:cNvSpPr/>
            <p:nvPr/>
          </p:nvSpPr>
          <p:spPr>
            <a:xfrm>
              <a:off x="6566630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66">
              <a:extLst>
                <a:ext uri="{FF2B5EF4-FFF2-40B4-BE49-F238E27FC236}">
                  <a16:creationId xmlns:a16="http://schemas.microsoft.com/office/drawing/2014/main" id="{66991938-79C5-7348-8BF4-F33270B7CD9A}"/>
                </a:ext>
              </a:extLst>
            </p:cNvPr>
            <p:cNvSpPr/>
            <p:nvPr/>
          </p:nvSpPr>
          <p:spPr>
            <a:xfrm>
              <a:off x="7100623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67">
              <a:extLst>
                <a:ext uri="{FF2B5EF4-FFF2-40B4-BE49-F238E27FC236}">
                  <a16:creationId xmlns:a16="http://schemas.microsoft.com/office/drawing/2014/main" id="{97E04172-FBF4-7741-8FBF-27F118F0B802}"/>
                </a:ext>
              </a:extLst>
            </p:cNvPr>
            <p:cNvSpPr/>
            <p:nvPr/>
          </p:nvSpPr>
          <p:spPr>
            <a:xfrm>
              <a:off x="6566630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68">
              <a:extLst>
                <a:ext uri="{FF2B5EF4-FFF2-40B4-BE49-F238E27FC236}">
                  <a16:creationId xmlns:a16="http://schemas.microsoft.com/office/drawing/2014/main" id="{F4E8B211-B635-BE4B-9D92-A4376230D008}"/>
                </a:ext>
              </a:extLst>
            </p:cNvPr>
            <p:cNvSpPr/>
            <p:nvPr/>
          </p:nvSpPr>
          <p:spPr>
            <a:xfrm>
              <a:off x="6459831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69">
              <a:extLst>
                <a:ext uri="{FF2B5EF4-FFF2-40B4-BE49-F238E27FC236}">
                  <a16:creationId xmlns:a16="http://schemas.microsoft.com/office/drawing/2014/main" id="{163DB27D-0BF6-3D4B-9203-FF0BD2949493}"/>
                </a:ext>
              </a:extLst>
            </p:cNvPr>
            <p:cNvSpPr/>
            <p:nvPr/>
          </p:nvSpPr>
          <p:spPr>
            <a:xfrm>
              <a:off x="7207422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70">
              <a:extLst>
                <a:ext uri="{FF2B5EF4-FFF2-40B4-BE49-F238E27FC236}">
                  <a16:creationId xmlns:a16="http://schemas.microsoft.com/office/drawing/2014/main" id="{5319B9A0-99C7-2C4E-9307-9D07E667B742}"/>
                </a:ext>
              </a:extLst>
            </p:cNvPr>
            <p:cNvSpPr/>
            <p:nvPr/>
          </p:nvSpPr>
          <p:spPr>
            <a:xfrm>
              <a:off x="7848213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71">
              <a:extLst>
                <a:ext uri="{FF2B5EF4-FFF2-40B4-BE49-F238E27FC236}">
                  <a16:creationId xmlns:a16="http://schemas.microsoft.com/office/drawing/2014/main" id="{2E3AC489-052F-E849-8E9C-D23DB5347B76}"/>
                </a:ext>
              </a:extLst>
            </p:cNvPr>
            <p:cNvSpPr/>
            <p:nvPr/>
          </p:nvSpPr>
          <p:spPr>
            <a:xfrm>
              <a:off x="6673428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72">
              <a:extLst>
                <a:ext uri="{FF2B5EF4-FFF2-40B4-BE49-F238E27FC236}">
                  <a16:creationId xmlns:a16="http://schemas.microsoft.com/office/drawing/2014/main" id="{E84CD02E-255B-034A-8A7B-4CA94E813012}"/>
                </a:ext>
              </a:extLst>
            </p:cNvPr>
            <p:cNvSpPr/>
            <p:nvPr/>
          </p:nvSpPr>
          <p:spPr>
            <a:xfrm>
              <a:off x="827540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73">
              <a:extLst>
                <a:ext uri="{FF2B5EF4-FFF2-40B4-BE49-F238E27FC236}">
                  <a16:creationId xmlns:a16="http://schemas.microsoft.com/office/drawing/2014/main" id="{7A932A52-1922-A943-8FF4-6D750B8B2725}"/>
                </a:ext>
              </a:extLst>
            </p:cNvPr>
            <p:cNvSpPr/>
            <p:nvPr/>
          </p:nvSpPr>
          <p:spPr>
            <a:xfrm>
              <a:off x="6780227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74">
              <a:extLst>
                <a:ext uri="{FF2B5EF4-FFF2-40B4-BE49-F238E27FC236}">
                  <a16:creationId xmlns:a16="http://schemas.microsoft.com/office/drawing/2014/main" id="{06BB5960-D602-7740-AD3B-871187C5E485}"/>
                </a:ext>
              </a:extLst>
            </p:cNvPr>
            <p:cNvSpPr/>
            <p:nvPr/>
          </p:nvSpPr>
          <p:spPr>
            <a:xfrm>
              <a:off x="6673428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75">
              <a:extLst>
                <a:ext uri="{FF2B5EF4-FFF2-40B4-BE49-F238E27FC236}">
                  <a16:creationId xmlns:a16="http://schemas.microsoft.com/office/drawing/2014/main" id="{10F7C7E3-A3FD-FD46-AE40-AA7EBEA73AF0}"/>
                </a:ext>
              </a:extLst>
            </p:cNvPr>
            <p:cNvSpPr/>
            <p:nvPr/>
          </p:nvSpPr>
          <p:spPr>
            <a:xfrm>
              <a:off x="6993824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76">
              <a:extLst>
                <a:ext uri="{FF2B5EF4-FFF2-40B4-BE49-F238E27FC236}">
                  <a16:creationId xmlns:a16="http://schemas.microsoft.com/office/drawing/2014/main" id="{C40C0AA2-2B0D-9D43-977D-0A9E667A066A}"/>
                </a:ext>
              </a:extLst>
            </p:cNvPr>
            <p:cNvSpPr/>
            <p:nvPr/>
          </p:nvSpPr>
          <p:spPr>
            <a:xfrm>
              <a:off x="7207422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77">
              <a:extLst>
                <a:ext uri="{FF2B5EF4-FFF2-40B4-BE49-F238E27FC236}">
                  <a16:creationId xmlns:a16="http://schemas.microsoft.com/office/drawing/2014/main" id="{F6EF13CD-EDD7-5346-BC4D-632EB100102E}"/>
                </a:ext>
              </a:extLst>
            </p:cNvPr>
            <p:cNvSpPr/>
            <p:nvPr/>
          </p:nvSpPr>
          <p:spPr>
            <a:xfrm>
              <a:off x="8061811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78">
              <a:extLst>
                <a:ext uri="{FF2B5EF4-FFF2-40B4-BE49-F238E27FC236}">
                  <a16:creationId xmlns:a16="http://schemas.microsoft.com/office/drawing/2014/main" id="{950580BC-43D6-924A-8A22-4AD2BF963B97}"/>
                </a:ext>
              </a:extLst>
            </p:cNvPr>
            <p:cNvSpPr/>
            <p:nvPr/>
          </p:nvSpPr>
          <p:spPr>
            <a:xfrm>
              <a:off x="6459831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79">
              <a:extLst>
                <a:ext uri="{FF2B5EF4-FFF2-40B4-BE49-F238E27FC236}">
                  <a16:creationId xmlns:a16="http://schemas.microsoft.com/office/drawing/2014/main" id="{C6450F27-4D47-4340-868C-33A82B056533}"/>
                </a:ext>
              </a:extLst>
            </p:cNvPr>
            <p:cNvSpPr/>
            <p:nvPr/>
          </p:nvSpPr>
          <p:spPr>
            <a:xfrm>
              <a:off x="6993824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80">
              <a:extLst>
                <a:ext uri="{FF2B5EF4-FFF2-40B4-BE49-F238E27FC236}">
                  <a16:creationId xmlns:a16="http://schemas.microsoft.com/office/drawing/2014/main" id="{03141DBF-F629-AD47-A730-73728488955B}"/>
                </a:ext>
              </a:extLst>
            </p:cNvPr>
            <p:cNvSpPr/>
            <p:nvPr/>
          </p:nvSpPr>
          <p:spPr>
            <a:xfrm>
              <a:off x="6993824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81">
              <a:extLst>
                <a:ext uri="{FF2B5EF4-FFF2-40B4-BE49-F238E27FC236}">
                  <a16:creationId xmlns:a16="http://schemas.microsoft.com/office/drawing/2014/main" id="{5C1377B7-7804-8545-9984-8E0E2A7B3855}"/>
                </a:ext>
              </a:extLst>
            </p:cNvPr>
            <p:cNvSpPr/>
            <p:nvPr/>
          </p:nvSpPr>
          <p:spPr>
            <a:xfrm>
              <a:off x="6887026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82">
              <a:extLst>
                <a:ext uri="{FF2B5EF4-FFF2-40B4-BE49-F238E27FC236}">
                  <a16:creationId xmlns:a16="http://schemas.microsoft.com/office/drawing/2014/main" id="{B84CC1B5-93C4-C74E-AA3F-312AB09562E3}"/>
                </a:ext>
              </a:extLst>
            </p:cNvPr>
            <p:cNvSpPr/>
            <p:nvPr/>
          </p:nvSpPr>
          <p:spPr>
            <a:xfrm>
              <a:off x="7421019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83">
              <a:extLst>
                <a:ext uri="{FF2B5EF4-FFF2-40B4-BE49-F238E27FC236}">
                  <a16:creationId xmlns:a16="http://schemas.microsoft.com/office/drawing/2014/main" id="{792C62C0-95DC-D240-AEF0-9E46ADD40A39}"/>
                </a:ext>
              </a:extLst>
            </p:cNvPr>
            <p:cNvSpPr/>
            <p:nvPr/>
          </p:nvSpPr>
          <p:spPr>
            <a:xfrm>
              <a:off x="795501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84">
              <a:extLst>
                <a:ext uri="{FF2B5EF4-FFF2-40B4-BE49-F238E27FC236}">
                  <a16:creationId xmlns:a16="http://schemas.microsoft.com/office/drawing/2014/main" id="{8148D1AE-2E13-0643-B93E-B5F4122791D5}"/>
                </a:ext>
              </a:extLst>
            </p:cNvPr>
            <p:cNvSpPr/>
            <p:nvPr/>
          </p:nvSpPr>
          <p:spPr>
            <a:xfrm>
              <a:off x="6780227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85">
              <a:extLst>
                <a:ext uri="{FF2B5EF4-FFF2-40B4-BE49-F238E27FC236}">
                  <a16:creationId xmlns:a16="http://schemas.microsoft.com/office/drawing/2014/main" id="{C602DD3F-26A2-5D43-9453-D3815F3EDD7C}"/>
                </a:ext>
              </a:extLst>
            </p:cNvPr>
            <p:cNvSpPr/>
            <p:nvPr/>
          </p:nvSpPr>
          <p:spPr>
            <a:xfrm>
              <a:off x="6993824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86">
              <a:extLst>
                <a:ext uri="{FF2B5EF4-FFF2-40B4-BE49-F238E27FC236}">
                  <a16:creationId xmlns:a16="http://schemas.microsoft.com/office/drawing/2014/main" id="{25B2674A-890F-044E-96F9-8E5FD7D02A02}"/>
                </a:ext>
              </a:extLst>
            </p:cNvPr>
            <p:cNvSpPr/>
            <p:nvPr/>
          </p:nvSpPr>
          <p:spPr>
            <a:xfrm>
              <a:off x="7417251" y="32503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87">
              <a:extLst>
                <a:ext uri="{FF2B5EF4-FFF2-40B4-BE49-F238E27FC236}">
                  <a16:creationId xmlns:a16="http://schemas.microsoft.com/office/drawing/2014/main" id="{449145F7-DD66-FA4C-9614-C94248C866F7}"/>
                </a:ext>
              </a:extLst>
            </p:cNvPr>
            <p:cNvSpPr/>
            <p:nvPr/>
          </p:nvSpPr>
          <p:spPr>
            <a:xfrm>
              <a:off x="7527818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88">
              <a:extLst>
                <a:ext uri="{FF2B5EF4-FFF2-40B4-BE49-F238E27FC236}">
                  <a16:creationId xmlns:a16="http://schemas.microsoft.com/office/drawing/2014/main" id="{C8F35B95-804C-9C4C-AC31-17CDC11FCC82}"/>
                </a:ext>
              </a:extLst>
            </p:cNvPr>
            <p:cNvSpPr/>
            <p:nvPr/>
          </p:nvSpPr>
          <p:spPr>
            <a:xfrm>
              <a:off x="603530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89">
              <a:extLst>
                <a:ext uri="{FF2B5EF4-FFF2-40B4-BE49-F238E27FC236}">
                  <a16:creationId xmlns:a16="http://schemas.microsoft.com/office/drawing/2014/main" id="{3383F9B0-FA47-0447-9B81-9E1E0618372B}"/>
                </a:ext>
              </a:extLst>
            </p:cNvPr>
            <p:cNvSpPr/>
            <p:nvPr/>
          </p:nvSpPr>
          <p:spPr>
            <a:xfrm>
              <a:off x="6673428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90">
              <a:extLst>
                <a:ext uri="{FF2B5EF4-FFF2-40B4-BE49-F238E27FC236}">
                  <a16:creationId xmlns:a16="http://schemas.microsoft.com/office/drawing/2014/main" id="{D624F698-A6F5-0B4A-A2FC-388C793B9D76}"/>
                </a:ext>
              </a:extLst>
            </p:cNvPr>
            <p:cNvSpPr/>
            <p:nvPr/>
          </p:nvSpPr>
          <p:spPr>
            <a:xfrm>
              <a:off x="7104391" y="296407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91">
              <a:extLst>
                <a:ext uri="{FF2B5EF4-FFF2-40B4-BE49-F238E27FC236}">
                  <a16:creationId xmlns:a16="http://schemas.microsoft.com/office/drawing/2014/main" id="{4AED98F1-5779-4E47-ABF6-2F5BD331306C}"/>
                </a:ext>
              </a:extLst>
            </p:cNvPr>
            <p:cNvSpPr/>
            <p:nvPr/>
          </p:nvSpPr>
          <p:spPr>
            <a:xfrm>
              <a:off x="6887026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92">
              <a:extLst>
                <a:ext uri="{FF2B5EF4-FFF2-40B4-BE49-F238E27FC236}">
                  <a16:creationId xmlns:a16="http://schemas.microsoft.com/office/drawing/2014/main" id="{BC48A536-5402-544C-8116-7A920D70D7A1}"/>
                </a:ext>
              </a:extLst>
            </p:cNvPr>
            <p:cNvSpPr/>
            <p:nvPr/>
          </p:nvSpPr>
          <p:spPr>
            <a:xfrm>
              <a:off x="7417251" y="3154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93">
              <a:extLst>
                <a:ext uri="{FF2B5EF4-FFF2-40B4-BE49-F238E27FC236}">
                  <a16:creationId xmlns:a16="http://schemas.microsoft.com/office/drawing/2014/main" id="{2BF2F1F0-AC9D-3543-97EA-D43322C94DD0}"/>
                </a:ext>
              </a:extLst>
            </p:cNvPr>
            <p:cNvSpPr/>
            <p:nvPr/>
          </p:nvSpPr>
          <p:spPr>
            <a:xfrm>
              <a:off x="7527818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94">
              <a:extLst>
                <a:ext uri="{FF2B5EF4-FFF2-40B4-BE49-F238E27FC236}">
                  <a16:creationId xmlns:a16="http://schemas.microsoft.com/office/drawing/2014/main" id="{4FBAEB50-BF0A-854D-81A4-3939CCFC988C}"/>
                </a:ext>
              </a:extLst>
            </p:cNvPr>
            <p:cNvSpPr/>
            <p:nvPr/>
          </p:nvSpPr>
          <p:spPr>
            <a:xfrm>
              <a:off x="6459831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95">
              <a:extLst>
                <a:ext uri="{FF2B5EF4-FFF2-40B4-BE49-F238E27FC236}">
                  <a16:creationId xmlns:a16="http://schemas.microsoft.com/office/drawing/2014/main" id="{B58AF9E0-B558-364B-9BD7-046C9342A36F}"/>
                </a:ext>
              </a:extLst>
            </p:cNvPr>
            <p:cNvSpPr/>
            <p:nvPr/>
          </p:nvSpPr>
          <p:spPr>
            <a:xfrm>
              <a:off x="6780227" y="2778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96">
              <a:extLst>
                <a:ext uri="{FF2B5EF4-FFF2-40B4-BE49-F238E27FC236}">
                  <a16:creationId xmlns:a16="http://schemas.microsoft.com/office/drawing/2014/main" id="{0101CD32-32F3-284B-9FB7-995F8E58CE19}"/>
                </a:ext>
              </a:extLst>
            </p:cNvPr>
            <p:cNvSpPr/>
            <p:nvPr/>
          </p:nvSpPr>
          <p:spPr>
            <a:xfrm>
              <a:off x="7527818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97">
              <a:extLst>
                <a:ext uri="{FF2B5EF4-FFF2-40B4-BE49-F238E27FC236}">
                  <a16:creationId xmlns:a16="http://schemas.microsoft.com/office/drawing/2014/main" id="{D93DB14F-2F6B-E64E-B7C0-F63B0FFAE2AC}"/>
                </a:ext>
              </a:extLst>
            </p:cNvPr>
            <p:cNvSpPr/>
            <p:nvPr/>
          </p:nvSpPr>
          <p:spPr>
            <a:xfrm>
              <a:off x="7741415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98">
              <a:extLst>
                <a:ext uri="{FF2B5EF4-FFF2-40B4-BE49-F238E27FC236}">
                  <a16:creationId xmlns:a16="http://schemas.microsoft.com/office/drawing/2014/main" id="{2D64380E-F665-054D-AF68-FED0F47CD1B2}"/>
                </a:ext>
              </a:extLst>
            </p:cNvPr>
            <p:cNvSpPr/>
            <p:nvPr/>
          </p:nvSpPr>
          <p:spPr>
            <a:xfrm>
              <a:off x="8170860" y="34483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99">
              <a:extLst>
                <a:ext uri="{FF2B5EF4-FFF2-40B4-BE49-F238E27FC236}">
                  <a16:creationId xmlns:a16="http://schemas.microsoft.com/office/drawing/2014/main" id="{FC1B2F29-35F4-AB46-AAA7-F784A991F064}"/>
                </a:ext>
              </a:extLst>
            </p:cNvPr>
            <p:cNvSpPr/>
            <p:nvPr/>
          </p:nvSpPr>
          <p:spPr>
            <a:xfrm>
              <a:off x="6993824" y="2778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100">
              <a:extLst>
                <a:ext uri="{FF2B5EF4-FFF2-40B4-BE49-F238E27FC236}">
                  <a16:creationId xmlns:a16="http://schemas.microsoft.com/office/drawing/2014/main" id="{5240A770-8FD6-1845-BBC6-DCB74D4B7AB9}"/>
                </a:ext>
              </a:extLst>
            </p:cNvPr>
            <p:cNvSpPr/>
            <p:nvPr/>
          </p:nvSpPr>
          <p:spPr>
            <a:xfrm>
              <a:off x="7417251" y="3059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101">
              <a:extLst>
                <a:ext uri="{FF2B5EF4-FFF2-40B4-BE49-F238E27FC236}">
                  <a16:creationId xmlns:a16="http://schemas.microsoft.com/office/drawing/2014/main" id="{5B6D708F-7228-DF4C-9070-1A0957C7FB71}"/>
                </a:ext>
              </a:extLst>
            </p:cNvPr>
            <p:cNvSpPr/>
            <p:nvPr/>
          </p:nvSpPr>
          <p:spPr>
            <a:xfrm>
              <a:off x="7848213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102">
              <a:extLst>
                <a:ext uri="{FF2B5EF4-FFF2-40B4-BE49-F238E27FC236}">
                  <a16:creationId xmlns:a16="http://schemas.microsoft.com/office/drawing/2014/main" id="{6863E493-6F29-5D4E-AC86-DA1836556832}"/>
                </a:ext>
              </a:extLst>
            </p:cNvPr>
            <p:cNvSpPr/>
            <p:nvPr/>
          </p:nvSpPr>
          <p:spPr>
            <a:xfrm>
              <a:off x="6887026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103">
              <a:extLst>
                <a:ext uri="{FF2B5EF4-FFF2-40B4-BE49-F238E27FC236}">
                  <a16:creationId xmlns:a16="http://schemas.microsoft.com/office/drawing/2014/main" id="{FCACE444-6C26-3F49-BFA3-184E29BF6F32}"/>
                </a:ext>
              </a:extLst>
            </p:cNvPr>
            <p:cNvSpPr/>
            <p:nvPr/>
          </p:nvSpPr>
          <p:spPr>
            <a:xfrm>
              <a:off x="7634616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104">
              <a:extLst>
                <a:ext uri="{FF2B5EF4-FFF2-40B4-BE49-F238E27FC236}">
                  <a16:creationId xmlns:a16="http://schemas.microsoft.com/office/drawing/2014/main" id="{B1B2DB5E-2C40-3E48-B945-FAEA1E87D7E5}"/>
                </a:ext>
              </a:extLst>
            </p:cNvPr>
            <p:cNvSpPr/>
            <p:nvPr/>
          </p:nvSpPr>
          <p:spPr>
            <a:xfrm>
              <a:off x="7634616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105">
              <a:extLst>
                <a:ext uri="{FF2B5EF4-FFF2-40B4-BE49-F238E27FC236}">
                  <a16:creationId xmlns:a16="http://schemas.microsoft.com/office/drawing/2014/main" id="{F70495FF-43F0-7A4D-A8D2-146DF0CEB917}"/>
                </a:ext>
              </a:extLst>
            </p:cNvPr>
            <p:cNvSpPr/>
            <p:nvPr/>
          </p:nvSpPr>
          <p:spPr>
            <a:xfrm>
              <a:off x="5819039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106">
              <a:extLst>
                <a:ext uri="{FF2B5EF4-FFF2-40B4-BE49-F238E27FC236}">
                  <a16:creationId xmlns:a16="http://schemas.microsoft.com/office/drawing/2014/main" id="{5AAB1C7E-A3CE-6C43-84C7-F1D779D44A98}"/>
                </a:ext>
              </a:extLst>
            </p:cNvPr>
            <p:cNvSpPr/>
            <p:nvPr/>
          </p:nvSpPr>
          <p:spPr>
            <a:xfrm>
              <a:off x="7104391" y="286862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107">
              <a:extLst>
                <a:ext uri="{FF2B5EF4-FFF2-40B4-BE49-F238E27FC236}">
                  <a16:creationId xmlns:a16="http://schemas.microsoft.com/office/drawing/2014/main" id="{B4FE2D84-C9CC-B646-8743-94B3BC224697}"/>
                </a:ext>
              </a:extLst>
            </p:cNvPr>
            <p:cNvSpPr/>
            <p:nvPr/>
          </p:nvSpPr>
          <p:spPr>
            <a:xfrm>
              <a:off x="6673428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108">
              <a:extLst>
                <a:ext uri="{FF2B5EF4-FFF2-40B4-BE49-F238E27FC236}">
                  <a16:creationId xmlns:a16="http://schemas.microsoft.com/office/drawing/2014/main" id="{807AE466-579C-EB42-87C4-D9953AE8B6E3}"/>
                </a:ext>
              </a:extLst>
            </p:cNvPr>
            <p:cNvSpPr/>
            <p:nvPr/>
          </p:nvSpPr>
          <p:spPr>
            <a:xfrm>
              <a:off x="6353032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109">
              <a:extLst>
                <a:ext uri="{FF2B5EF4-FFF2-40B4-BE49-F238E27FC236}">
                  <a16:creationId xmlns:a16="http://schemas.microsoft.com/office/drawing/2014/main" id="{CFB0E79D-912C-3042-8321-1A1C2DF72399}"/>
                </a:ext>
              </a:extLst>
            </p:cNvPr>
            <p:cNvSpPr/>
            <p:nvPr/>
          </p:nvSpPr>
          <p:spPr>
            <a:xfrm>
              <a:off x="6993824" y="26830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110">
              <a:extLst>
                <a:ext uri="{FF2B5EF4-FFF2-40B4-BE49-F238E27FC236}">
                  <a16:creationId xmlns:a16="http://schemas.microsoft.com/office/drawing/2014/main" id="{019388F3-B624-8E4C-9BFB-8A3E33617CDC}"/>
                </a:ext>
              </a:extLst>
            </p:cNvPr>
            <p:cNvSpPr/>
            <p:nvPr/>
          </p:nvSpPr>
          <p:spPr>
            <a:xfrm>
              <a:off x="7104391" y="277317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111">
              <a:extLst>
                <a:ext uri="{FF2B5EF4-FFF2-40B4-BE49-F238E27FC236}">
                  <a16:creationId xmlns:a16="http://schemas.microsoft.com/office/drawing/2014/main" id="{C011DF36-3DA0-C941-8124-68D8ACAA4C47}"/>
                </a:ext>
              </a:extLst>
            </p:cNvPr>
            <p:cNvSpPr/>
            <p:nvPr/>
          </p:nvSpPr>
          <p:spPr>
            <a:xfrm>
              <a:off x="7100623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112">
              <a:extLst>
                <a:ext uri="{FF2B5EF4-FFF2-40B4-BE49-F238E27FC236}">
                  <a16:creationId xmlns:a16="http://schemas.microsoft.com/office/drawing/2014/main" id="{96D83DD5-513E-5249-8AED-F4F73ED53556}"/>
                </a:ext>
              </a:extLst>
            </p:cNvPr>
            <p:cNvSpPr/>
            <p:nvPr/>
          </p:nvSpPr>
          <p:spPr>
            <a:xfrm>
              <a:off x="6459831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113">
              <a:extLst>
                <a:ext uri="{FF2B5EF4-FFF2-40B4-BE49-F238E27FC236}">
                  <a16:creationId xmlns:a16="http://schemas.microsoft.com/office/drawing/2014/main" id="{A54FD1A3-CB24-0441-B153-CD182CE2DD83}"/>
                </a:ext>
              </a:extLst>
            </p:cNvPr>
            <p:cNvSpPr/>
            <p:nvPr/>
          </p:nvSpPr>
          <p:spPr>
            <a:xfrm>
              <a:off x="6353032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114">
              <a:extLst>
                <a:ext uri="{FF2B5EF4-FFF2-40B4-BE49-F238E27FC236}">
                  <a16:creationId xmlns:a16="http://schemas.microsoft.com/office/drawing/2014/main" id="{A1357A0C-A31E-4D49-B033-5AC0DF265659}"/>
                </a:ext>
              </a:extLst>
            </p:cNvPr>
            <p:cNvSpPr/>
            <p:nvPr/>
          </p:nvSpPr>
          <p:spPr>
            <a:xfrm>
              <a:off x="6353032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115">
              <a:extLst>
                <a:ext uri="{FF2B5EF4-FFF2-40B4-BE49-F238E27FC236}">
                  <a16:creationId xmlns:a16="http://schemas.microsoft.com/office/drawing/2014/main" id="{591566AB-24EB-B548-9AC3-855F59CD9F0B}"/>
                </a:ext>
              </a:extLst>
            </p:cNvPr>
            <p:cNvSpPr/>
            <p:nvPr/>
          </p:nvSpPr>
          <p:spPr>
            <a:xfrm>
              <a:off x="6887026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116">
              <a:extLst>
                <a:ext uri="{FF2B5EF4-FFF2-40B4-BE49-F238E27FC236}">
                  <a16:creationId xmlns:a16="http://schemas.microsoft.com/office/drawing/2014/main" id="{0882EDB3-1122-9441-8A89-E2B9E17B21E9}"/>
                </a:ext>
              </a:extLst>
            </p:cNvPr>
            <p:cNvSpPr/>
            <p:nvPr/>
          </p:nvSpPr>
          <p:spPr>
            <a:xfrm>
              <a:off x="6993824" y="25875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l117">
              <a:extLst>
                <a:ext uri="{FF2B5EF4-FFF2-40B4-BE49-F238E27FC236}">
                  <a16:creationId xmlns:a16="http://schemas.microsoft.com/office/drawing/2014/main" id="{A538D0CB-FF38-B347-8C20-832E1EB082CE}"/>
                </a:ext>
              </a:extLst>
            </p:cNvPr>
            <p:cNvSpPr/>
            <p:nvPr/>
          </p:nvSpPr>
          <p:spPr>
            <a:xfrm>
              <a:off x="5328657" y="2540043"/>
              <a:ext cx="0" cy="1002222"/>
            </a:xfrm>
            <a:custGeom>
              <a:avLst/>
              <a:gdLst/>
              <a:ahLst/>
              <a:cxnLst/>
              <a:rect l="0" t="0" r="0" b="0"/>
              <a:pathLst>
                <a:path h="1971851">
                  <a:moveTo>
                    <a:pt x="0" y="1971851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tx118">
              <a:extLst>
                <a:ext uri="{FF2B5EF4-FFF2-40B4-BE49-F238E27FC236}">
                  <a16:creationId xmlns:a16="http://schemas.microsoft.com/office/drawing/2014/main" id="{1B0FEE64-7E56-0E4C-954C-A71C2E06502A}"/>
                </a:ext>
              </a:extLst>
            </p:cNvPr>
            <p:cNvSpPr/>
            <p:nvPr/>
          </p:nvSpPr>
          <p:spPr>
            <a:xfrm>
              <a:off x="5127165" y="3325378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582" name="tx119">
              <a:extLst>
                <a:ext uri="{FF2B5EF4-FFF2-40B4-BE49-F238E27FC236}">
                  <a16:creationId xmlns:a16="http://schemas.microsoft.com/office/drawing/2014/main" id="{E28DFE05-24B7-9E43-9ABB-FA350EA3FD65}"/>
                </a:ext>
              </a:extLst>
            </p:cNvPr>
            <p:cNvSpPr/>
            <p:nvPr/>
          </p:nvSpPr>
          <p:spPr>
            <a:xfrm>
              <a:off x="5127165" y="3086753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583" name="tx120">
              <a:extLst>
                <a:ext uri="{FF2B5EF4-FFF2-40B4-BE49-F238E27FC236}">
                  <a16:creationId xmlns:a16="http://schemas.microsoft.com/office/drawing/2014/main" id="{BE0ACC66-649A-C448-8285-3C841BD97CDD}"/>
                </a:ext>
              </a:extLst>
            </p:cNvPr>
            <p:cNvSpPr/>
            <p:nvPr/>
          </p:nvSpPr>
          <p:spPr>
            <a:xfrm>
              <a:off x="5127165" y="2848835"/>
              <a:ext cx="80759" cy="41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584" name="tx121">
              <a:extLst>
                <a:ext uri="{FF2B5EF4-FFF2-40B4-BE49-F238E27FC236}">
                  <a16:creationId xmlns:a16="http://schemas.microsoft.com/office/drawing/2014/main" id="{C362A694-1F7C-8649-B141-76AB8D214DBC}"/>
                </a:ext>
              </a:extLst>
            </p:cNvPr>
            <p:cNvSpPr/>
            <p:nvPr/>
          </p:nvSpPr>
          <p:spPr>
            <a:xfrm>
              <a:off x="5094855" y="2609504"/>
              <a:ext cx="113068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585" name="pl122">
              <a:extLst>
                <a:ext uri="{FF2B5EF4-FFF2-40B4-BE49-F238E27FC236}">
                  <a16:creationId xmlns:a16="http://schemas.microsoft.com/office/drawing/2014/main" id="{2B7CF0A6-17D7-B140-BDB8-D605608ABAA5}"/>
                </a:ext>
              </a:extLst>
            </p:cNvPr>
            <p:cNvSpPr/>
            <p:nvPr/>
          </p:nvSpPr>
          <p:spPr>
            <a:xfrm>
              <a:off x="5222072" y="3347062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123">
              <a:extLst>
                <a:ext uri="{FF2B5EF4-FFF2-40B4-BE49-F238E27FC236}">
                  <a16:creationId xmlns:a16="http://schemas.microsoft.com/office/drawing/2014/main" id="{BCF8B5EF-8348-BA44-871D-FF8B32B88051}"/>
                </a:ext>
              </a:extLst>
            </p:cNvPr>
            <p:cNvSpPr/>
            <p:nvPr/>
          </p:nvSpPr>
          <p:spPr>
            <a:xfrm>
              <a:off x="5222072" y="3108438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124">
              <a:extLst>
                <a:ext uri="{FF2B5EF4-FFF2-40B4-BE49-F238E27FC236}">
                  <a16:creationId xmlns:a16="http://schemas.microsoft.com/office/drawing/2014/main" id="{D92839B7-5BC9-A24B-9BC5-C8CDA884919D}"/>
                </a:ext>
              </a:extLst>
            </p:cNvPr>
            <p:cNvSpPr/>
            <p:nvPr/>
          </p:nvSpPr>
          <p:spPr>
            <a:xfrm>
              <a:off x="5222072" y="2869814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125">
              <a:extLst>
                <a:ext uri="{FF2B5EF4-FFF2-40B4-BE49-F238E27FC236}">
                  <a16:creationId xmlns:a16="http://schemas.microsoft.com/office/drawing/2014/main" id="{90690C02-ADBC-D446-95E2-30F7015A944F}"/>
                </a:ext>
              </a:extLst>
            </p:cNvPr>
            <p:cNvSpPr/>
            <p:nvPr/>
          </p:nvSpPr>
          <p:spPr>
            <a:xfrm>
              <a:off x="5222072" y="2631190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126">
              <a:extLst>
                <a:ext uri="{FF2B5EF4-FFF2-40B4-BE49-F238E27FC236}">
                  <a16:creationId xmlns:a16="http://schemas.microsoft.com/office/drawing/2014/main" id="{F0F26E0D-3FC8-3240-A496-769C7C22AE01}"/>
                </a:ext>
              </a:extLst>
            </p:cNvPr>
            <p:cNvSpPr/>
            <p:nvPr/>
          </p:nvSpPr>
          <p:spPr>
            <a:xfrm>
              <a:off x="5324353" y="3537961"/>
              <a:ext cx="3417557" cy="0"/>
            </a:xfrm>
            <a:custGeom>
              <a:avLst/>
              <a:gdLst/>
              <a:ahLst/>
              <a:cxnLst/>
              <a:rect l="0" t="0" r="0" b="0"/>
              <a:pathLst>
                <a:path w="6723977">
                  <a:moveTo>
                    <a:pt x="0" y="0"/>
                  </a:moveTo>
                  <a:lnTo>
                    <a:pt x="6723977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207B0F3C-35B5-7044-AA77-FB38233EF9C6}"/>
                </a:ext>
              </a:extLst>
            </p:cNvPr>
            <p:cNvSpPr txBox="1"/>
            <p:nvPr/>
          </p:nvSpPr>
          <p:spPr>
            <a:xfrm>
              <a:off x="5380479" y="1301217"/>
              <a:ext cx="1561298" cy="40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00B050"/>
                  </a:solidFill>
                </a:rPr>
                <a:t>Выборка №1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0236C56D-2826-ED45-93E4-1B0A60F131DB}"/>
                </a:ext>
              </a:extLst>
            </p:cNvPr>
            <p:cNvSpPr txBox="1"/>
            <p:nvPr/>
          </p:nvSpPr>
          <p:spPr>
            <a:xfrm>
              <a:off x="5380479" y="2476250"/>
              <a:ext cx="1561298" cy="40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00B050"/>
                  </a:solidFill>
                </a:rPr>
                <a:t>Выборка №2</a:t>
              </a:r>
            </a:p>
          </p:txBody>
        </p:sp>
      </p:grp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13528769-28FE-BC48-BCF8-21DA8EE22CC4}"/>
              </a:ext>
            </a:extLst>
          </p:cNvPr>
          <p:cNvCxnSpPr>
            <a:cxnSpLocks/>
          </p:cNvCxnSpPr>
          <p:nvPr/>
        </p:nvCxnSpPr>
        <p:spPr>
          <a:xfrm flipV="1">
            <a:off x="5150990" y="3185652"/>
            <a:ext cx="807358" cy="9530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pt100">
            <a:extLst>
              <a:ext uri="{FF2B5EF4-FFF2-40B4-BE49-F238E27FC236}">
                <a16:creationId xmlns:a16="http://schemas.microsoft.com/office/drawing/2014/main" id="{DC5EBD26-E4D0-EF49-BE7E-67F4E0559A2B}"/>
              </a:ext>
            </a:extLst>
          </p:cNvPr>
          <p:cNvSpPr/>
          <p:nvPr/>
        </p:nvSpPr>
        <p:spPr>
          <a:xfrm>
            <a:off x="7454017" y="1955208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4" name="pt100">
            <a:extLst>
              <a:ext uri="{FF2B5EF4-FFF2-40B4-BE49-F238E27FC236}">
                <a16:creationId xmlns:a16="http://schemas.microsoft.com/office/drawing/2014/main" id="{E0B6544A-0FE5-D145-91F6-3EFCDE1FB73D}"/>
              </a:ext>
            </a:extLst>
          </p:cNvPr>
          <p:cNvSpPr/>
          <p:nvPr/>
        </p:nvSpPr>
        <p:spPr>
          <a:xfrm>
            <a:off x="7368340" y="2935119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D5AD327-39E7-6B49-BC77-BE859861A2EA}"/>
                  </a:ext>
                </a:extLst>
              </p:cNvPr>
              <p:cNvSpPr txBox="1"/>
              <p:nvPr/>
            </p:nvSpPr>
            <p:spPr>
              <a:xfrm>
                <a:off x="3198354" y="1586769"/>
                <a:ext cx="1805366" cy="1073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D5AD327-39E7-6B49-BC77-BE859861A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54" y="1586769"/>
                <a:ext cx="1805366" cy="1073627"/>
              </a:xfrm>
              <a:prstGeom prst="rect">
                <a:avLst/>
              </a:prstGeom>
              <a:blipFill>
                <a:blip r:embed="rId2"/>
                <a:stretch>
                  <a:fillRect l="-2817" r="-21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9D4537E-3B93-7743-9213-8B5431594E46}"/>
              </a:ext>
            </a:extLst>
          </p:cNvPr>
          <p:cNvSpPr/>
          <p:nvPr/>
        </p:nvSpPr>
        <p:spPr>
          <a:xfrm>
            <a:off x="3601844" y="1494263"/>
            <a:ext cx="970156" cy="301083"/>
          </a:xfrm>
          <a:prstGeom prst="rect">
            <a:avLst/>
          </a:prstGeom>
          <a:solidFill>
            <a:srgbClr val="00B14F">
              <a:alpha val="10588"/>
            </a:srgbClr>
          </a:solidFill>
          <a:ln>
            <a:solidFill>
              <a:srgbClr val="00B14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3971F-6931-B847-A116-5E2FC2540F8C}"/>
              </a:ext>
            </a:extLst>
          </p:cNvPr>
          <p:cNvSpPr txBox="1"/>
          <p:nvPr/>
        </p:nvSpPr>
        <p:spPr>
          <a:xfrm>
            <a:off x="4503461" y="1506304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14F"/>
                </a:solidFill>
                <a:latin typeface="Symbol" pitchFamily="2" charset="2"/>
              </a:rPr>
              <a:t>➝ </a:t>
            </a:r>
            <a:r>
              <a:rPr lang="en-US" sz="1200" dirty="0">
                <a:solidFill>
                  <a:srgbClr val="00B14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ru-RU" sz="1200" dirty="0">
              <a:solidFill>
                <a:srgbClr val="00B14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4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16">
            <a:extLst>
              <a:ext uri="{FF2B5EF4-FFF2-40B4-BE49-F238E27FC236}">
                <a16:creationId xmlns:a16="http://schemas.microsoft.com/office/drawing/2014/main" id="{4A05A2C3-85D3-6441-BFC3-7496580872E8}"/>
              </a:ext>
            </a:extLst>
          </p:cNvPr>
          <p:cNvSpPr/>
          <p:nvPr/>
        </p:nvSpPr>
        <p:spPr>
          <a:xfrm>
            <a:off x="2066406" y="4199548"/>
            <a:ext cx="5673355" cy="1468612"/>
          </a:xfrm>
          <a:custGeom>
            <a:avLst/>
            <a:gdLst/>
            <a:ahLst/>
            <a:cxnLst/>
            <a:rect l="0" t="0" r="0" b="0"/>
            <a:pathLst>
              <a:path w="5673355" h="1468612">
                <a:moveTo>
                  <a:pt x="0" y="1447325"/>
                </a:moveTo>
                <a:lnTo>
                  <a:pt x="56733" y="1439721"/>
                </a:lnTo>
                <a:lnTo>
                  <a:pt x="113467" y="1431179"/>
                </a:lnTo>
                <a:lnTo>
                  <a:pt x="170200" y="1421617"/>
                </a:lnTo>
                <a:lnTo>
                  <a:pt x="226934" y="1410948"/>
                </a:lnTo>
                <a:lnTo>
                  <a:pt x="283667" y="1399086"/>
                </a:lnTo>
                <a:lnTo>
                  <a:pt x="340401" y="1385942"/>
                </a:lnTo>
                <a:lnTo>
                  <a:pt x="397134" y="1371428"/>
                </a:lnTo>
                <a:lnTo>
                  <a:pt x="453868" y="1355457"/>
                </a:lnTo>
                <a:lnTo>
                  <a:pt x="510602" y="1337945"/>
                </a:lnTo>
                <a:lnTo>
                  <a:pt x="567335" y="1318811"/>
                </a:lnTo>
                <a:lnTo>
                  <a:pt x="624069" y="1297979"/>
                </a:lnTo>
                <a:lnTo>
                  <a:pt x="680802" y="1275381"/>
                </a:lnTo>
                <a:lnTo>
                  <a:pt x="737536" y="1250957"/>
                </a:lnTo>
                <a:lnTo>
                  <a:pt x="794269" y="1224656"/>
                </a:lnTo>
                <a:lnTo>
                  <a:pt x="851003" y="1196441"/>
                </a:lnTo>
                <a:lnTo>
                  <a:pt x="907736" y="1166287"/>
                </a:lnTo>
                <a:lnTo>
                  <a:pt x="964470" y="1134185"/>
                </a:lnTo>
                <a:lnTo>
                  <a:pt x="1021204" y="1100142"/>
                </a:lnTo>
                <a:lnTo>
                  <a:pt x="1077937" y="1064184"/>
                </a:lnTo>
                <a:lnTo>
                  <a:pt x="1134671" y="1026357"/>
                </a:lnTo>
                <a:lnTo>
                  <a:pt x="1191404" y="986729"/>
                </a:lnTo>
                <a:lnTo>
                  <a:pt x="1248138" y="945388"/>
                </a:lnTo>
                <a:lnTo>
                  <a:pt x="1304871" y="902447"/>
                </a:lnTo>
                <a:lnTo>
                  <a:pt x="1361605" y="858041"/>
                </a:lnTo>
                <a:lnTo>
                  <a:pt x="1418338" y="812329"/>
                </a:lnTo>
                <a:lnTo>
                  <a:pt x="1475072" y="765493"/>
                </a:lnTo>
                <a:lnTo>
                  <a:pt x="1531806" y="717740"/>
                </a:lnTo>
                <a:lnTo>
                  <a:pt x="1588539" y="669297"/>
                </a:lnTo>
                <a:lnTo>
                  <a:pt x="1645273" y="620410"/>
                </a:lnTo>
                <a:lnTo>
                  <a:pt x="1702006" y="571348"/>
                </a:lnTo>
                <a:lnTo>
                  <a:pt x="1758740" y="522394"/>
                </a:lnTo>
                <a:lnTo>
                  <a:pt x="1815473" y="473847"/>
                </a:lnTo>
                <a:lnTo>
                  <a:pt x="1872207" y="426017"/>
                </a:lnTo>
                <a:lnTo>
                  <a:pt x="1928940" y="379221"/>
                </a:lnTo>
                <a:lnTo>
                  <a:pt x="1985674" y="333784"/>
                </a:lnTo>
                <a:lnTo>
                  <a:pt x="2042408" y="290031"/>
                </a:lnTo>
                <a:lnTo>
                  <a:pt x="2099141" y="248285"/>
                </a:lnTo>
                <a:lnTo>
                  <a:pt x="2155875" y="208861"/>
                </a:lnTo>
                <a:lnTo>
                  <a:pt x="2212608" y="172068"/>
                </a:lnTo>
                <a:lnTo>
                  <a:pt x="2269342" y="138197"/>
                </a:lnTo>
                <a:lnTo>
                  <a:pt x="2326075" y="107522"/>
                </a:lnTo>
                <a:lnTo>
                  <a:pt x="2382809" y="80297"/>
                </a:lnTo>
                <a:lnTo>
                  <a:pt x="2439542" y="56748"/>
                </a:lnTo>
                <a:lnTo>
                  <a:pt x="2496276" y="37076"/>
                </a:lnTo>
                <a:lnTo>
                  <a:pt x="2553010" y="21448"/>
                </a:lnTo>
                <a:lnTo>
                  <a:pt x="2609743" y="9999"/>
                </a:lnTo>
                <a:lnTo>
                  <a:pt x="2666477" y="2829"/>
                </a:lnTo>
                <a:lnTo>
                  <a:pt x="2723210" y="0"/>
                </a:lnTo>
                <a:lnTo>
                  <a:pt x="2779944" y="1536"/>
                </a:lnTo>
                <a:lnTo>
                  <a:pt x="2836677" y="7425"/>
                </a:lnTo>
                <a:lnTo>
                  <a:pt x="2893411" y="17615"/>
                </a:lnTo>
                <a:lnTo>
                  <a:pt x="2950144" y="32017"/>
                </a:lnTo>
                <a:lnTo>
                  <a:pt x="3006878" y="50507"/>
                </a:lnTo>
                <a:lnTo>
                  <a:pt x="3063612" y="72926"/>
                </a:lnTo>
                <a:lnTo>
                  <a:pt x="3120345" y="99085"/>
                </a:lnTo>
                <a:lnTo>
                  <a:pt x="3177079" y="128763"/>
                </a:lnTo>
                <a:lnTo>
                  <a:pt x="3233812" y="161715"/>
                </a:lnTo>
                <a:lnTo>
                  <a:pt x="3290546" y="197672"/>
                </a:lnTo>
                <a:lnTo>
                  <a:pt x="3347279" y="236347"/>
                </a:lnTo>
                <a:lnTo>
                  <a:pt x="3404013" y="277438"/>
                </a:lnTo>
                <a:lnTo>
                  <a:pt x="3460746" y="320630"/>
                </a:lnTo>
                <a:lnTo>
                  <a:pt x="3517480" y="365602"/>
                </a:lnTo>
                <a:lnTo>
                  <a:pt x="3574214" y="412029"/>
                </a:lnTo>
                <a:lnTo>
                  <a:pt x="3630947" y="459586"/>
                </a:lnTo>
                <a:lnTo>
                  <a:pt x="3687681" y="507954"/>
                </a:lnTo>
                <a:lnTo>
                  <a:pt x="3744414" y="556819"/>
                </a:lnTo>
                <a:lnTo>
                  <a:pt x="3801148" y="605879"/>
                </a:lnTo>
                <a:lnTo>
                  <a:pt x="3857881" y="654846"/>
                </a:lnTo>
                <a:lnTo>
                  <a:pt x="3914615" y="703448"/>
                </a:lnTo>
                <a:lnTo>
                  <a:pt x="3971348" y="751430"/>
                </a:lnTo>
                <a:lnTo>
                  <a:pt x="4028082" y="798560"/>
                </a:lnTo>
                <a:lnTo>
                  <a:pt x="4084816" y="844625"/>
                </a:lnTo>
                <a:lnTo>
                  <a:pt x="4141549" y="889435"/>
                </a:lnTo>
                <a:lnTo>
                  <a:pt x="4198283" y="932826"/>
                </a:lnTo>
                <a:lnTo>
                  <a:pt x="4255016" y="974653"/>
                </a:lnTo>
                <a:lnTo>
                  <a:pt x="4311750" y="1014799"/>
                </a:lnTo>
                <a:lnTo>
                  <a:pt x="4368483" y="1053168"/>
                </a:lnTo>
                <a:lnTo>
                  <a:pt x="4425217" y="1089685"/>
                </a:lnTo>
                <a:lnTo>
                  <a:pt x="4481950" y="1124299"/>
                </a:lnTo>
                <a:lnTo>
                  <a:pt x="4538684" y="1156979"/>
                </a:lnTo>
                <a:lnTo>
                  <a:pt x="4595418" y="1187710"/>
                </a:lnTo>
                <a:lnTo>
                  <a:pt x="4652151" y="1216497"/>
                </a:lnTo>
                <a:lnTo>
                  <a:pt x="4708885" y="1243362"/>
                </a:lnTo>
                <a:lnTo>
                  <a:pt x="4765618" y="1268337"/>
                </a:lnTo>
                <a:lnTo>
                  <a:pt x="4822352" y="1291470"/>
                </a:lnTo>
                <a:lnTo>
                  <a:pt x="4879085" y="1312819"/>
                </a:lnTo>
                <a:lnTo>
                  <a:pt x="4935819" y="1332448"/>
                </a:lnTo>
                <a:lnTo>
                  <a:pt x="4992552" y="1350433"/>
                </a:lnTo>
                <a:lnTo>
                  <a:pt x="5049286" y="1366852"/>
                </a:lnTo>
                <a:lnTo>
                  <a:pt x="5106020" y="1381789"/>
                </a:lnTo>
                <a:lnTo>
                  <a:pt x="5162753" y="1395329"/>
                </a:lnTo>
                <a:lnTo>
                  <a:pt x="5219487" y="1407562"/>
                </a:lnTo>
                <a:lnTo>
                  <a:pt x="5276220" y="1418575"/>
                </a:lnTo>
                <a:lnTo>
                  <a:pt x="5332954" y="1428456"/>
                </a:lnTo>
                <a:lnTo>
                  <a:pt x="5389687" y="1437291"/>
                </a:lnTo>
                <a:lnTo>
                  <a:pt x="5446421" y="1445165"/>
                </a:lnTo>
                <a:lnTo>
                  <a:pt x="5503154" y="1452158"/>
                </a:lnTo>
                <a:lnTo>
                  <a:pt x="5559888" y="1458348"/>
                </a:lnTo>
                <a:lnTo>
                  <a:pt x="5616622" y="1463810"/>
                </a:lnTo>
                <a:lnTo>
                  <a:pt x="5673355" y="1468612"/>
                </a:lnTo>
              </a:path>
            </a:pathLst>
          </a:custGeom>
          <a:ln w="13550" cap="flat">
            <a:solidFill>
              <a:srgbClr val="1E9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17">
            <a:extLst>
              <a:ext uri="{FF2B5EF4-FFF2-40B4-BE49-F238E27FC236}">
                <a16:creationId xmlns:a16="http://schemas.microsoft.com/office/drawing/2014/main" id="{D210EBA7-CAB1-4C4C-B128-A7BAA8A81653}"/>
              </a:ext>
            </a:extLst>
          </p:cNvPr>
          <p:cNvSpPr/>
          <p:nvPr/>
        </p:nvSpPr>
        <p:spPr>
          <a:xfrm>
            <a:off x="1436033" y="3828404"/>
            <a:ext cx="0" cy="1971851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04" name="tx118">
            <a:extLst>
              <a:ext uri="{FF2B5EF4-FFF2-40B4-BE49-F238E27FC236}">
                <a16:creationId xmlns:a16="http://schemas.microsoft.com/office/drawing/2014/main" id="{F357DD80-4DA2-3B4D-9D9A-92E1D89A005D}"/>
              </a:ext>
            </a:extLst>
          </p:cNvPr>
          <p:cNvSpPr/>
          <p:nvPr/>
        </p:nvSpPr>
        <p:spPr>
          <a:xfrm>
            <a:off x="1214511" y="5373534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2.5</a:t>
            </a:r>
          </a:p>
        </p:txBody>
      </p:sp>
      <p:sp>
        <p:nvSpPr>
          <p:cNvPr id="105" name="tx119">
            <a:extLst>
              <a:ext uri="{FF2B5EF4-FFF2-40B4-BE49-F238E27FC236}">
                <a16:creationId xmlns:a16="http://schemas.microsoft.com/office/drawing/2014/main" id="{37B64DB5-E2C6-4D4E-86E1-0F0A52C0C330}"/>
              </a:ext>
            </a:extLst>
          </p:cNvPr>
          <p:cNvSpPr/>
          <p:nvPr/>
        </p:nvSpPr>
        <p:spPr>
          <a:xfrm>
            <a:off x="1214511" y="4904045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5.0</a:t>
            </a:r>
          </a:p>
        </p:txBody>
      </p:sp>
      <p:sp>
        <p:nvSpPr>
          <p:cNvPr id="106" name="tx120">
            <a:extLst>
              <a:ext uri="{FF2B5EF4-FFF2-40B4-BE49-F238E27FC236}">
                <a16:creationId xmlns:a16="http://schemas.microsoft.com/office/drawing/2014/main" id="{3C1779AB-C336-154B-8A55-5792ACBA13D5}"/>
              </a:ext>
            </a:extLst>
          </p:cNvPr>
          <p:cNvSpPr/>
          <p:nvPr/>
        </p:nvSpPr>
        <p:spPr>
          <a:xfrm>
            <a:off x="1214511" y="4435946"/>
            <a:ext cx="158892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7.5</a:t>
            </a:r>
          </a:p>
        </p:txBody>
      </p:sp>
      <p:sp>
        <p:nvSpPr>
          <p:cNvPr id="107" name="tx121">
            <a:extLst>
              <a:ext uri="{FF2B5EF4-FFF2-40B4-BE49-F238E27FC236}">
                <a16:creationId xmlns:a16="http://schemas.microsoft.com/office/drawing/2014/main" id="{F3F546F8-1413-8F4D-BA96-2DF8D15B7BE1}"/>
              </a:ext>
            </a:extLst>
          </p:cNvPr>
          <p:cNvSpPr/>
          <p:nvPr/>
        </p:nvSpPr>
        <p:spPr>
          <a:xfrm>
            <a:off x="1150942" y="3965068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10.0</a:t>
            </a:r>
          </a:p>
        </p:txBody>
      </p:sp>
      <p:sp>
        <p:nvSpPr>
          <p:cNvPr id="108" name="pl122">
            <a:extLst>
              <a:ext uri="{FF2B5EF4-FFF2-40B4-BE49-F238E27FC236}">
                <a16:creationId xmlns:a16="http://schemas.microsoft.com/office/drawing/2014/main" id="{8AE09069-2576-C645-BDA6-7B4F8E219119}"/>
              </a:ext>
            </a:extLst>
          </p:cNvPr>
          <p:cNvSpPr/>
          <p:nvPr/>
        </p:nvSpPr>
        <p:spPr>
          <a:xfrm>
            <a:off x="1401239" y="541619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123">
            <a:extLst>
              <a:ext uri="{FF2B5EF4-FFF2-40B4-BE49-F238E27FC236}">
                <a16:creationId xmlns:a16="http://schemas.microsoft.com/office/drawing/2014/main" id="{F1090F54-9FD1-AE46-B8C0-06732146B2A3}"/>
              </a:ext>
            </a:extLst>
          </p:cNvPr>
          <p:cNvSpPr/>
          <p:nvPr/>
        </p:nvSpPr>
        <p:spPr>
          <a:xfrm>
            <a:off x="1401239" y="49467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pl124">
            <a:extLst>
              <a:ext uri="{FF2B5EF4-FFF2-40B4-BE49-F238E27FC236}">
                <a16:creationId xmlns:a16="http://schemas.microsoft.com/office/drawing/2014/main" id="{69F97111-FA57-3D4C-9E11-D76FC2F8F5F1}"/>
              </a:ext>
            </a:extLst>
          </p:cNvPr>
          <p:cNvSpPr/>
          <p:nvPr/>
        </p:nvSpPr>
        <p:spPr>
          <a:xfrm>
            <a:off x="1401239" y="447722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25">
            <a:extLst>
              <a:ext uri="{FF2B5EF4-FFF2-40B4-BE49-F238E27FC236}">
                <a16:creationId xmlns:a16="http://schemas.microsoft.com/office/drawing/2014/main" id="{63774171-3A7F-184C-8EC0-737D197D7257}"/>
              </a:ext>
            </a:extLst>
          </p:cNvPr>
          <p:cNvSpPr/>
          <p:nvPr/>
        </p:nvSpPr>
        <p:spPr>
          <a:xfrm>
            <a:off x="1401239" y="400773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26">
            <a:extLst>
              <a:ext uri="{FF2B5EF4-FFF2-40B4-BE49-F238E27FC236}">
                <a16:creationId xmlns:a16="http://schemas.microsoft.com/office/drawing/2014/main" id="{CCF6AEF6-20B9-2B4F-84A4-8DF9034BF99F}"/>
              </a:ext>
            </a:extLst>
          </p:cNvPr>
          <p:cNvSpPr/>
          <p:nvPr/>
        </p:nvSpPr>
        <p:spPr>
          <a:xfrm>
            <a:off x="1427566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13" name="pl127">
            <a:extLst>
              <a:ext uri="{FF2B5EF4-FFF2-40B4-BE49-F238E27FC236}">
                <a16:creationId xmlns:a16="http://schemas.microsoft.com/office/drawing/2014/main" id="{C16E96F5-E4B6-A64A-84EE-455272E40EB7}"/>
              </a:ext>
            </a:extLst>
          </p:cNvPr>
          <p:cNvSpPr/>
          <p:nvPr/>
        </p:nvSpPr>
        <p:spPr>
          <a:xfrm>
            <a:off x="2696779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128">
            <a:extLst>
              <a:ext uri="{FF2B5EF4-FFF2-40B4-BE49-F238E27FC236}">
                <a16:creationId xmlns:a16="http://schemas.microsoft.com/office/drawing/2014/main" id="{95FAF1F4-E830-0543-9E33-7E805860F708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129">
            <a:extLst>
              <a:ext uri="{FF2B5EF4-FFF2-40B4-BE49-F238E27FC236}">
                <a16:creationId xmlns:a16="http://schemas.microsoft.com/office/drawing/2014/main" id="{FC7F3691-EADA-364C-A044-581519F6FD5F}"/>
              </a:ext>
            </a:extLst>
          </p:cNvPr>
          <p:cNvSpPr/>
          <p:nvPr/>
        </p:nvSpPr>
        <p:spPr>
          <a:xfrm>
            <a:off x="6899265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tx130">
            <a:extLst>
              <a:ext uri="{FF2B5EF4-FFF2-40B4-BE49-F238E27FC236}">
                <a16:creationId xmlns:a16="http://schemas.microsoft.com/office/drawing/2014/main" id="{BFF14774-238D-9F47-922A-285C2830F72B}"/>
              </a:ext>
            </a:extLst>
          </p:cNvPr>
          <p:cNvSpPr/>
          <p:nvPr/>
        </p:nvSpPr>
        <p:spPr>
          <a:xfrm>
            <a:off x="2633211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117" name="tx131">
            <a:extLst>
              <a:ext uri="{FF2B5EF4-FFF2-40B4-BE49-F238E27FC236}">
                <a16:creationId xmlns:a16="http://schemas.microsoft.com/office/drawing/2014/main" id="{620FF511-6A47-C642-838A-4B681355735B}"/>
              </a:ext>
            </a:extLst>
          </p:cNvPr>
          <p:cNvSpPr/>
          <p:nvPr/>
        </p:nvSpPr>
        <p:spPr>
          <a:xfrm>
            <a:off x="4734454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118" name="tx132">
            <a:extLst>
              <a:ext uri="{FF2B5EF4-FFF2-40B4-BE49-F238E27FC236}">
                <a16:creationId xmlns:a16="http://schemas.microsoft.com/office/drawing/2014/main" id="{EE66A10E-1095-2F4F-86FB-45A96D7B1935}"/>
              </a:ext>
            </a:extLst>
          </p:cNvPr>
          <p:cNvSpPr/>
          <p:nvPr/>
        </p:nvSpPr>
        <p:spPr>
          <a:xfrm>
            <a:off x="6835697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19" name="tx133">
            <a:extLst>
              <a:ext uri="{FF2B5EF4-FFF2-40B4-BE49-F238E27FC236}">
                <a16:creationId xmlns:a16="http://schemas.microsoft.com/office/drawing/2014/main" id="{D632DFBB-21DB-9C4C-B3E6-552D6F7BB5F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20" name="tx134">
            <a:extLst>
              <a:ext uri="{FF2B5EF4-FFF2-40B4-BE49-F238E27FC236}">
                <a16:creationId xmlns:a16="http://schemas.microsoft.com/office/drawing/2014/main" id="{E9E0AF91-8332-7246-B5CA-5F0942ABA202}"/>
              </a:ext>
            </a:extLst>
          </p:cNvPr>
          <p:cNvSpPr/>
          <p:nvPr/>
        </p:nvSpPr>
        <p:spPr>
          <a:xfrm rot="16200000">
            <a:off x="-139588" y="4739981"/>
            <a:ext cx="2315418" cy="131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Частота значения в выборке (разы)</a:t>
            </a:r>
          </a:p>
        </p:txBody>
      </p:sp>
      <p:sp>
        <p:nvSpPr>
          <p:cNvPr id="366" name="pl117">
            <a:extLst>
              <a:ext uri="{FF2B5EF4-FFF2-40B4-BE49-F238E27FC236}">
                <a16:creationId xmlns:a16="http://schemas.microsoft.com/office/drawing/2014/main" id="{9046A165-F4DE-BD40-BF1E-25D250BB3D32}"/>
              </a:ext>
            </a:extLst>
          </p:cNvPr>
          <p:cNvSpPr/>
          <p:nvPr/>
        </p:nvSpPr>
        <p:spPr>
          <a:xfrm>
            <a:off x="1123421" y="1289370"/>
            <a:ext cx="0" cy="1440000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B050"/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367" name="pl126">
            <a:extLst>
              <a:ext uri="{FF2B5EF4-FFF2-40B4-BE49-F238E27FC236}">
                <a16:creationId xmlns:a16="http://schemas.microsoft.com/office/drawing/2014/main" id="{EF1E68BE-FF6A-2A45-AAC9-43A3A650C60B}"/>
              </a:ext>
            </a:extLst>
          </p:cNvPr>
          <p:cNvSpPr/>
          <p:nvPr/>
        </p:nvSpPr>
        <p:spPr>
          <a:xfrm flipV="1">
            <a:off x="1117405" y="2563467"/>
            <a:ext cx="1478846" cy="159887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B050"/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368" name="pt100">
            <a:extLst>
              <a:ext uri="{FF2B5EF4-FFF2-40B4-BE49-F238E27FC236}">
                <a16:creationId xmlns:a16="http://schemas.microsoft.com/office/drawing/2014/main" id="{5EEF2F5A-0BE3-EC4B-A8CA-19E83FA3B282}"/>
              </a:ext>
            </a:extLst>
          </p:cNvPr>
          <p:cNvSpPr/>
          <p:nvPr/>
        </p:nvSpPr>
        <p:spPr>
          <a:xfrm>
            <a:off x="1835024" y="263292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A8C2FA9-0481-954F-B22E-8C21F49DCA67}"/>
              </a:ext>
            </a:extLst>
          </p:cNvPr>
          <p:cNvCxnSpPr>
            <a:cxnSpLocks/>
            <a:stCxn id="358" idx="1"/>
          </p:cNvCxnSpPr>
          <p:nvPr/>
        </p:nvCxnSpPr>
        <p:spPr>
          <a:xfrm flipH="1">
            <a:off x="2066406" y="2123583"/>
            <a:ext cx="1131948" cy="4398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x133">
            <a:extLst>
              <a:ext uri="{FF2B5EF4-FFF2-40B4-BE49-F238E27FC236}">
                <a16:creationId xmlns:a16="http://schemas.microsoft.com/office/drawing/2014/main" id="{8CDE6AAC-0394-1040-92B8-493A6DD2F7D2}"/>
              </a:ext>
            </a:extLst>
          </p:cNvPr>
          <p:cNvSpPr/>
          <p:nvPr/>
        </p:nvSpPr>
        <p:spPr>
          <a:xfrm>
            <a:off x="1165246" y="2937380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Значение </a:t>
            </a:r>
            <a:r>
              <a:rPr lang="en-US" sz="900" i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lang="en-US" sz="900" dirty="0">
                <a:solidFill>
                  <a:srgbClr val="00B050"/>
                </a:solidFill>
                <a:latin typeface="Arial"/>
                <a:cs typeface="Arial"/>
              </a:rPr>
              <a:t>-</a:t>
            </a: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статистики</a:t>
            </a:r>
            <a:endParaRPr sz="9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76" name="tx134">
            <a:extLst>
              <a:ext uri="{FF2B5EF4-FFF2-40B4-BE49-F238E27FC236}">
                <a16:creationId xmlns:a16="http://schemas.microsoft.com/office/drawing/2014/main" id="{473708AC-335B-A442-9350-8FB6612EAD6E}"/>
              </a:ext>
            </a:extLst>
          </p:cNvPr>
          <p:cNvSpPr/>
          <p:nvPr/>
        </p:nvSpPr>
        <p:spPr>
          <a:xfrm rot="16200000">
            <a:off x="348558" y="1793020"/>
            <a:ext cx="1201641" cy="19434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Частота</a:t>
            </a:r>
            <a:endParaRPr sz="9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5" name="pl128">
            <a:extLst>
              <a:ext uri="{FF2B5EF4-FFF2-40B4-BE49-F238E27FC236}">
                <a16:creationId xmlns:a16="http://schemas.microsoft.com/office/drawing/2014/main" id="{7D8BECBD-5E88-CD43-AF0B-C4BAE3F86E77}"/>
              </a:ext>
            </a:extLst>
          </p:cNvPr>
          <p:cNvSpPr/>
          <p:nvPr/>
        </p:nvSpPr>
        <p:spPr>
          <a:xfrm>
            <a:off x="1858400" y="2727036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>
              <a:solidFill>
                <a:srgbClr val="00B14F"/>
              </a:solidFill>
            </a:endParaRPr>
          </a:p>
        </p:txBody>
      </p:sp>
      <p:sp>
        <p:nvSpPr>
          <p:cNvPr id="356" name="tx131">
            <a:extLst>
              <a:ext uri="{FF2B5EF4-FFF2-40B4-BE49-F238E27FC236}">
                <a16:creationId xmlns:a16="http://schemas.microsoft.com/office/drawing/2014/main" id="{B423A674-86F3-AE46-82BF-0596626332FB}"/>
              </a:ext>
            </a:extLst>
          </p:cNvPr>
          <p:cNvSpPr/>
          <p:nvPr/>
        </p:nvSpPr>
        <p:spPr>
          <a:xfrm>
            <a:off x="1794832" y="2787881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B14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96ED65FE-DD21-9649-A369-DFA554821BAD}"/>
              </a:ext>
            </a:extLst>
          </p:cNvPr>
          <p:cNvSpPr txBox="1"/>
          <p:nvPr/>
        </p:nvSpPr>
        <p:spPr>
          <a:xfrm>
            <a:off x="1526711" y="471847"/>
            <a:ext cx="372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Случайные различия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82E8C4AA-D6A5-8043-9E63-DAFEDFF12602}"/>
                  </a:ext>
                </a:extLst>
              </p:cNvPr>
              <p:cNvSpPr txBox="1"/>
              <p:nvPr/>
            </p:nvSpPr>
            <p:spPr>
              <a:xfrm>
                <a:off x="3198354" y="1586769"/>
                <a:ext cx="1378967" cy="1073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82E8C4AA-D6A5-8043-9E63-DAFEDFF1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54" y="1586769"/>
                <a:ext cx="1378967" cy="1073627"/>
              </a:xfrm>
              <a:prstGeom prst="rect">
                <a:avLst/>
              </a:prstGeom>
              <a:blipFill>
                <a:blip r:embed="rId2"/>
                <a:stretch>
                  <a:fillRect l="-3704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53082DF0-AE6E-074E-A59A-8E8BA328CC21}"/>
              </a:ext>
            </a:extLst>
          </p:cNvPr>
          <p:cNvCxnSpPr>
            <a:cxnSpLocks/>
          </p:cNvCxnSpPr>
          <p:nvPr/>
        </p:nvCxnSpPr>
        <p:spPr>
          <a:xfrm flipH="1">
            <a:off x="4734454" y="2091392"/>
            <a:ext cx="9902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6C379457-7446-7741-8BA8-943DAB84DC46}"/>
              </a:ext>
            </a:extLst>
          </p:cNvPr>
          <p:cNvGrpSpPr/>
          <p:nvPr/>
        </p:nvGrpSpPr>
        <p:grpSpPr>
          <a:xfrm>
            <a:off x="5774477" y="1137793"/>
            <a:ext cx="3056688" cy="1878278"/>
            <a:chOff x="5094855" y="1301217"/>
            <a:chExt cx="3647055" cy="2241048"/>
          </a:xfrm>
        </p:grpSpPr>
        <p:sp>
          <p:nvSpPr>
            <p:cNvPr id="362" name="pt17">
              <a:extLst>
                <a:ext uri="{FF2B5EF4-FFF2-40B4-BE49-F238E27FC236}">
                  <a16:creationId xmlns:a16="http://schemas.microsoft.com/office/drawing/2014/main" id="{76EFAC3A-4870-984D-B3D2-363CC69ABDD7}"/>
                </a:ext>
              </a:extLst>
            </p:cNvPr>
            <p:cNvSpPr/>
            <p:nvPr/>
          </p:nvSpPr>
          <p:spPr>
            <a:xfrm>
              <a:off x="720742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18">
              <a:extLst>
                <a:ext uri="{FF2B5EF4-FFF2-40B4-BE49-F238E27FC236}">
                  <a16:creationId xmlns:a16="http://schemas.microsoft.com/office/drawing/2014/main" id="{8850893B-D291-B64A-8717-F4CD75D6F95B}"/>
                </a:ext>
              </a:extLst>
            </p:cNvPr>
            <p:cNvSpPr/>
            <p:nvPr/>
          </p:nvSpPr>
          <p:spPr>
            <a:xfrm>
              <a:off x="667342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19">
              <a:extLst>
                <a:ext uri="{FF2B5EF4-FFF2-40B4-BE49-F238E27FC236}">
                  <a16:creationId xmlns:a16="http://schemas.microsoft.com/office/drawing/2014/main" id="{25D88FA7-D727-EE44-BCBF-CA45E881B688}"/>
                </a:ext>
              </a:extLst>
            </p:cNvPr>
            <p:cNvSpPr/>
            <p:nvPr/>
          </p:nvSpPr>
          <p:spPr>
            <a:xfrm>
              <a:off x="720742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20">
              <a:extLst>
                <a:ext uri="{FF2B5EF4-FFF2-40B4-BE49-F238E27FC236}">
                  <a16:creationId xmlns:a16="http://schemas.microsoft.com/office/drawing/2014/main" id="{E3D2D6B3-AF91-D94D-BD78-B1A1B6DD7886}"/>
                </a:ext>
              </a:extLst>
            </p:cNvPr>
            <p:cNvSpPr/>
            <p:nvPr/>
          </p:nvSpPr>
          <p:spPr>
            <a:xfrm>
              <a:off x="6246234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21">
              <a:extLst>
                <a:ext uri="{FF2B5EF4-FFF2-40B4-BE49-F238E27FC236}">
                  <a16:creationId xmlns:a16="http://schemas.microsoft.com/office/drawing/2014/main" id="{E6956F52-F44A-B342-8DF9-41A70A93EEA0}"/>
                </a:ext>
              </a:extLst>
            </p:cNvPr>
            <p:cNvSpPr/>
            <p:nvPr/>
          </p:nvSpPr>
          <p:spPr>
            <a:xfrm>
              <a:off x="635303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22">
              <a:extLst>
                <a:ext uri="{FF2B5EF4-FFF2-40B4-BE49-F238E27FC236}">
                  <a16:creationId xmlns:a16="http://schemas.microsoft.com/office/drawing/2014/main" id="{3DE77945-991B-9A44-BD4C-A11EAA95B476}"/>
                </a:ext>
              </a:extLst>
            </p:cNvPr>
            <p:cNvSpPr/>
            <p:nvPr/>
          </p:nvSpPr>
          <p:spPr>
            <a:xfrm>
              <a:off x="752781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23">
              <a:extLst>
                <a:ext uri="{FF2B5EF4-FFF2-40B4-BE49-F238E27FC236}">
                  <a16:creationId xmlns:a16="http://schemas.microsoft.com/office/drawing/2014/main" id="{A615B5AE-2BAB-9743-8CB2-BAB75F101F33}"/>
                </a:ext>
              </a:extLst>
            </p:cNvPr>
            <p:cNvSpPr/>
            <p:nvPr/>
          </p:nvSpPr>
          <p:spPr>
            <a:xfrm>
              <a:off x="752781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24">
              <a:extLst>
                <a:ext uri="{FF2B5EF4-FFF2-40B4-BE49-F238E27FC236}">
                  <a16:creationId xmlns:a16="http://schemas.microsoft.com/office/drawing/2014/main" id="{4B5BD4D0-3E5F-3649-A967-198F28203240}"/>
                </a:ext>
              </a:extLst>
            </p:cNvPr>
            <p:cNvSpPr/>
            <p:nvPr/>
          </p:nvSpPr>
          <p:spPr>
            <a:xfrm>
              <a:off x="6993824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25">
              <a:extLst>
                <a:ext uri="{FF2B5EF4-FFF2-40B4-BE49-F238E27FC236}">
                  <a16:creationId xmlns:a16="http://schemas.microsoft.com/office/drawing/2014/main" id="{4D739875-6AEB-4145-A85A-D13629949BBB}"/>
                </a:ext>
              </a:extLst>
            </p:cNvPr>
            <p:cNvSpPr/>
            <p:nvPr/>
          </p:nvSpPr>
          <p:spPr>
            <a:xfrm>
              <a:off x="6780227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26">
              <a:extLst>
                <a:ext uri="{FF2B5EF4-FFF2-40B4-BE49-F238E27FC236}">
                  <a16:creationId xmlns:a16="http://schemas.microsoft.com/office/drawing/2014/main" id="{6A2DF34F-6E71-C44E-8A29-60A7E13DDF62}"/>
                </a:ext>
              </a:extLst>
            </p:cNvPr>
            <p:cNvSpPr/>
            <p:nvPr/>
          </p:nvSpPr>
          <p:spPr>
            <a:xfrm>
              <a:off x="667342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27">
              <a:extLst>
                <a:ext uri="{FF2B5EF4-FFF2-40B4-BE49-F238E27FC236}">
                  <a16:creationId xmlns:a16="http://schemas.microsoft.com/office/drawing/2014/main" id="{74BEAE24-FBD5-CA4C-BFFD-01F6F5456986}"/>
                </a:ext>
              </a:extLst>
            </p:cNvPr>
            <p:cNvSpPr/>
            <p:nvPr/>
          </p:nvSpPr>
          <p:spPr>
            <a:xfrm>
              <a:off x="7421019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28">
              <a:extLst>
                <a:ext uri="{FF2B5EF4-FFF2-40B4-BE49-F238E27FC236}">
                  <a16:creationId xmlns:a16="http://schemas.microsoft.com/office/drawing/2014/main" id="{38E850FA-F804-D64F-8931-5E3F1C12D955}"/>
                </a:ext>
              </a:extLst>
            </p:cNvPr>
            <p:cNvSpPr/>
            <p:nvPr/>
          </p:nvSpPr>
          <p:spPr>
            <a:xfrm>
              <a:off x="6780227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29">
              <a:extLst>
                <a:ext uri="{FF2B5EF4-FFF2-40B4-BE49-F238E27FC236}">
                  <a16:creationId xmlns:a16="http://schemas.microsoft.com/office/drawing/2014/main" id="{4366BFBF-EFAA-0D44-B8D6-52B4AAB65626}"/>
                </a:ext>
              </a:extLst>
            </p:cNvPr>
            <p:cNvSpPr/>
            <p:nvPr/>
          </p:nvSpPr>
          <p:spPr>
            <a:xfrm>
              <a:off x="7314220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0">
              <a:extLst>
                <a:ext uri="{FF2B5EF4-FFF2-40B4-BE49-F238E27FC236}">
                  <a16:creationId xmlns:a16="http://schemas.microsoft.com/office/drawing/2014/main" id="{D25418FF-15E8-944A-8386-4D854035BB1B}"/>
                </a:ext>
              </a:extLst>
            </p:cNvPr>
            <p:cNvSpPr/>
            <p:nvPr/>
          </p:nvSpPr>
          <p:spPr>
            <a:xfrm>
              <a:off x="6780227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1">
              <a:extLst>
                <a:ext uri="{FF2B5EF4-FFF2-40B4-BE49-F238E27FC236}">
                  <a16:creationId xmlns:a16="http://schemas.microsoft.com/office/drawing/2014/main" id="{C15C8ABF-5FFC-C543-9186-A0C966BABBA2}"/>
                </a:ext>
              </a:extLst>
            </p:cNvPr>
            <p:cNvSpPr/>
            <p:nvPr/>
          </p:nvSpPr>
          <p:spPr>
            <a:xfrm>
              <a:off x="7634616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2">
              <a:extLst>
                <a:ext uri="{FF2B5EF4-FFF2-40B4-BE49-F238E27FC236}">
                  <a16:creationId xmlns:a16="http://schemas.microsoft.com/office/drawing/2014/main" id="{FD5742FB-7B58-3740-AC23-0AB825879AA6}"/>
                </a:ext>
              </a:extLst>
            </p:cNvPr>
            <p:cNvSpPr/>
            <p:nvPr/>
          </p:nvSpPr>
          <p:spPr>
            <a:xfrm>
              <a:off x="6673428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3">
              <a:extLst>
                <a:ext uri="{FF2B5EF4-FFF2-40B4-BE49-F238E27FC236}">
                  <a16:creationId xmlns:a16="http://schemas.microsoft.com/office/drawing/2014/main" id="{949DF9D3-1344-3841-86D4-08D9CACDDDBF}"/>
                </a:ext>
              </a:extLst>
            </p:cNvPr>
            <p:cNvSpPr/>
            <p:nvPr/>
          </p:nvSpPr>
          <p:spPr>
            <a:xfrm>
              <a:off x="6780227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4">
              <a:extLst>
                <a:ext uri="{FF2B5EF4-FFF2-40B4-BE49-F238E27FC236}">
                  <a16:creationId xmlns:a16="http://schemas.microsoft.com/office/drawing/2014/main" id="{0B27CA07-2ECD-694D-A790-0BCD94AD2F1A}"/>
                </a:ext>
              </a:extLst>
            </p:cNvPr>
            <p:cNvSpPr/>
            <p:nvPr/>
          </p:nvSpPr>
          <p:spPr>
            <a:xfrm>
              <a:off x="7314220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5">
              <a:extLst>
                <a:ext uri="{FF2B5EF4-FFF2-40B4-BE49-F238E27FC236}">
                  <a16:creationId xmlns:a16="http://schemas.microsoft.com/office/drawing/2014/main" id="{FE6F4D8F-3735-DF4D-A12E-6A8AB6CA7791}"/>
                </a:ext>
              </a:extLst>
            </p:cNvPr>
            <p:cNvSpPr/>
            <p:nvPr/>
          </p:nvSpPr>
          <p:spPr>
            <a:xfrm>
              <a:off x="6993824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6">
              <a:extLst>
                <a:ext uri="{FF2B5EF4-FFF2-40B4-BE49-F238E27FC236}">
                  <a16:creationId xmlns:a16="http://schemas.microsoft.com/office/drawing/2014/main" id="{8244F4B4-A314-D44D-B189-D38AA6F3C065}"/>
                </a:ext>
              </a:extLst>
            </p:cNvPr>
            <p:cNvSpPr/>
            <p:nvPr/>
          </p:nvSpPr>
          <p:spPr>
            <a:xfrm>
              <a:off x="6459831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7">
              <a:extLst>
                <a:ext uri="{FF2B5EF4-FFF2-40B4-BE49-F238E27FC236}">
                  <a16:creationId xmlns:a16="http://schemas.microsoft.com/office/drawing/2014/main" id="{A55CBD35-3B24-1A4D-9B24-9045874D5B5A}"/>
                </a:ext>
              </a:extLst>
            </p:cNvPr>
            <p:cNvSpPr/>
            <p:nvPr/>
          </p:nvSpPr>
          <p:spPr>
            <a:xfrm>
              <a:off x="6459831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8">
              <a:extLst>
                <a:ext uri="{FF2B5EF4-FFF2-40B4-BE49-F238E27FC236}">
                  <a16:creationId xmlns:a16="http://schemas.microsoft.com/office/drawing/2014/main" id="{546C7174-3191-BA45-9BBE-BE7298E93A71}"/>
                </a:ext>
              </a:extLst>
            </p:cNvPr>
            <p:cNvSpPr/>
            <p:nvPr/>
          </p:nvSpPr>
          <p:spPr>
            <a:xfrm>
              <a:off x="6246234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">
              <a:extLst>
                <a:ext uri="{FF2B5EF4-FFF2-40B4-BE49-F238E27FC236}">
                  <a16:creationId xmlns:a16="http://schemas.microsoft.com/office/drawing/2014/main" id="{E8399270-124F-DA4C-9272-A2B16452212F}"/>
                </a:ext>
              </a:extLst>
            </p:cNvPr>
            <p:cNvSpPr/>
            <p:nvPr/>
          </p:nvSpPr>
          <p:spPr>
            <a:xfrm>
              <a:off x="613943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40">
              <a:extLst>
                <a:ext uri="{FF2B5EF4-FFF2-40B4-BE49-F238E27FC236}">
                  <a16:creationId xmlns:a16="http://schemas.microsoft.com/office/drawing/2014/main" id="{2978FC03-690E-6A43-9A47-B812A7A28B48}"/>
                </a:ext>
              </a:extLst>
            </p:cNvPr>
            <p:cNvSpPr/>
            <p:nvPr/>
          </p:nvSpPr>
          <p:spPr>
            <a:xfrm>
              <a:off x="635303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41">
              <a:extLst>
                <a:ext uri="{FF2B5EF4-FFF2-40B4-BE49-F238E27FC236}">
                  <a16:creationId xmlns:a16="http://schemas.microsoft.com/office/drawing/2014/main" id="{8482FA78-5206-D547-8835-B487802570F5}"/>
                </a:ext>
              </a:extLst>
            </p:cNvPr>
            <p:cNvSpPr/>
            <p:nvPr/>
          </p:nvSpPr>
          <p:spPr>
            <a:xfrm>
              <a:off x="7207422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42">
              <a:extLst>
                <a:ext uri="{FF2B5EF4-FFF2-40B4-BE49-F238E27FC236}">
                  <a16:creationId xmlns:a16="http://schemas.microsoft.com/office/drawing/2014/main" id="{DF83DB83-DE26-B242-946F-84CB42631F18}"/>
                </a:ext>
              </a:extLst>
            </p:cNvPr>
            <p:cNvSpPr/>
            <p:nvPr/>
          </p:nvSpPr>
          <p:spPr>
            <a:xfrm>
              <a:off x="795501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43">
              <a:extLst>
                <a:ext uri="{FF2B5EF4-FFF2-40B4-BE49-F238E27FC236}">
                  <a16:creationId xmlns:a16="http://schemas.microsoft.com/office/drawing/2014/main" id="{2385F499-88D2-B64A-B3BD-5D821943CAB7}"/>
                </a:ext>
              </a:extLst>
            </p:cNvPr>
            <p:cNvSpPr/>
            <p:nvPr/>
          </p:nvSpPr>
          <p:spPr>
            <a:xfrm>
              <a:off x="7314220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44">
              <a:extLst>
                <a:ext uri="{FF2B5EF4-FFF2-40B4-BE49-F238E27FC236}">
                  <a16:creationId xmlns:a16="http://schemas.microsoft.com/office/drawing/2014/main" id="{3D3C9758-5EF1-444A-A89A-F2D2CB36C2D0}"/>
                </a:ext>
              </a:extLst>
            </p:cNvPr>
            <p:cNvSpPr/>
            <p:nvPr/>
          </p:nvSpPr>
          <p:spPr>
            <a:xfrm>
              <a:off x="592583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5">
              <a:extLst>
                <a:ext uri="{FF2B5EF4-FFF2-40B4-BE49-F238E27FC236}">
                  <a16:creationId xmlns:a16="http://schemas.microsoft.com/office/drawing/2014/main" id="{E5A7E694-DAAC-6E4B-8DDB-97871A419771}"/>
                </a:ext>
              </a:extLst>
            </p:cNvPr>
            <p:cNvSpPr/>
            <p:nvPr/>
          </p:nvSpPr>
          <p:spPr>
            <a:xfrm>
              <a:off x="6780227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6">
              <a:extLst>
                <a:ext uri="{FF2B5EF4-FFF2-40B4-BE49-F238E27FC236}">
                  <a16:creationId xmlns:a16="http://schemas.microsoft.com/office/drawing/2014/main" id="{D7CDBEFA-CAE6-C64A-9E20-A0AEA51EB27F}"/>
                </a:ext>
              </a:extLst>
            </p:cNvPr>
            <p:cNvSpPr/>
            <p:nvPr/>
          </p:nvSpPr>
          <p:spPr>
            <a:xfrm>
              <a:off x="7848213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7">
              <a:extLst>
                <a:ext uri="{FF2B5EF4-FFF2-40B4-BE49-F238E27FC236}">
                  <a16:creationId xmlns:a16="http://schemas.microsoft.com/office/drawing/2014/main" id="{69209D83-51E9-0E4D-BCC3-6386B41D8C5A}"/>
                </a:ext>
              </a:extLst>
            </p:cNvPr>
            <p:cNvSpPr/>
            <p:nvPr/>
          </p:nvSpPr>
          <p:spPr>
            <a:xfrm>
              <a:off x="5605442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8">
              <a:extLst>
                <a:ext uri="{FF2B5EF4-FFF2-40B4-BE49-F238E27FC236}">
                  <a16:creationId xmlns:a16="http://schemas.microsoft.com/office/drawing/2014/main" id="{C20BA30D-8CDA-6040-84CF-08F3A4B8AC3F}"/>
                </a:ext>
              </a:extLst>
            </p:cNvPr>
            <p:cNvSpPr/>
            <p:nvPr/>
          </p:nvSpPr>
          <p:spPr>
            <a:xfrm>
              <a:off x="7634616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9">
              <a:extLst>
                <a:ext uri="{FF2B5EF4-FFF2-40B4-BE49-F238E27FC236}">
                  <a16:creationId xmlns:a16="http://schemas.microsoft.com/office/drawing/2014/main" id="{E00916B9-222B-844B-AC5B-5AED3EFA0F3D}"/>
                </a:ext>
              </a:extLst>
            </p:cNvPr>
            <p:cNvSpPr/>
            <p:nvPr/>
          </p:nvSpPr>
          <p:spPr>
            <a:xfrm>
              <a:off x="774141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50">
              <a:extLst>
                <a:ext uri="{FF2B5EF4-FFF2-40B4-BE49-F238E27FC236}">
                  <a16:creationId xmlns:a16="http://schemas.microsoft.com/office/drawing/2014/main" id="{D643EBB3-54C6-7C48-B040-CA4B0ABFCF80}"/>
                </a:ext>
              </a:extLst>
            </p:cNvPr>
            <p:cNvSpPr/>
            <p:nvPr/>
          </p:nvSpPr>
          <p:spPr>
            <a:xfrm>
              <a:off x="7207422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51">
              <a:extLst>
                <a:ext uri="{FF2B5EF4-FFF2-40B4-BE49-F238E27FC236}">
                  <a16:creationId xmlns:a16="http://schemas.microsoft.com/office/drawing/2014/main" id="{D5B630E4-C22F-984E-A9EA-4BB00D9E72C4}"/>
                </a:ext>
              </a:extLst>
            </p:cNvPr>
            <p:cNvSpPr/>
            <p:nvPr/>
          </p:nvSpPr>
          <p:spPr>
            <a:xfrm>
              <a:off x="7314220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52">
              <a:extLst>
                <a:ext uri="{FF2B5EF4-FFF2-40B4-BE49-F238E27FC236}">
                  <a16:creationId xmlns:a16="http://schemas.microsoft.com/office/drawing/2014/main" id="{138B41B0-2F79-2348-94D5-5989340A0004}"/>
                </a:ext>
              </a:extLst>
            </p:cNvPr>
            <p:cNvSpPr/>
            <p:nvPr/>
          </p:nvSpPr>
          <p:spPr>
            <a:xfrm>
              <a:off x="7314220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53">
              <a:extLst>
                <a:ext uri="{FF2B5EF4-FFF2-40B4-BE49-F238E27FC236}">
                  <a16:creationId xmlns:a16="http://schemas.microsoft.com/office/drawing/2014/main" id="{71B61116-C282-FE45-8118-0C45AC37ECBD}"/>
                </a:ext>
              </a:extLst>
            </p:cNvPr>
            <p:cNvSpPr/>
            <p:nvPr/>
          </p:nvSpPr>
          <p:spPr>
            <a:xfrm>
              <a:off x="6887026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54">
              <a:extLst>
                <a:ext uri="{FF2B5EF4-FFF2-40B4-BE49-F238E27FC236}">
                  <a16:creationId xmlns:a16="http://schemas.microsoft.com/office/drawing/2014/main" id="{BF20A4A5-D805-044E-8343-F2F44DF2CED9}"/>
                </a:ext>
              </a:extLst>
            </p:cNvPr>
            <p:cNvSpPr/>
            <p:nvPr/>
          </p:nvSpPr>
          <p:spPr>
            <a:xfrm>
              <a:off x="6993824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55">
              <a:extLst>
                <a:ext uri="{FF2B5EF4-FFF2-40B4-BE49-F238E27FC236}">
                  <a16:creationId xmlns:a16="http://schemas.microsoft.com/office/drawing/2014/main" id="{F972C305-74DD-274B-9B2B-F9CFA437CEBC}"/>
                </a:ext>
              </a:extLst>
            </p:cNvPr>
            <p:cNvSpPr/>
            <p:nvPr/>
          </p:nvSpPr>
          <p:spPr>
            <a:xfrm>
              <a:off x="7100623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56">
              <a:extLst>
                <a:ext uri="{FF2B5EF4-FFF2-40B4-BE49-F238E27FC236}">
                  <a16:creationId xmlns:a16="http://schemas.microsoft.com/office/drawing/2014/main" id="{EFD46123-336B-004D-8C27-5D673ABC3362}"/>
                </a:ext>
              </a:extLst>
            </p:cNvPr>
            <p:cNvSpPr/>
            <p:nvPr/>
          </p:nvSpPr>
          <p:spPr>
            <a:xfrm>
              <a:off x="7100623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57">
              <a:extLst>
                <a:ext uri="{FF2B5EF4-FFF2-40B4-BE49-F238E27FC236}">
                  <a16:creationId xmlns:a16="http://schemas.microsoft.com/office/drawing/2014/main" id="{AB4F81A1-7D9E-FF4A-9CC8-411A7E5EA4B9}"/>
                </a:ext>
              </a:extLst>
            </p:cNvPr>
            <p:cNvSpPr/>
            <p:nvPr/>
          </p:nvSpPr>
          <p:spPr>
            <a:xfrm>
              <a:off x="7634616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58">
              <a:extLst>
                <a:ext uri="{FF2B5EF4-FFF2-40B4-BE49-F238E27FC236}">
                  <a16:creationId xmlns:a16="http://schemas.microsoft.com/office/drawing/2014/main" id="{D0B91AC9-D794-6046-9DE3-589CAF870244}"/>
                </a:ext>
              </a:extLst>
            </p:cNvPr>
            <p:cNvSpPr/>
            <p:nvPr/>
          </p:nvSpPr>
          <p:spPr>
            <a:xfrm>
              <a:off x="6566630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59">
              <a:extLst>
                <a:ext uri="{FF2B5EF4-FFF2-40B4-BE49-F238E27FC236}">
                  <a16:creationId xmlns:a16="http://schemas.microsoft.com/office/drawing/2014/main" id="{D9697B94-B7A5-8F4A-9401-DB5F6624B980}"/>
                </a:ext>
              </a:extLst>
            </p:cNvPr>
            <p:cNvSpPr/>
            <p:nvPr/>
          </p:nvSpPr>
          <p:spPr>
            <a:xfrm>
              <a:off x="6139435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60">
              <a:extLst>
                <a:ext uri="{FF2B5EF4-FFF2-40B4-BE49-F238E27FC236}">
                  <a16:creationId xmlns:a16="http://schemas.microsoft.com/office/drawing/2014/main" id="{7348161E-0A88-4441-8A97-8CDA08038216}"/>
                </a:ext>
              </a:extLst>
            </p:cNvPr>
            <p:cNvSpPr/>
            <p:nvPr/>
          </p:nvSpPr>
          <p:spPr>
            <a:xfrm>
              <a:off x="7100623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61">
              <a:extLst>
                <a:ext uri="{FF2B5EF4-FFF2-40B4-BE49-F238E27FC236}">
                  <a16:creationId xmlns:a16="http://schemas.microsoft.com/office/drawing/2014/main" id="{A8C1BD1D-6D7D-9C48-BB85-699CD9CA2642}"/>
                </a:ext>
              </a:extLst>
            </p:cNvPr>
            <p:cNvSpPr/>
            <p:nvPr/>
          </p:nvSpPr>
          <p:spPr>
            <a:xfrm>
              <a:off x="7314220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62">
              <a:extLst>
                <a:ext uri="{FF2B5EF4-FFF2-40B4-BE49-F238E27FC236}">
                  <a16:creationId xmlns:a16="http://schemas.microsoft.com/office/drawing/2014/main" id="{D222D302-6DA0-004B-9CC7-AA9840E913D8}"/>
                </a:ext>
              </a:extLst>
            </p:cNvPr>
            <p:cNvSpPr/>
            <p:nvPr/>
          </p:nvSpPr>
          <p:spPr>
            <a:xfrm>
              <a:off x="6887026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63">
              <a:extLst>
                <a:ext uri="{FF2B5EF4-FFF2-40B4-BE49-F238E27FC236}">
                  <a16:creationId xmlns:a16="http://schemas.microsoft.com/office/drawing/2014/main" id="{7C96F300-296B-F847-A3A6-E39D1E34C7A0}"/>
                </a:ext>
              </a:extLst>
            </p:cNvPr>
            <p:cNvSpPr/>
            <p:nvPr/>
          </p:nvSpPr>
          <p:spPr>
            <a:xfrm>
              <a:off x="6566630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64">
              <a:extLst>
                <a:ext uri="{FF2B5EF4-FFF2-40B4-BE49-F238E27FC236}">
                  <a16:creationId xmlns:a16="http://schemas.microsoft.com/office/drawing/2014/main" id="{AF697313-D240-A444-981F-6A7AA9241D84}"/>
                </a:ext>
              </a:extLst>
            </p:cNvPr>
            <p:cNvSpPr/>
            <p:nvPr/>
          </p:nvSpPr>
          <p:spPr>
            <a:xfrm>
              <a:off x="6566630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65">
              <a:extLst>
                <a:ext uri="{FF2B5EF4-FFF2-40B4-BE49-F238E27FC236}">
                  <a16:creationId xmlns:a16="http://schemas.microsoft.com/office/drawing/2014/main" id="{26BF0CF6-214B-2543-918F-09D413EE9ACD}"/>
                </a:ext>
              </a:extLst>
            </p:cNvPr>
            <p:cNvSpPr/>
            <p:nvPr/>
          </p:nvSpPr>
          <p:spPr>
            <a:xfrm>
              <a:off x="6566630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66">
              <a:extLst>
                <a:ext uri="{FF2B5EF4-FFF2-40B4-BE49-F238E27FC236}">
                  <a16:creationId xmlns:a16="http://schemas.microsoft.com/office/drawing/2014/main" id="{57562DAD-7F63-5344-A4D0-89B458BDD67F}"/>
                </a:ext>
              </a:extLst>
            </p:cNvPr>
            <p:cNvSpPr/>
            <p:nvPr/>
          </p:nvSpPr>
          <p:spPr>
            <a:xfrm>
              <a:off x="7100623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67">
              <a:extLst>
                <a:ext uri="{FF2B5EF4-FFF2-40B4-BE49-F238E27FC236}">
                  <a16:creationId xmlns:a16="http://schemas.microsoft.com/office/drawing/2014/main" id="{B9097D44-30CF-F34A-9E63-8BE8075CEF0D}"/>
                </a:ext>
              </a:extLst>
            </p:cNvPr>
            <p:cNvSpPr/>
            <p:nvPr/>
          </p:nvSpPr>
          <p:spPr>
            <a:xfrm>
              <a:off x="6566630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68">
              <a:extLst>
                <a:ext uri="{FF2B5EF4-FFF2-40B4-BE49-F238E27FC236}">
                  <a16:creationId xmlns:a16="http://schemas.microsoft.com/office/drawing/2014/main" id="{2FEA69B7-C345-5F48-BDE7-92055C2CEE8F}"/>
                </a:ext>
              </a:extLst>
            </p:cNvPr>
            <p:cNvSpPr/>
            <p:nvPr/>
          </p:nvSpPr>
          <p:spPr>
            <a:xfrm>
              <a:off x="6459831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69">
              <a:extLst>
                <a:ext uri="{FF2B5EF4-FFF2-40B4-BE49-F238E27FC236}">
                  <a16:creationId xmlns:a16="http://schemas.microsoft.com/office/drawing/2014/main" id="{11CAB39B-2795-544E-A47B-774EE70DCF8D}"/>
                </a:ext>
              </a:extLst>
            </p:cNvPr>
            <p:cNvSpPr/>
            <p:nvPr/>
          </p:nvSpPr>
          <p:spPr>
            <a:xfrm>
              <a:off x="7207422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70">
              <a:extLst>
                <a:ext uri="{FF2B5EF4-FFF2-40B4-BE49-F238E27FC236}">
                  <a16:creationId xmlns:a16="http://schemas.microsoft.com/office/drawing/2014/main" id="{357F32B6-3694-F846-AA78-F6F09DC064E2}"/>
                </a:ext>
              </a:extLst>
            </p:cNvPr>
            <p:cNvSpPr/>
            <p:nvPr/>
          </p:nvSpPr>
          <p:spPr>
            <a:xfrm>
              <a:off x="7848213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71">
              <a:extLst>
                <a:ext uri="{FF2B5EF4-FFF2-40B4-BE49-F238E27FC236}">
                  <a16:creationId xmlns:a16="http://schemas.microsoft.com/office/drawing/2014/main" id="{4621350E-8571-4448-949D-ADF450D79FA8}"/>
                </a:ext>
              </a:extLst>
            </p:cNvPr>
            <p:cNvSpPr/>
            <p:nvPr/>
          </p:nvSpPr>
          <p:spPr>
            <a:xfrm>
              <a:off x="6673428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72">
              <a:extLst>
                <a:ext uri="{FF2B5EF4-FFF2-40B4-BE49-F238E27FC236}">
                  <a16:creationId xmlns:a16="http://schemas.microsoft.com/office/drawing/2014/main" id="{1B3464E3-D0C3-DC41-85D3-69B319082667}"/>
                </a:ext>
              </a:extLst>
            </p:cNvPr>
            <p:cNvSpPr/>
            <p:nvPr/>
          </p:nvSpPr>
          <p:spPr>
            <a:xfrm>
              <a:off x="8275408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73">
              <a:extLst>
                <a:ext uri="{FF2B5EF4-FFF2-40B4-BE49-F238E27FC236}">
                  <a16:creationId xmlns:a16="http://schemas.microsoft.com/office/drawing/2014/main" id="{E4799BCC-8DBB-684F-A43C-3E99F28D9F67}"/>
                </a:ext>
              </a:extLst>
            </p:cNvPr>
            <p:cNvSpPr/>
            <p:nvPr/>
          </p:nvSpPr>
          <p:spPr>
            <a:xfrm>
              <a:off x="6780227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74">
              <a:extLst>
                <a:ext uri="{FF2B5EF4-FFF2-40B4-BE49-F238E27FC236}">
                  <a16:creationId xmlns:a16="http://schemas.microsoft.com/office/drawing/2014/main" id="{F4102C6F-D9AA-8E4F-B497-C334A67EA1E7}"/>
                </a:ext>
              </a:extLst>
            </p:cNvPr>
            <p:cNvSpPr/>
            <p:nvPr/>
          </p:nvSpPr>
          <p:spPr>
            <a:xfrm>
              <a:off x="6673428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75">
              <a:extLst>
                <a:ext uri="{FF2B5EF4-FFF2-40B4-BE49-F238E27FC236}">
                  <a16:creationId xmlns:a16="http://schemas.microsoft.com/office/drawing/2014/main" id="{638E57DB-6DE3-9241-A76B-A7D973EFEC9B}"/>
                </a:ext>
              </a:extLst>
            </p:cNvPr>
            <p:cNvSpPr/>
            <p:nvPr/>
          </p:nvSpPr>
          <p:spPr>
            <a:xfrm>
              <a:off x="6993824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76">
              <a:extLst>
                <a:ext uri="{FF2B5EF4-FFF2-40B4-BE49-F238E27FC236}">
                  <a16:creationId xmlns:a16="http://schemas.microsoft.com/office/drawing/2014/main" id="{6FAC6F72-600B-694F-A327-176A9F9AF536}"/>
                </a:ext>
              </a:extLst>
            </p:cNvPr>
            <p:cNvSpPr/>
            <p:nvPr/>
          </p:nvSpPr>
          <p:spPr>
            <a:xfrm>
              <a:off x="7207422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77">
              <a:extLst>
                <a:ext uri="{FF2B5EF4-FFF2-40B4-BE49-F238E27FC236}">
                  <a16:creationId xmlns:a16="http://schemas.microsoft.com/office/drawing/2014/main" id="{F1EF67EA-6F22-CC44-8223-4AAD5E469966}"/>
                </a:ext>
              </a:extLst>
            </p:cNvPr>
            <p:cNvSpPr/>
            <p:nvPr/>
          </p:nvSpPr>
          <p:spPr>
            <a:xfrm>
              <a:off x="8061811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78">
              <a:extLst>
                <a:ext uri="{FF2B5EF4-FFF2-40B4-BE49-F238E27FC236}">
                  <a16:creationId xmlns:a16="http://schemas.microsoft.com/office/drawing/2014/main" id="{B8345F82-CCD8-C04E-958A-195518155E79}"/>
                </a:ext>
              </a:extLst>
            </p:cNvPr>
            <p:cNvSpPr/>
            <p:nvPr/>
          </p:nvSpPr>
          <p:spPr>
            <a:xfrm>
              <a:off x="6459831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79">
              <a:extLst>
                <a:ext uri="{FF2B5EF4-FFF2-40B4-BE49-F238E27FC236}">
                  <a16:creationId xmlns:a16="http://schemas.microsoft.com/office/drawing/2014/main" id="{DF0D73CD-CADD-624F-873D-D4D88A95A642}"/>
                </a:ext>
              </a:extLst>
            </p:cNvPr>
            <p:cNvSpPr/>
            <p:nvPr/>
          </p:nvSpPr>
          <p:spPr>
            <a:xfrm>
              <a:off x="6993824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80">
              <a:extLst>
                <a:ext uri="{FF2B5EF4-FFF2-40B4-BE49-F238E27FC236}">
                  <a16:creationId xmlns:a16="http://schemas.microsoft.com/office/drawing/2014/main" id="{B572494E-B9FD-624D-97B5-77BDAE021651}"/>
                </a:ext>
              </a:extLst>
            </p:cNvPr>
            <p:cNvSpPr/>
            <p:nvPr/>
          </p:nvSpPr>
          <p:spPr>
            <a:xfrm>
              <a:off x="6993824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81">
              <a:extLst>
                <a:ext uri="{FF2B5EF4-FFF2-40B4-BE49-F238E27FC236}">
                  <a16:creationId xmlns:a16="http://schemas.microsoft.com/office/drawing/2014/main" id="{EDDFD873-882E-FE41-B41E-787A676138C0}"/>
                </a:ext>
              </a:extLst>
            </p:cNvPr>
            <p:cNvSpPr/>
            <p:nvPr/>
          </p:nvSpPr>
          <p:spPr>
            <a:xfrm>
              <a:off x="6887026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82">
              <a:extLst>
                <a:ext uri="{FF2B5EF4-FFF2-40B4-BE49-F238E27FC236}">
                  <a16:creationId xmlns:a16="http://schemas.microsoft.com/office/drawing/2014/main" id="{11FBCC77-E7A6-5F48-B676-AE4C2CC00649}"/>
                </a:ext>
              </a:extLst>
            </p:cNvPr>
            <p:cNvSpPr/>
            <p:nvPr/>
          </p:nvSpPr>
          <p:spPr>
            <a:xfrm>
              <a:off x="7421019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83">
              <a:extLst>
                <a:ext uri="{FF2B5EF4-FFF2-40B4-BE49-F238E27FC236}">
                  <a16:creationId xmlns:a16="http://schemas.microsoft.com/office/drawing/2014/main" id="{31471910-422E-CC48-B1E4-D6E5471E305B}"/>
                </a:ext>
              </a:extLst>
            </p:cNvPr>
            <p:cNvSpPr/>
            <p:nvPr/>
          </p:nvSpPr>
          <p:spPr>
            <a:xfrm>
              <a:off x="7955012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84">
              <a:extLst>
                <a:ext uri="{FF2B5EF4-FFF2-40B4-BE49-F238E27FC236}">
                  <a16:creationId xmlns:a16="http://schemas.microsoft.com/office/drawing/2014/main" id="{4BBAC076-38AC-7749-81FB-4C392418B926}"/>
                </a:ext>
              </a:extLst>
            </p:cNvPr>
            <p:cNvSpPr/>
            <p:nvPr/>
          </p:nvSpPr>
          <p:spPr>
            <a:xfrm>
              <a:off x="6780227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85">
              <a:extLst>
                <a:ext uri="{FF2B5EF4-FFF2-40B4-BE49-F238E27FC236}">
                  <a16:creationId xmlns:a16="http://schemas.microsoft.com/office/drawing/2014/main" id="{9D30C619-E0B8-0948-890D-EE3C8B92CD42}"/>
                </a:ext>
              </a:extLst>
            </p:cNvPr>
            <p:cNvSpPr/>
            <p:nvPr/>
          </p:nvSpPr>
          <p:spPr>
            <a:xfrm>
              <a:off x="6993824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86">
              <a:extLst>
                <a:ext uri="{FF2B5EF4-FFF2-40B4-BE49-F238E27FC236}">
                  <a16:creationId xmlns:a16="http://schemas.microsoft.com/office/drawing/2014/main" id="{5A12DFC5-98B8-2B45-A22D-1E13DD85D222}"/>
                </a:ext>
              </a:extLst>
            </p:cNvPr>
            <p:cNvSpPr/>
            <p:nvPr/>
          </p:nvSpPr>
          <p:spPr>
            <a:xfrm>
              <a:off x="7314220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87">
              <a:extLst>
                <a:ext uri="{FF2B5EF4-FFF2-40B4-BE49-F238E27FC236}">
                  <a16:creationId xmlns:a16="http://schemas.microsoft.com/office/drawing/2014/main" id="{CA9081B2-B8B2-6D43-AD19-793127C416CC}"/>
                </a:ext>
              </a:extLst>
            </p:cNvPr>
            <p:cNvSpPr/>
            <p:nvPr/>
          </p:nvSpPr>
          <p:spPr>
            <a:xfrm>
              <a:off x="7527818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88">
              <a:extLst>
                <a:ext uri="{FF2B5EF4-FFF2-40B4-BE49-F238E27FC236}">
                  <a16:creationId xmlns:a16="http://schemas.microsoft.com/office/drawing/2014/main" id="{CD5711F7-A5EB-354C-9904-9560D5C04045}"/>
                </a:ext>
              </a:extLst>
            </p:cNvPr>
            <p:cNvSpPr/>
            <p:nvPr/>
          </p:nvSpPr>
          <p:spPr>
            <a:xfrm>
              <a:off x="5925838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89">
              <a:extLst>
                <a:ext uri="{FF2B5EF4-FFF2-40B4-BE49-F238E27FC236}">
                  <a16:creationId xmlns:a16="http://schemas.microsoft.com/office/drawing/2014/main" id="{107F6DF2-A9F4-2041-9055-54EC09EFD454}"/>
                </a:ext>
              </a:extLst>
            </p:cNvPr>
            <p:cNvSpPr/>
            <p:nvPr/>
          </p:nvSpPr>
          <p:spPr>
            <a:xfrm>
              <a:off x="6673428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90">
              <a:extLst>
                <a:ext uri="{FF2B5EF4-FFF2-40B4-BE49-F238E27FC236}">
                  <a16:creationId xmlns:a16="http://schemas.microsoft.com/office/drawing/2014/main" id="{F73E1D0E-9ED9-8640-9CA3-39C488ED69BA}"/>
                </a:ext>
              </a:extLst>
            </p:cNvPr>
            <p:cNvSpPr/>
            <p:nvPr/>
          </p:nvSpPr>
          <p:spPr>
            <a:xfrm>
              <a:off x="7207422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91">
              <a:extLst>
                <a:ext uri="{FF2B5EF4-FFF2-40B4-BE49-F238E27FC236}">
                  <a16:creationId xmlns:a16="http://schemas.microsoft.com/office/drawing/2014/main" id="{C95A09C3-A8DF-4C42-B23F-E9F297EF96E9}"/>
                </a:ext>
              </a:extLst>
            </p:cNvPr>
            <p:cNvSpPr/>
            <p:nvPr/>
          </p:nvSpPr>
          <p:spPr>
            <a:xfrm>
              <a:off x="6887026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92">
              <a:extLst>
                <a:ext uri="{FF2B5EF4-FFF2-40B4-BE49-F238E27FC236}">
                  <a16:creationId xmlns:a16="http://schemas.microsoft.com/office/drawing/2014/main" id="{2663C34E-6B45-5142-8D36-D959CD27C27D}"/>
                </a:ext>
              </a:extLst>
            </p:cNvPr>
            <p:cNvSpPr/>
            <p:nvPr/>
          </p:nvSpPr>
          <p:spPr>
            <a:xfrm>
              <a:off x="7314220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93">
              <a:extLst>
                <a:ext uri="{FF2B5EF4-FFF2-40B4-BE49-F238E27FC236}">
                  <a16:creationId xmlns:a16="http://schemas.microsoft.com/office/drawing/2014/main" id="{1FFEDFC7-DE96-B84E-8603-D46DAAA39173}"/>
                </a:ext>
              </a:extLst>
            </p:cNvPr>
            <p:cNvSpPr/>
            <p:nvPr/>
          </p:nvSpPr>
          <p:spPr>
            <a:xfrm>
              <a:off x="7527818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94">
              <a:extLst>
                <a:ext uri="{FF2B5EF4-FFF2-40B4-BE49-F238E27FC236}">
                  <a16:creationId xmlns:a16="http://schemas.microsoft.com/office/drawing/2014/main" id="{8814883A-0E9A-FE44-B702-832DD2A2E876}"/>
                </a:ext>
              </a:extLst>
            </p:cNvPr>
            <p:cNvSpPr/>
            <p:nvPr/>
          </p:nvSpPr>
          <p:spPr>
            <a:xfrm>
              <a:off x="6459831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95">
              <a:extLst>
                <a:ext uri="{FF2B5EF4-FFF2-40B4-BE49-F238E27FC236}">
                  <a16:creationId xmlns:a16="http://schemas.microsoft.com/office/drawing/2014/main" id="{425C74CD-CD49-F144-B47E-C394A22B2B23}"/>
                </a:ext>
              </a:extLst>
            </p:cNvPr>
            <p:cNvSpPr/>
            <p:nvPr/>
          </p:nvSpPr>
          <p:spPr>
            <a:xfrm>
              <a:off x="6780227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96">
              <a:extLst>
                <a:ext uri="{FF2B5EF4-FFF2-40B4-BE49-F238E27FC236}">
                  <a16:creationId xmlns:a16="http://schemas.microsoft.com/office/drawing/2014/main" id="{A1E5D0E8-9379-C845-B310-F3B74A1FE46F}"/>
                </a:ext>
              </a:extLst>
            </p:cNvPr>
            <p:cNvSpPr/>
            <p:nvPr/>
          </p:nvSpPr>
          <p:spPr>
            <a:xfrm>
              <a:off x="7527818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97">
              <a:extLst>
                <a:ext uri="{FF2B5EF4-FFF2-40B4-BE49-F238E27FC236}">
                  <a16:creationId xmlns:a16="http://schemas.microsoft.com/office/drawing/2014/main" id="{25C00BAE-0905-2447-ADEE-C9167868B1E2}"/>
                </a:ext>
              </a:extLst>
            </p:cNvPr>
            <p:cNvSpPr/>
            <p:nvPr/>
          </p:nvSpPr>
          <p:spPr>
            <a:xfrm>
              <a:off x="7741415" y="218271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98">
              <a:extLst>
                <a:ext uri="{FF2B5EF4-FFF2-40B4-BE49-F238E27FC236}">
                  <a16:creationId xmlns:a16="http://schemas.microsoft.com/office/drawing/2014/main" id="{8CA9F4F9-35FC-4842-9878-721AC03CDC6E}"/>
                </a:ext>
              </a:extLst>
            </p:cNvPr>
            <p:cNvSpPr/>
            <p:nvPr/>
          </p:nvSpPr>
          <p:spPr>
            <a:xfrm>
              <a:off x="8489005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99">
              <a:extLst>
                <a:ext uri="{FF2B5EF4-FFF2-40B4-BE49-F238E27FC236}">
                  <a16:creationId xmlns:a16="http://schemas.microsoft.com/office/drawing/2014/main" id="{4E4ECF49-055B-624C-B87B-6B8E4BC31C5C}"/>
                </a:ext>
              </a:extLst>
            </p:cNvPr>
            <p:cNvSpPr/>
            <p:nvPr/>
          </p:nvSpPr>
          <p:spPr>
            <a:xfrm>
              <a:off x="6993824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100">
              <a:extLst>
                <a:ext uri="{FF2B5EF4-FFF2-40B4-BE49-F238E27FC236}">
                  <a16:creationId xmlns:a16="http://schemas.microsoft.com/office/drawing/2014/main" id="{DC569B51-81B6-3D44-B03B-7B0C95DF6A33}"/>
                </a:ext>
              </a:extLst>
            </p:cNvPr>
            <p:cNvSpPr/>
            <p:nvPr/>
          </p:nvSpPr>
          <p:spPr>
            <a:xfrm>
              <a:off x="7314220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101">
              <a:extLst>
                <a:ext uri="{FF2B5EF4-FFF2-40B4-BE49-F238E27FC236}">
                  <a16:creationId xmlns:a16="http://schemas.microsoft.com/office/drawing/2014/main" id="{EEFD2A7F-439D-4D46-94F6-960AD4BE7ECE}"/>
                </a:ext>
              </a:extLst>
            </p:cNvPr>
            <p:cNvSpPr/>
            <p:nvPr/>
          </p:nvSpPr>
          <p:spPr>
            <a:xfrm>
              <a:off x="7848213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102">
              <a:extLst>
                <a:ext uri="{FF2B5EF4-FFF2-40B4-BE49-F238E27FC236}">
                  <a16:creationId xmlns:a16="http://schemas.microsoft.com/office/drawing/2014/main" id="{A85BCBBF-7991-A245-851C-5F505A7FED07}"/>
                </a:ext>
              </a:extLst>
            </p:cNvPr>
            <p:cNvSpPr/>
            <p:nvPr/>
          </p:nvSpPr>
          <p:spPr>
            <a:xfrm>
              <a:off x="6887026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103">
              <a:extLst>
                <a:ext uri="{FF2B5EF4-FFF2-40B4-BE49-F238E27FC236}">
                  <a16:creationId xmlns:a16="http://schemas.microsoft.com/office/drawing/2014/main" id="{7EFBAB5D-A0AF-764D-A86D-9F0D137B68D7}"/>
                </a:ext>
              </a:extLst>
            </p:cNvPr>
            <p:cNvSpPr/>
            <p:nvPr/>
          </p:nvSpPr>
          <p:spPr>
            <a:xfrm>
              <a:off x="7634616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104">
              <a:extLst>
                <a:ext uri="{FF2B5EF4-FFF2-40B4-BE49-F238E27FC236}">
                  <a16:creationId xmlns:a16="http://schemas.microsoft.com/office/drawing/2014/main" id="{16E45B57-47E8-AF4C-8F36-5284E410BFF0}"/>
                </a:ext>
              </a:extLst>
            </p:cNvPr>
            <p:cNvSpPr/>
            <p:nvPr/>
          </p:nvSpPr>
          <p:spPr>
            <a:xfrm>
              <a:off x="7634616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105">
              <a:extLst>
                <a:ext uri="{FF2B5EF4-FFF2-40B4-BE49-F238E27FC236}">
                  <a16:creationId xmlns:a16="http://schemas.microsoft.com/office/drawing/2014/main" id="{5461DE6E-EABD-FE44-877C-15B0F3BAFB64}"/>
                </a:ext>
              </a:extLst>
            </p:cNvPr>
            <p:cNvSpPr/>
            <p:nvPr/>
          </p:nvSpPr>
          <p:spPr>
            <a:xfrm>
              <a:off x="5819039" y="22781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106">
              <a:extLst>
                <a:ext uri="{FF2B5EF4-FFF2-40B4-BE49-F238E27FC236}">
                  <a16:creationId xmlns:a16="http://schemas.microsoft.com/office/drawing/2014/main" id="{CC208629-5771-7E43-A5DC-0A6FDE1B9DB7}"/>
                </a:ext>
              </a:extLst>
            </p:cNvPr>
            <p:cNvSpPr/>
            <p:nvPr/>
          </p:nvSpPr>
          <p:spPr>
            <a:xfrm>
              <a:off x="7207422" y="16100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107">
              <a:extLst>
                <a:ext uri="{FF2B5EF4-FFF2-40B4-BE49-F238E27FC236}">
                  <a16:creationId xmlns:a16="http://schemas.microsoft.com/office/drawing/2014/main" id="{8478CBF6-F412-C64F-8EB1-62B84152B355}"/>
                </a:ext>
              </a:extLst>
            </p:cNvPr>
            <p:cNvSpPr/>
            <p:nvPr/>
          </p:nvSpPr>
          <p:spPr>
            <a:xfrm>
              <a:off x="6673428" y="17054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108">
              <a:extLst>
                <a:ext uri="{FF2B5EF4-FFF2-40B4-BE49-F238E27FC236}">
                  <a16:creationId xmlns:a16="http://schemas.microsoft.com/office/drawing/2014/main" id="{F78F378B-77B5-CD4E-9922-4365B65DA65A}"/>
                </a:ext>
              </a:extLst>
            </p:cNvPr>
            <p:cNvSpPr/>
            <p:nvPr/>
          </p:nvSpPr>
          <p:spPr>
            <a:xfrm>
              <a:off x="6353032" y="2087265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109">
              <a:extLst>
                <a:ext uri="{FF2B5EF4-FFF2-40B4-BE49-F238E27FC236}">
                  <a16:creationId xmlns:a16="http://schemas.microsoft.com/office/drawing/2014/main" id="{77303AF6-03CD-0949-B4FE-92E3DC6751C5}"/>
                </a:ext>
              </a:extLst>
            </p:cNvPr>
            <p:cNvSpPr/>
            <p:nvPr/>
          </p:nvSpPr>
          <p:spPr>
            <a:xfrm>
              <a:off x="6993824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110">
              <a:extLst>
                <a:ext uri="{FF2B5EF4-FFF2-40B4-BE49-F238E27FC236}">
                  <a16:creationId xmlns:a16="http://schemas.microsoft.com/office/drawing/2014/main" id="{1EB23ADD-D51A-6D41-93C0-57A602824E09}"/>
                </a:ext>
              </a:extLst>
            </p:cNvPr>
            <p:cNvSpPr/>
            <p:nvPr/>
          </p:nvSpPr>
          <p:spPr>
            <a:xfrm>
              <a:off x="7207422" y="151456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111">
              <a:extLst>
                <a:ext uri="{FF2B5EF4-FFF2-40B4-BE49-F238E27FC236}">
                  <a16:creationId xmlns:a16="http://schemas.microsoft.com/office/drawing/2014/main" id="{EEB229A1-DDE3-664A-A983-E9894BF34205}"/>
                </a:ext>
              </a:extLst>
            </p:cNvPr>
            <p:cNvSpPr/>
            <p:nvPr/>
          </p:nvSpPr>
          <p:spPr>
            <a:xfrm>
              <a:off x="7100623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112">
              <a:extLst>
                <a:ext uri="{FF2B5EF4-FFF2-40B4-BE49-F238E27FC236}">
                  <a16:creationId xmlns:a16="http://schemas.microsoft.com/office/drawing/2014/main" id="{480529E8-3A23-1348-ADD8-B15D05C6C700}"/>
                </a:ext>
              </a:extLst>
            </p:cNvPr>
            <p:cNvSpPr/>
            <p:nvPr/>
          </p:nvSpPr>
          <p:spPr>
            <a:xfrm>
              <a:off x="6459831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113">
              <a:extLst>
                <a:ext uri="{FF2B5EF4-FFF2-40B4-BE49-F238E27FC236}">
                  <a16:creationId xmlns:a16="http://schemas.microsoft.com/office/drawing/2014/main" id="{73107F4D-3BE4-0F47-9FC1-6C423D952651}"/>
                </a:ext>
              </a:extLst>
            </p:cNvPr>
            <p:cNvSpPr/>
            <p:nvPr/>
          </p:nvSpPr>
          <p:spPr>
            <a:xfrm>
              <a:off x="6353032" y="19918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114">
              <a:extLst>
                <a:ext uri="{FF2B5EF4-FFF2-40B4-BE49-F238E27FC236}">
                  <a16:creationId xmlns:a16="http://schemas.microsoft.com/office/drawing/2014/main" id="{5B9B72D6-B64F-DD42-B248-6A80ED459A3D}"/>
                </a:ext>
              </a:extLst>
            </p:cNvPr>
            <p:cNvSpPr/>
            <p:nvPr/>
          </p:nvSpPr>
          <p:spPr>
            <a:xfrm>
              <a:off x="6353032" y="189636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115">
              <a:extLst>
                <a:ext uri="{FF2B5EF4-FFF2-40B4-BE49-F238E27FC236}">
                  <a16:creationId xmlns:a16="http://schemas.microsoft.com/office/drawing/2014/main" id="{A5702370-7E5D-494F-ACFF-173BB5EC29DA}"/>
                </a:ext>
              </a:extLst>
            </p:cNvPr>
            <p:cNvSpPr/>
            <p:nvPr/>
          </p:nvSpPr>
          <p:spPr>
            <a:xfrm>
              <a:off x="6887026" y="180091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116">
              <a:extLst>
                <a:ext uri="{FF2B5EF4-FFF2-40B4-BE49-F238E27FC236}">
                  <a16:creationId xmlns:a16="http://schemas.microsoft.com/office/drawing/2014/main" id="{0EB61BE3-57DD-2C4D-B0DC-5780000643AE}"/>
                </a:ext>
              </a:extLst>
            </p:cNvPr>
            <p:cNvSpPr/>
            <p:nvPr/>
          </p:nvSpPr>
          <p:spPr>
            <a:xfrm>
              <a:off x="6993824" y="14191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l117">
              <a:extLst>
                <a:ext uri="{FF2B5EF4-FFF2-40B4-BE49-F238E27FC236}">
                  <a16:creationId xmlns:a16="http://schemas.microsoft.com/office/drawing/2014/main" id="{F5C9712D-22E0-294A-8C84-9C70FEC67CA0}"/>
                </a:ext>
              </a:extLst>
            </p:cNvPr>
            <p:cNvSpPr/>
            <p:nvPr/>
          </p:nvSpPr>
          <p:spPr>
            <a:xfrm>
              <a:off x="5328657" y="1371582"/>
              <a:ext cx="0" cy="1002222"/>
            </a:xfrm>
            <a:custGeom>
              <a:avLst/>
              <a:gdLst/>
              <a:ahLst/>
              <a:cxnLst/>
              <a:rect l="0" t="0" r="0" b="0"/>
              <a:pathLst>
                <a:path h="1971851">
                  <a:moveTo>
                    <a:pt x="0" y="1971851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tx118">
              <a:extLst>
                <a:ext uri="{FF2B5EF4-FFF2-40B4-BE49-F238E27FC236}">
                  <a16:creationId xmlns:a16="http://schemas.microsoft.com/office/drawing/2014/main" id="{A10A2EF1-8491-B347-8B51-638E97F650CE}"/>
                </a:ext>
              </a:extLst>
            </p:cNvPr>
            <p:cNvSpPr/>
            <p:nvPr/>
          </p:nvSpPr>
          <p:spPr>
            <a:xfrm>
              <a:off x="5127165" y="2156917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74" name="tx119">
              <a:extLst>
                <a:ext uri="{FF2B5EF4-FFF2-40B4-BE49-F238E27FC236}">
                  <a16:creationId xmlns:a16="http://schemas.microsoft.com/office/drawing/2014/main" id="{07FDADD9-4C48-F14B-9419-58549194FF11}"/>
                </a:ext>
              </a:extLst>
            </p:cNvPr>
            <p:cNvSpPr/>
            <p:nvPr/>
          </p:nvSpPr>
          <p:spPr>
            <a:xfrm>
              <a:off x="5127165" y="1918292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75" name="tx120">
              <a:extLst>
                <a:ext uri="{FF2B5EF4-FFF2-40B4-BE49-F238E27FC236}">
                  <a16:creationId xmlns:a16="http://schemas.microsoft.com/office/drawing/2014/main" id="{EDAE181F-F3DF-314D-A406-FFD373D89A94}"/>
                </a:ext>
              </a:extLst>
            </p:cNvPr>
            <p:cNvSpPr/>
            <p:nvPr/>
          </p:nvSpPr>
          <p:spPr>
            <a:xfrm>
              <a:off x="5127165" y="1680374"/>
              <a:ext cx="80759" cy="41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76" name="tx121">
              <a:extLst>
                <a:ext uri="{FF2B5EF4-FFF2-40B4-BE49-F238E27FC236}">
                  <a16:creationId xmlns:a16="http://schemas.microsoft.com/office/drawing/2014/main" id="{9261E5D5-90FC-6448-A8B2-AE088A835E8E}"/>
                </a:ext>
              </a:extLst>
            </p:cNvPr>
            <p:cNvSpPr/>
            <p:nvPr/>
          </p:nvSpPr>
          <p:spPr>
            <a:xfrm>
              <a:off x="5094855" y="1441043"/>
              <a:ext cx="113068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77" name="pl122">
              <a:extLst>
                <a:ext uri="{FF2B5EF4-FFF2-40B4-BE49-F238E27FC236}">
                  <a16:creationId xmlns:a16="http://schemas.microsoft.com/office/drawing/2014/main" id="{5293EABB-2164-9A45-ACE1-CF2638E4B067}"/>
                </a:ext>
              </a:extLst>
            </p:cNvPr>
            <p:cNvSpPr/>
            <p:nvPr/>
          </p:nvSpPr>
          <p:spPr>
            <a:xfrm>
              <a:off x="5222072" y="2178601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l123">
              <a:extLst>
                <a:ext uri="{FF2B5EF4-FFF2-40B4-BE49-F238E27FC236}">
                  <a16:creationId xmlns:a16="http://schemas.microsoft.com/office/drawing/2014/main" id="{3A4932A9-74CF-054F-85DA-700D609877FE}"/>
                </a:ext>
              </a:extLst>
            </p:cNvPr>
            <p:cNvSpPr/>
            <p:nvPr/>
          </p:nvSpPr>
          <p:spPr>
            <a:xfrm>
              <a:off x="5222072" y="1939977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l124">
              <a:extLst>
                <a:ext uri="{FF2B5EF4-FFF2-40B4-BE49-F238E27FC236}">
                  <a16:creationId xmlns:a16="http://schemas.microsoft.com/office/drawing/2014/main" id="{A19B3C0A-77A8-7445-8FC1-2CCDB431D0B3}"/>
                </a:ext>
              </a:extLst>
            </p:cNvPr>
            <p:cNvSpPr/>
            <p:nvPr/>
          </p:nvSpPr>
          <p:spPr>
            <a:xfrm>
              <a:off x="5222072" y="1701353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l125">
              <a:extLst>
                <a:ext uri="{FF2B5EF4-FFF2-40B4-BE49-F238E27FC236}">
                  <a16:creationId xmlns:a16="http://schemas.microsoft.com/office/drawing/2014/main" id="{18EC610A-AB80-C54E-849A-28609C83BA62}"/>
                </a:ext>
              </a:extLst>
            </p:cNvPr>
            <p:cNvSpPr/>
            <p:nvPr/>
          </p:nvSpPr>
          <p:spPr>
            <a:xfrm>
              <a:off x="5222072" y="1462729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l126">
              <a:extLst>
                <a:ext uri="{FF2B5EF4-FFF2-40B4-BE49-F238E27FC236}">
                  <a16:creationId xmlns:a16="http://schemas.microsoft.com/office/drawing/2014/main" id="{A1B060F9-D012-2B47-86C5-6C0332660E62}"/>
                </a:ext>
              </a:extLst>
            </p:cNvPr>
            <p:cNvSpPr/>
            <p:nvPr/>
          </p:nvSpPr>
          <p:spPr>
            <a:xfrm>
              <a:off x="5324353" y="2369500"/>
              <a:ext cx="3417557" cy="0"/>
            </a:xfrm>
            <a:custGeom>
              <a:avLst/>
              <a:gdLst/>
              <a:ahLst/>
              <a:cxnLst/>
              <a:rect l="0" t="0" r="0" b="0"/>
              <a:pathLst>
                <a:path w="6723977">
                  <a:moveTo>
                    <a:pt x="0" y="0"/>
                  </a:moveTo>
                  <a:lnTo>
                    <a:pt x="6723977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17">
              <a:extLst>
                <a:ext uri="{FF2B5EF4-FFF2-40B4-BE49-F238E27FC236}">
                  <a16:creationId xmlns:a16="http://schemas.microsoft.com/office/drawing/2014/main" id="{AD2B6405-A04C-D74C-A2FF-DCD05F040D47}"/>
                </a:ext>
              </a:extLst>
            </p:cNvPr>
            <p:cNvSpPr/>
            <p:nvPr/>
          </p:nvSpPr>
          <p:spPr>
            <a:xfrm>
              <a:off x="720742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18">
              <a:extLst>
                <a:ext uri="{FF2B5EF4-FFF2-40B4-BE49-F238E27FC236}">
                  <a16:creationId xmlns:a16="http://schemas.microsoft.com/office/drawing/2014/main" id="{BCDE094F-949A-B94C-97B8-62130E5BD03D}"/>
                </a:ext>
              </a:extLst>
            </p:cNvPr>
            <p:cNvSpPr/>
            <p:nvPr/>
          </p:nvSpPr>
          <p:spPr>
            <a:xfrm>
              <a:off x="667342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19">
              <a:extLst>
                <a:ext uri="{FF2B5EF4-FFF2-40B4-BE49-F238E27FC236}">
                  <a16:creationId xmlns:a16="http://schemas.microsoft.com/office/drawing/2014/main" id="{BFDACD4D-251C-7246-937C-70FE0C832A51}"/>
                </a:ext>
              </a:extLst>
            </p:cNvPr>
            <p:cNvSpPr/>
            <p:nvPr/>
          </p:nvSpPr>
          <p:spPr>
            <a:xfrm>
              <a:off x="720742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20">
              <a:extLst>
                <a:ext uri="{FF2B5EF4-FFF2-40B4-BE49-F238E27FC236}">
                  <a16:creationId xmlns:a16="http://schemas.microsoft.com/office/drawing/2014/main" id="{11D125D2-ACD2-B345-B480-C2702394B75A}"/>
                </a:ext>
              </a:extLst>
            </p:cNvPr>
            <p:cNvSpPr/>
            <p:nvPr/>
          </p:nvSpPr>
          <p:spPr>
            <a:xfrm>
              <a:off x="6246234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21">
              <a:extLst>
                <a:ext uri="{FF2B5EF4-FFF2-40B4-BE49-F238E27FC236}">
                  <a16:creationId xmlns:a16="http://schemas.microsoft.com/office/drawing/2014/main" id="{DEF80335-B30E-074D-9FE3-C3F12875D05E}"/>
                </a:ext>
              </a:extLst>
            </p:cNvPr>
            <p:cNvSpPr/>
            <p:nvPr/>
          </p:nvSpPr>
          <p:spPr>
            <a:xfrm>
              <a:off x="635303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22">
              <a:extLst>
                <a:ext uri="{FF2B5EF4-FFF2-40B4-BE49-F238E27FC236}">
                  <a16:creationId xmlns:a16="http://schemas.microsoft.com/office/drawing/2014/main" id="{4C1BC862-B630-7A48-A936-3B368F72A8E7}"/>
                </a:ext>
              </a:extLst>
            </p:cNvPr>
            <p:cNvSpPr/>
            <p:nvPr/>
          </p:nvSpPr>
          <p:spPr>
            <a:xfrm>
              <a:off x="752781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23">
              <a:extLst>
                <a:ext uri="{FF2B5EF4-FFF2-40B4-BE49-F238E27FC236}">
                  <a16:creationId xmlns:a16="http://schemas.microsoft.com/office/drawing/2014/main" id="{A3A23F16-7B14-FF41-AC5E-EEE043AD6163}"/>
                </a:ext>
              </a:extLst>
            </p:cNvPr>
            <p:cNvSpPr/>
            <p:nvPr/>
          </p:nvSpPr>
          <p:spPr>
            <a:xfrm>
              <a:off x="7527818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24">
              <a:extLst>
                <a:ext uri="{FF2B5EF4-FFF2-40B4-BE49-F238E27FC236}">
                  <a16:creationId xmlns:a16="http://schemas.microsoft.com/office/drawing/2014/main" id="{27E5E8F9-03F7-D64E-AA43-3D73CEDAECB5}"/>
                </a:ext>
              </a:extLst>
            </p:cNvPr>
            <p:cNvSpPr/>
            <p:nvPr/>
          </p:nvSpPr>
          <p:spPr>
            <a:xfrm>
              <a:off x="6993824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25">
              <a:extLst>
                <a:ext uri="{FF2B5EF4-FFF2-40B4-BE49-F238E27FC236}">
                  <a16:creationId xmlns:a16="http://schemas.microsoft.com/office/drawing/2014/main" id="{0F450709-55E2-C44B-92F0-F3EE23F7FC3B}"/>
                </a:ext>
              </a:extLst>
            </p:cNvPr>
            <p:cNvSpPr/>
            <p:nvPr/>
          </p:nvSpPr>
          <p:spPr>
            <a:xfrm>
              <a:off x="6780227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26">
              <a:extLst>
                <a:ext uri="{FF2B5EF4-FFF2-40B4-BE49-F238E27FC236}">
                  <a16:creationId xmlns:a16="http://schemas.microsoft.com/office/drawing/2014/main" id="{2B3AC081-A101-3341-96ED-002E274E2E2F}"/>
                </a:ext>
              </a:extLst>
            </p:cNvPr>
            <p:cNvSpPr/>
            <p:nvPr/>
          </p:nvSpPr>
          <p:spPr>
            <a:xfrm>
              <a:off x="6673428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27">
              <a:extLst>
                <a:ext uri="{FF2B5EF4-FFF2-40B4-BE49-F238E27FC236}">
                  <a16:creationId xmlns:a16="http://schemas.microsoft.com/office/drawing/2014/main" id="{CE97D749-BA5B-F74F-87E6-A4F15E571A79}"/>
                </a:ext>
              </a:extLst>
            </p:cNvPr>
            <p:cNvSpPr/>
            <p:nvPr/>
          </p:nvSpPr>
          <p:spPr>
            <a:xfrm>
              <a:off x="7421019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28">
              <a:extLst>
                <a:ext uri="{FF2B5EF4-FFF2-40B4-BE49-F238E27FC236}">
                  <a16:creationId xmlns:a16="http://schemas.microsoft.com/office/drawing/2014/main" id="{CDBD3D08-517D-F642-A7A1-9DEB17BCAF01}"/>
                </a:ext>
              </a:extLst>
            </p:cNvPr>
            <p:cNvSpPr/>
            <p:nvPr/>
          </p:nvSpPr>
          <p:spPr>
            <a:xfrm>
              <a:off x="6780227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29">
              <a:extLst>
                <a:ext uri="{FF2B5EF4-FFF2-40B4-BE49-F238E27FC236}">
                  <a16:creationId xmlns:a16="http://schemas.microsoft.com/office/drawing/2014/main" id="{58335433-1ACF-4145-B1B4-CC6062C93837}"/>
                </a:ext>
              </a:extLst>
            </p:cNvPr>
            <p:cNvSpPr/>
            <p:nvPr/>
          </p:nvSpPr>
          <p:spPr>
            <a:xfrm>
              <a:off x="7314220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30">
              <a:extLst>
                <a:ext uri="{FF2B5EF4-FFF2-40B4-BE49-F238E27FC236}">
                  <a16:creationId xmlns:a16="http://schemas.microsoft.com/office/drawing/2014/main" id="{99F9BF69-F80B-2A40-A500-592B705B4B9F}"/>
                </a:ext>
              </a:extLst>
            </p:cNvPr>
            <p:cNvSpPr/>
            <p:nvPr/>
          </p:nvSpPr>
          <p:spPr>
            <a:xfrm>
              <a:off x="6780227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31">
              <a:extLst>
                <a:ext uri="{FF2B5EF4-FFF2-40B4-BE49-F238E27FC236}">
                  <a16:creationId xmlns:a16="http://schemas.microsoft.com/office/drawing/2014/main" id="{7437FC8A-8AEA-8D4A-A9A4-1B0DAEE4BC86}"/>
                </a:ext>
              </a:extLst>
            </p:cNvPr>
            <p:cNvSpPr/>
            <p:nvPr/>
          </p:nvSpPr>
          <p:spPr>
            <a:xfrm>
              <a:off x="763461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32">
              <a:extLst>
                <a:ext uri="{FF2B5EF4-FFF2-40B4-BE49-F238E27FC236}">
                  <a16:creationId xmlns:a16="http://schemas.microsoft.com/office/drawing/2014/main" id="{B94F331A-06E6-7644-A57F-E427FF3233FC}"/>
                </a:ext>
              </a:extLst>
            </p:cNvPr>
            <p:cNvSpPr/>
            <p:nvPr/>
          </p:nvSpPr>
          <p:spPr>
            <a:xfrm>
              <a:off x="6673428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33">
              <a:extLst>
                <a:ext uri="{FF2B5EF4-FFF2-40B4-BE49-F238E27FC236}">
                  <a16:creationId xmlns:a16="http://schemas.microsoft.com/office/drawing/2014/main" id="{257E6E9E-6EAB-C346-BA51-D50A6D3E2B73}"/>
                </a:ext>
              </a:extLst>
            </p:cNvPr>
            <p:cNvSpPr/>
            <p:nvPr/>
          </p:nvSpPr>
          <p:spPr>
            <a:xfrm>
              <a:off x="6780227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34">
              <a:extLst>
                <a:ext uri="{FF2B5EF4-FFF2-40B4-BE49-F238E27FC236}">
                  <a16:creationId xmlns:a16="http://schemas.microsoft.com/office/drawing/2014/main" id="{84C5124A-1B90-9142-82E8-A1B6A2AF2A41}"/>
                </a:ext>
              </a:extLst>
            </p:cNvPr>
            <p:cNvSpPr/>
            <p:nvPr/>
          </p:nvSpPr>
          <p:spPr>
            <a:xfrm>
              <a:off x="7314220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35">
              <a:extLst>
                <a:ext uri="{FF2B5EF4-FFF2-40B4-BE49-F238E27FC236}">
                  <a16:creationId xmlns:a16="http://schemas.microsoft.com/office/drawing/2014/main" id="{2CD9A7C4-D09E-194F-B38E-B36A40070152}"/>
                </a:ext>
              </a:extLst>
            </p:cNvPr>
            <p:cNvSpPr/>
            <p:nvPr/>
          </p:nvSpPr>
          <p:spPr>
            <a:xfrm>
              <a:off x="6993824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36">
              <a:extLst>
                <a:ext uri="{FF2B5EF4-FFF2-40B4-BE49-F238E27FC236}">
                  <a16:creationId xmlns:a16="http://schemas.microsoft.com/office/drawing/2014/main" id="{0E82EBFC-B123-B442-A44F-6B846F67B785}"/>
                </a:ext>
              </a:extLst>
            </p:cNvPr>
            <p:cNvSpPr/>
            <p:nvPr/>
          </p:nvSpPr>
          <p:spPr>
            <a:xfrm>
              <a:off x="6459831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37">
              <a:extLst>
                <a:ext uri="{FF2B5EF4-FFF2-40B4-BE49-F238E27FC236}">
                  <a16:creationId xmlns:a16="http://schemas.microsoft.com/office/drawing/2014/main" id="{CF3E4E4C-29D1-4347-874E-7275E29E223E}"/>
                </a:ext>
              </a:extLst>
            </p:cNvPr>
            <p:cNvSpPr/>
            <p:nvPr/>
          </p:nvSpPr>
          <p:spPr>
            <a:xfrm>
              <a:off x="6459831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38">
              <a:extLst>
                <a:ext uri="{FF2B5EF4-FFF2-40B4-BE49-F238E27FC236}">
                  <a16:creationId xmlns:a16="http://schemas.microsoft.com/office/drawing/2014/main" id="{AFC8705F-B760-0945-8644-0CDF225C5A19}"/>
                </a:ext>
              </a:extLst>
            </p:cNvPr>
            <p:cNvSpPr/>
            <p:nvPr/>
          </p:nvSpPr>
          <p:spPr>
            <a:xfrm>
              <a:off x="6246234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39">
              <a:extLst>
                <a:ext uri="{FF2B5EF4-FFF2-40B4-BE49-F238E27FC236}">
                  <a16:creationId xmlns:a16="http://schemas.microsoft.com/office/drawing/2014/main" id="{30CD70BF-3F21-4C46-A3C6-89E94BBE3DCD}"/>
                </a:ext>
              </a:extLst>
            </p:cNvPr>
            <p:cNvSpPr/>
            <p:nvPr/>
          </p:nvSpPr>
          <p:spPr>
            <a:xfrm>
              <a:off x="6139435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40">
              <a:extLst>
                <a:ext uri="{FF2B5EF4-FFF2-40B4-BE49-F238E27FC236}">
                  <a16:creationId xmlns:a16="http://schemas.microsoft.com/office/drawing/2014/main" id="{6EEFCF74-FBD9-904A-A322-DFA69AD5A226}"/>
                </a:ext>
              </a:extLst>
            </p:cNvPr>
            <p:cNvSpPr/>
            <p:nvPr/>
          </p:nvSpPr>
          <p:spPr>
            <a:xfrm>
              <a:off x="635303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41">
              <a:extLst>
                <a:ext uri="{FF2B5EF4-FFF2-40B4-BE49-F238E27FC236}">
                  <a16:creationId xmlns:a16="http://schemas.microsoft.com/office/drawing/2014/main" id="{C2EB7694-72DA-2E47-BF9E-3C3FDA1C543C}"/>
                </a:ext>
              </a:extLst>
            </p:cNvPr>
            <p:cNvSpPr/>
            <p:nvPr/>
          </p:nvSpPr>
          <p:spPr>
            <a:xfrm>
              <a:off x="7207422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42">
              <a:extLst>
                <a:ext uri="{FF2B5EF4-FFF2-40B4-BE49-F238E27FC236}">
                  <a16:creationId xmlns:a16="http://schemas.microsoft.com/office/drawing/2014/main" id="{09AC4B2C-4926-F046-9423-D08D3C0328A4}"/>
                </a:ext>
              </a:extLst>
            </p:cNvPr>
            <p:cNvSpPr/>
            <p:nvPr/>
          </p:nvSpPr>
          <p:spPr>
            <a:xfrm>
              <a:off x="795501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43">
              <a:extLst>
                <a:ext uri="{FF2B5EF4-FFF2-40B4-BE49-F238E27FC236}">
                  <a16:creationId xmlns:a16="http://schemas.microsoft.com/office/drawing/2014/main" id="{750FA2EA-F9E9-CE46-BABE-68AA54641799}"/>
                </a:ext>
              </a:extLst>
            </p:cNvPr>
            <p:cNvSpPr/>
            <p:nvPr/>
          </p:nvSpPr>
          <p:spPr>
            <a:xfrm>
              <a:off x="7314220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44">
              <a:extLst>
                <a:ext uri="{FF2B5EF4-FFF2-40B4-BE49-F238E27FC236}">
                  <a16:creationId xmlns:a16="http://schemas.microsoft.com/office/drawing/2014/main" id="{0818ECA7-D60D-1643-9488-FADCA4C943B7}"/>
                </a:ext>
              </a:extLst>
            </p:cNvPr>
            <p:cNvSpPr/>
            <p:nvPr/>
          </p:nvSpPr>
          <p:spPr>
            <a:xfrm>
              <a:off x="603530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45">
              <a:extLst>
                <a:ext uri="{FF2B5EF4-FFF2-40B4-BE49-F238E27FC236}">
                  <a16:creationId xmlns:a16="http://schemas.microsoft.com/office/drawing/2014/main" id="{D15B9473-6874-CA40-980F-55220378E42B}"/>
                </a:ext>
              </a:extLst>
            </p:cNvPr>
            <p:cNvSpPr/>
            <p:nvPr/>
          </p:nvSpPr>
          <p:spPr>
            <a:xfrm>
              <a:off x="6780227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46">
              <a:extLst>
                <a:ext uri="{FF2B5EF4-FFF2-40B4-BE49-F238E27FC236}">
                  <a16:creationId xmlns:a16="http://schemas.microsoft.com/office/drawing/2014/main" id="{379DA85C-EEBA-B242-A8F7-3D099E8F5F1E}"/>
                </a:ext>
              </a:extLst>
            </p:cNvPr>
            <p:cNvSpPr/>
            <p:nvPr/>
          </p:nvSpPr>
          <p:spPr>
            <a:xfrm>
              <a:off x="7848213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47">
              <a:extLst>
                <a:ext uri="{FF2B5EF4-FFF2-40B4-BE49-F238E27FC236}">
                  <a16:creationId xmlns:a16="http://schemas.microsoft.com/office/drawing/2014/main" id="{DA6BD302-B094-854E-9E8B-D65464DB1657}"/>
                </a:ext>
              </a:extLst>
            </p:cNvPr>
            <p:cNvSpPr/>
            <p:nvPr/>
          </p:nvSpPr>
          <p:spPr>
            <a:xfrm>
              <a:off x="5605442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48">
              <a:extLst>
                <a:ext uri="{FF2B5EF4-FFF2-40B4-BE49-F238E27FC236}">
                  <a16:creationId xmlns:a16="http://schemas.microsoft.com/office/drawing/2014/main" id="{EF76EB2B-EC31-DB4A-8AD9-1CE3152A3E18}"/>
                </a:ext>
              </a:extLst>
            </p:cNvPr>
            <p:cNvSpPr/>
            <p:nvPr/>
          </p:nvSpPr>
          <p:spPr>
            <a:xfrm>
              <a:off x="763461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49">
              <a:extLst>
                <a:ext uri="{FF2B5EF4-FFF2-40B4-BE49-F238E27FC236}">
                  <a16:creationId xmlns:a16="http://schemas.microsoft.com/office/drawing/2014/main" id="{8FD676FF-F1DC-794E-AC6B-763233C86FAB}"/>
                </a:ext>
              </a:extLst>
            </p:cNvPr>
            <p:cNvSpPr/>
            <p:nvPr/>
          </p:nvSpPr>
          <p:spPr>
            <a:xfrm>
              <a:off x="7741415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0">
              <a:extLst>
                <a:ext uri="{FF2B5EF4-FFF2-40B4-BE49-F238E27FC236}">
                  <a16:creationId xmlns:a16="http://schemas.microsoft.com/office/drawing/2014/main" id="{3B0E6502-2D3A-5848-A05B-3AD817DC21DF}"/>
                </a:ext>
              </a:extLst>
            </p:cNvPr>
            <p:cNvSpPr/>
            <p:nvPr/>
          </p:nvSpPr>
          <p:spPr>
            <a:xfrm>
              <a:off x="7207422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">
              <a:extLst>
                <a:ext uri="{FF2B5EF4-FFF2-40B4-BE49-F238E27FC236}">
                  <a16:creationId xmlns:a16="http://schemas.microsoft.com/office/drawing/2014/main" id="{D879CFC9-B9F9-D443-8967-958D2A465FB0}"/>
                </a:ext>
              </a:extLst>
            </p:cNvPr>
            <p:cNvSpPr/>
            <p:nvPr/>
          </p:nvSpPr>
          <p:spPr>
            <a:xfrm>
              <a:off x="7314220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2">
              <a:extLst>
                <a:ext uri="{FF2B5EF4-FFF2-40B4-BE49-F238E27FC236}">
                  <a16:creationId xmlns:a16="http://schemas.microsoft.com/office/drawing/2014/main" id="{369C9619-50EA-384A-9745-A13052CD12E4}"/>
                </a:ext>
              </a:extLst>
            </p:cNvPr>
            <p:cNvSpPr/>
            <p:nvPr/>
          </p:nvSpPr>
          <p:spPr>
            <a:xfrm>
              <a:off x="7314220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3">
              <a:extLst>
                <a:ext uri="{FF2B5EF4-FFF2-40B4-BE49-F238E27FC236}">
                  <a16:creationId xmlns:a16="http://schemas.microsoft.com/office/drawing/2014/main" id="{A5CE3252-2710-2A4F-B1A6-D0387A083944}"/>
                </a:ext>
              </a:extLst>
            </p:cNvPr>
            <p:cNvSpPr/>
            <p:nvPr/>
          </p:nvSpPr>
          <p:spPr>
            <a:xfrm>
              <a:off x="6887026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4">
              <a:extLst>
                <a:ext uri="{FF2B5EF4-FFF2-40B4-BE49-F238E27FC236}">
                  <a16:creationId xmlns:a16="http://schemas.microsoft.com/office/drawing/2014/main" id="{FF6D8232-5BD4-4C45-9B20-D8CA75CE3B13}"/>
                </a:ext>
              </a:extLst>
            </p:cNvPr>
            <p:cNvSpPr/>
            <p:nvPr/>
          </p:nvSpPr>
          <p:spPr>
            <a:xfrm>
              <a:off x="6993824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5">
              <a:extLst>
                <a:ext uri="{FF2B5EF4-FFF2-40B4-BE49-F238E27FC236}">
                  <a16:creationId xmlns:a16="http://schemas.microsoft.com/office/drawing/2014/main" id="{FEE59409-4120-0C48-9717-E1A4D43ED27A}"/>
                </a:ext>
              </a:extLst>
            </p:cNvPr>
            <p:cNvSpPr/>
            <p:nvPr/>
          </p:nvSpPr>
          <p:spPr>
            <a:xfrm>
              <a:off x="7100623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6">
              <a:extLst>
                <a:ext uri="{FF2B5EF4-FFF2-40B4-BE49-F238E27FC236}">
                  <a16:creationId xmlns:a16="http://schemas.microsoft.com/office/drawing/2014/main" id="{8743BE2E-0B3D-9043-A290-9E64518C861B}"/>
                </a:ext>
              </a:extLst>
            </p:cNvPr>
            <p:cNvSpPr/>
            <p:nvPr/>
          </p:nvSpPr>
          <p:spPr>
            <a:xfrm>
              <a:off x="7100623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7">
              <a:extLst>
                <a:ext uri="{FF2B5EF4-FFF2-40B4-BE49-F238E27FC236}">
                  <a16:creationId xmlns:a16="http://schemas.microsoft.com/office/drawing/2014/main" id="{62BF2099-6EAA-924A-9190-94BF0752B367}"/>
                </a:ext>
              </a:extLst>
            </p:cNvPr>
            <p:cNvSpPr/>
            <p:nvPr/>
          </p:nvSpPr>
          <p:spPr>
            <a:xfrm>
              <a:off x="7634616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8">
              <a:extLst>
                <a:ext uri="{FF2B5EF4-FFF2-40B4-BE49-F238E27FC236}">
                  <a16:creationId xmlns:a16="http://schemas.microsoft.com/office/drawing/2014/main" id="{F9739F74-2D46-2C48-B2B9-C1D55A9F0C85}"/>
                </a:ext>
              </a:extLst>
            </p:cNvPr>
            <p:cNvSpPr/>
            <p:nvPr/>
          </p:nvSpPr>
          <p:spPr>
            <a:xfrm>
              <a:off x="6566630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9">
              <a:extLst>
                <a:ext uri="{FF2B5EF4-FFF2-40B4-BE49-F238E27FC236}">
                  <a16:creationId xmlns:a16="http://schemas.microsoft.com/office/drawing/2014/main" id="{57BBF68C-3324-E84D-8457-1676350EE1D8}"/>
                </a:ext>
              </a:extLst>
            </p:cNvPr>
            <p:cNvSpPr/>
            <p:nvPr/>
          </p:nvSpPr>
          <p:spPr>
            <a:xfrm>
              <a:off x="6139435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60">
              <a:extLst>
                <a:ext uri="{FF2B5EF4-FFF2-40B4-BE49-F238E27FC236}">
                  <a16:creationId xmlns:a16="http://schemas.microsoft.com/office/drawing/2014/main" id="{A8E1DFA4-C90C-9E47-877A-B64D60435CD4}"/>
                </a:ext>
              </a:extLst>
            </p:cNvPr>
            <p:cNvSpPr/>
            <p:nvPr/>
          </p:nvSpPr>
          <p:spPr>
            <a:xfrm>
              <a:off x="7100623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61">
              <a:extLst>
                <a:ext uri="{FF2B5EF4-FFF2-40B4-BE49-F238E27FC236}">
                  <a16:creationId xmlns:a16="http://schemas.microsoft.com/office/drawing/2014/main" id="{7B44B2D9-6659-6447-B941-9DFF13A2C2EE}"/>
                </a:ext>
              </a:extLst>
            </p:cNvPr>
            <p:cNvSpPr/>
            <p:nvPr/>
          </p:nvSpPr>
          <p:spPr>
            <a:xfrm>
              <a:off x="7314220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62">
              <a:extLst>
                <a:ext uri="{FF2B5EF4-FFF2-40B4-BE49-F238E27FC236}">
                  <a16:creationId xmlns:a16="http://schemas.microsoft.com/office/drawing/2014/main" id="{27AB482E-9377-9F40-B11A-E7C8ECCB0E6A}"/>
                </a:ext>
              </a:extLst>
            </p:cNvPr>
            <p:cNvSpPr/>
            <p:nvPr/>
          </p:nvSpPr>
          <p:spPr>
            <a:xfrm>
              <a:off x="688702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63">
              <a:extLst>
                <a:ext uri="{FF2B5EF4-FFF2-40B4-BE49-F238E27FC236}">
                  <a16:creationId xmlns:a16="http://schemas.microsoft.com/office/drawing/2014/main" id="{B16B9E4F-47BE-B244-9D01-AC1A49E7482D}"/>
                </a:ext>
              </a:extLst>
            </p:cNvPr>
            <p:cNvSpPr/>
            <p:nvPr/>
          </p:nvSpPr>
          <p:spPr>
            <a:xfrm>
              <a:off x="6566630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64">
              <a:extLst>
                <a:ext uri="{FF2B5EF4-FFF2-40B4-BE49-F238E27FC236}">
                  <a16:creationId xmlns:a16="http://schemas.microsoft.com/office/drawing/2014/main" id="{F00EF6C8-849E-4E48-9F74-6A46703BC588}"/>
                </a:ext>
              </a:extLst>
            </p:cNvPr>
            <p:cNvSpPr/>
            <p:nvPr/>
          </p:nvSpPr>
          <p:spPr>
            <a:xfrm>
              <a:off x="6566630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65">
              <a:extLst>
                <a:ext uri="{FF2B5EF4-FFF2-40B4-BE49-F238E27FC236}">
                  <a16:creationId xmlns:a16="http://schemas.microsoft.com/office/drawing/2014/main" id="{DE38D7D9-5C17-4549-9100-D5B38D6FBEF7}"/>
                </a:ext>
              </a:extLst>
            </p:cNvPr>
            <p:cNvSpPr/>
            <p:nvPr/>
          </p:nvSpPr>
          <p:spPr>
            <a:xfrm>
              <a:off x="6566630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66">
              <a:extLst>
                <a:ext uri="{FF2B5EF4-FFF2-40B4-BE49-F238E27FC236}">
                  <a16:creationId xmlns:a16="http://schemas.microsoft.com/office/drawing/2014/main" id="{B5CBC268-D36B-E742-BDA5-104D0A01DDCF}"/>
                </a:ext>
              </a:extLst>
            </p:cNvPr>
            <p:cNvSpPr/>
            <p:nvPr/>
          </p:nvSpPr>
          <p:spPr>
            <a:xfrm>
              <a:off x="7100623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67">
              <a:extLst>
                <a:ext uri="{FF2B5EF4-FFF2-40B4-BE49-F238E27FC236}">
                  <a16:creationId xmlns:a16="http://schemas.microsoft.com/office/drawing/2014/main" id="{67D2648A-4270-154D-BC6E-944AD1C3C2B2}"/>
                </a:ext>
              </a:extLst>
            </p:cNvPr>
            <p:cNvSpPr/>
            <p:nvPr/>
          </p:nvSpPr>
          <p:spPr>
            <a:xfrm>
              <a:off x="6566630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68">
              <a:extLst>
                <a:ext uri="{FF2B5EF4-FFF2-40B4-BE49-F238E27FC236}">
                  <a16:creationId xmlns:a16="http://schemas.microsoft.com/office/drawing/2014/main" id="{CD56468B-101F-7B45-8B5B-42A9E997811E}"/>
                </a:ext>
              </a:extLst>
            </p:cNvPr>
            <p:cNvSpPr/>
            <p:nvPr/>
          </p:nvSpPr>
          <p:spPr>
            <a:xfrm>
              <a:off x="6459831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69">
              <a:extLst>
                <a:ext uri="{FF2B5EF4-FFF2-40B4-BE49-F238E27FC236}">
                  <a16:creationId xmlns:a16="http://schemas.microsoft.com/office/drawing/2014/main" id="{586C2481-D603-8D4A-B21D-84801C2D6DEE}"/>
                </a:ext>
              </a:extLst>
            </p:cNvPr>
            <p:cNvSpPr/>
            <p:nvPr/>
          </p:nvSpPr>
          <p:spPr>
            <a:xfrm>
              <a:off x="7207422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70">
              <a:extLst>
                <a:ext uri="{FF2B5EF4-FFF2-40B4-BE49-F238E27FC236}">
                  <a16:creationId xmlns:a16="http://schemas.microsoft.com/office/drawing/2014/main" id="{0E4CCC4B-31D0-1541-ABDA-BD5C28535351}"/>
                </a:ext>
              </a:extLst>
            </p:cNvPr>
            <p:cNvSpPr/>
            <p:nvPr/>
          </p:nvSpPr>
          <p:spPr>
            <a:xfrm>
              <a:off x="7848213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71">
              <a:extLst>
                <a:ext uri="{FF2B5EF4-FFF2-40B4-BE49-F238E27FC236}">
                  <a16:creationId xmlns:a16="http://schemas.microsoft.com/office/drawing/2014/main" id="{18C4DB13-08EB-7947-BC19-06757682BBB3}"/>
                </a:ext>
              </a:extLst>
            </p:cNvPr>
            <p:cNvSpPr/>
            <p:nvPr/>
          </p:nvSpPr>
          <p:spPr>
            <a:xfrm>
              <a:off x="6673428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72">
              <a:extLst>
                <a:ext uri="{FF2B5EF4-FFF2-40B4-BE49-F238E27FC236}">
                  <a16:creationId xmlns:a16="http://schemas.microsoft.com/office/drawing/2014/main" id="{CE1384C5-4A0B-0447-B9E6-755F26DFF707}"/>
                </a:ext>
              </a:extLst>
            </p:cNvPr>
            <p:cNvSpPr/>
            <p:nvPr/>
          </p:nvSpPr>
          <p:spPr>
            <a:xfrm>
              <a:off x="8275408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73">
              <a:extLst>
                <a:ext uri="{FF2B5EF4-FFF2-40B4-BE49-F238E27FC236}">
                  <a16:creationId xmlns:a16="http://schemas.microsoft.com/office/drawing/2014/main" id="{340FB313-9038-7243-B3E6-4C6AF85810D6}"/>
                </a:ext>
              </a:extLst>
            </p:cNvPr>
            <p:cNvSpPr/>
            <p:nvPr/>
          </p:nvSpPr>
          <p:spPr>
            <a:xfrm>
              <a:off x="6780227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74">
              <a:extLst>
                <a:ext uri="{FF2B5EF4-FFF2-40B4-BE49-F238E27FC236}">
                  <a16:creationId xmlns:a16="http://schemas.microsoft.com/office/drawing/2014/main" id="{E6ADBF96-A041-CE4D-BA0C-3B6266061DEF}"/>
                </a:ext>
              </a:extLst>
            </p:cNvPr>
            <p:cNvSpPr/>
            <p:nvPr/>
          </p:nvSpPr>
          <p:spPr>
            <a:xfrm>
              <a:off x="6673428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75">
              <a:extLst>
                <a:ext uri="{FF2B5EF4-FFF2-40B4-BE49-F238E27FC236}">
                  <a16:creationId xmlns:a16="http://schemas.microsoft.com/office/drawing/2014/main" id="{E305AB96-524E-7D4E-89AA-3DAB9629E6F2}"/>
                </a:ext>
              </a:extLst>
            </p:cNvPr>
            <p:cNvSpPr/>
            <p:nvPr/>
          </p:nvSpPr>
          <p:spPr>
            <a:xfrm>
              <a:off x="6993824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76">
              <a:extLst>
                <a:ext uri="{FF2B5EF4-FFF2-40B4-BE49-F238E27FC236}">
                  <a16:creationId xmlns:a16="http://schemas.microsoft.com/office/drawing/2014/main" id="{7D1F7F96-EC9B-4149-ABA4-3708093FDBC0}"/>
                </a:ext>
              </a:extLst>
            </p:cNvPr>
            <p:cNvSpPr/>
            <p:nvPr/>
          </p:nvSpPr>
          <p:spPr>
            <a:xfrm>
              <a:off x="7207422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77">
              <a:extLst>
                <a:ext uri="{FF2B5EF4-FFF2-40B4-BE49-F238E27FC236}">
                  <a16:creationId xmlns:a16="http://schemas.microsoft.com/office/drawing/2014/main" id="{5D6EB15C-B283-B14F-99F0-68F400B2A602}"/>
                </a:ext>
              </a:extLst>
            </p:cNvPr>
            <p:cNvSpPr/>
            <p:nvPr/>
          </p:nvSpPr>
          <p:spPr>
            <a:xfrm>
              <a:off x="8061811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78">
              <a:extLst>
                <a:ext uri="{FF2B5EF4-FFF2-40B4-BE49-F238E27FC236}">
                  <a16:creationId xmlns:a16="http://schemas.microsoft.com/office/drawing/2014/main" id="{FD07FECF-8292-9B47-9C27-B6DE40F49FFE}"/>
                </a:ext>
              </a:extLst>
            </p:cNvPr>
            <p:cNvSpPr/>
            <p:nvPr/>
          </p:nvSpPr>
          <p:spPr>
            <a:xfrm>
              <a:off x="6459831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79">
              <a:extLst>
                <a:ext uri="{FF2B5EF4-FFF2-40B4-BE49-F238E27FC236}">
                  <a16:creationId xmlns:a16="http://schemas.microsoft.com/office/drawing/2014/main" id="{A74C422E-C374-5542-9217-91E19BC614E6}"/>
                </a:ext>
              </a:extLst>
            </p:cNvPr>
            <p:cNvSpPr/>
            <p:nvPr/>
          </p:nvSpPr>
          <p:spPr>
            <a:xfrm>
              <a:off x="6993824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80">
              <a:extLst>
                <a:ext uri="{FF2B5EF4-FFF2-40B4-BE49-F238E27FC236}">
                  <a16:creationId xmlns:a16="http://schemas.microsoft.com/office/drawing/2014/main" id="{0C1BADF1-7D77-744F-A36B-A410D77B688D}"/>
                </a:ext>
              </a:extLst>
            </p:cNvPr>
            <p:cNvSpPr/>
            <p:nvPr/>
          </p:nvSpPr>
          <p:spPr>
            <a:xfrm>
              <a:off x="6993824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81">
              <a:extLst>
                <a:ext uri="{FF2B5EF4-FFF2-40B4-BE49-F238E27FC236}">
                  <a16:creationId xmlns:a16="http://schemas.microsoft.com/office/drawing/2014/main" id="{4E8C7769-A79F-E644-BDAB-0F0D0E0B1124}"/>
                </a:ext>
              </a:extLst>
            </p:cNvPr>
            <p:cNvSpPr/>
            <p:nvPr/>
          </p:nvSpPr>
          <p:spPr>
            <a:xfrm>
              <a:off x="6887026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82">
              <a:extLst>
                <a:ext uri="{FF2B5EF4-FFF2-40B4-BE49-F238E27FC236}">
                  <a16:creationId xmlns:a16="http://schemas.microsoft.com/office/drawing/2014/main" id="{5968D0A4-8748-AC44-9804-012B7EBB98DB}"/>
                </a:ext>
              </a:extLst>
            </p:cNvPr>
            <p:cNvSpPr/>
            <p:nvPr/>
          </p:nvSpPr>
          <p:spPr>
            <a:xfrm>
              <a:off x="7421019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83">
              <a:extLst>
                <a:ext uri="{FF2B5EF4-FFF2-40B4-BE49-F238E27FC236}">
                  <a16:creationId xmlns:a16="http://schemas.microsoft.com/office/drawing/2014/main" id="{C37A3B10-78BF-764C-A6AB-367E7D641F6F}"/>
                </a:ext>
              </a:extLst>
            </p:cNvPr>
            <p:cNvSpPr/>
            <p:nvPr/>
          </p:nvSpPr>
          <p:spPr>
            <a:xfrm>
              <a:off x="7955012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84">
              <a:extLst>
                <a:ext uri="{FF2B5EF4-FFF2-40B4-BE49-F238E27FC236}">
                  <a16:creationId xmlns:a16="http://schemas.microsoft.com/office/drawing/2014/main" id="{3A6F1CEE-E6AB-BC44-BF64-CE6F5262FAFC}"/>
                </a:ext>
              </a:extLst>
            </p:cNvPr>
            <p:cNvSpPr/>
            <p:nvPr/>
          </p:nvSpPr>
          <p:spPr>
            <a:xfrm>
              <a:off x="6780227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85">
              <a:extLst>
                <a:ext uri="{FF2B5EF4-FFF2-40B4-BE49-F238E27FC236}">
                  <a16:creationId xmlns:a16="http://schemas.microsoft.com/office/drawing/2014/main" id="{0E5F00CE-E99A-C349-81A2-61AF9037D54F}"/>
                </a:ext>
              </a:extLst>
            </p:cNvPr>
            <p:cNvSpPr/>
            <p:nvPr/>
          </p:nvSpPr>
          <p:spPr>
            <a:xfrm>
              <a:off x="6993824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86">
              <a:extLst>
                <a:ext uri="{FF2B5EF4-FFF2-40B4-BE49-F238E27FC236}">
                  <a16:creationId xmlns:a16="http://schemas.microsoft.com/office/drawing/2014/main" id="{7EB1D284-FB63-6C4B-9E6A-8D35A59FB538}"/>
                </a:ext>
              </a:extLst>
            </p:cNvPr>
            <p:cNvSpPr/>
            <p:nvPr/>
          </p:nvSpPr>
          <p:spPr>
            <a:xfrm>
              <a:off x="7417251" y="32503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87">
              <a:extLst>
                <a:ext uri="{FF2B5EF4-FFF2-40B4-BE49-F238E27FC236}">
                  <a16:creationId xmlns:a16="http://schemas.microsoft.com/office/drawing/2014/main" id="{9EB1B868-7BCB-8241-96B2-3E10BC69DFC3}"/>
                </a:ext>
              </a:extLst>
            </p:cNvPr>
            <p:cNvSpPr/>
            <p:nvPr/>
          </p:nvSpPr>
          <p:spPr>
            <a:xfrm>
              <a:off x="7527818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88">
              <a:extLst>
                <a:ext uri="{FF2B5EF4-FFF2-40B4-BE49-F238E27FC236}">
                  <a16:creationId xmlns:a16="http://schemas.microsoft.com/office/drawing/2014/main" id="{1FE5A5D8-CF1E-A644-B33B-02AE40914619}"/>
                </a:ext>
              </a:extLst>
            </p:cNvPr>
            <p:cNvSpPr/>
            <p:nvPr/>
          </p:nvSpPr>
          <p:spPr>
            <a:xfrm>
              <a:off x="6035306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89">
              <a:extLst>
                <a:ext uri="{FF2B5EF4-FFF2-40B4-BE49-F238E27FC236}">
                  <a16:creationId xmlns:a16="http://schemas.microsoft.com/office/drawing/2014/main" id="{299F42F4-CA92-0449-BE58-1CCD048DDEFA}"/>
                </a:ext>
              </a:extLst>
            </p:cNvPr>
            <p:cNvSpPr/>
            <p:nvPr/>
          </p:nvSpPr>
          <p:spPr>
            <a:xfrm>
              <a:off x="6673428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90">
              <a:extLst>
                <a:ext uri="{FF2B5EF4-FFF2-40B4-BE49-F238E27FC236}">
                  <a16:creationId xmlns:a16="http://schemas.microsoft.com/office/drawing/2014/main" id="{1D783627-EFB0-684D-ACF3-C04747EEF92A}"/>
                </a:ext>
              </a:extLst>
            </p:cNvPr>
            <p:cNvSpPr/>
            <p:nvPr/>
          </p:nvSpPr>
          <p:spPr>
            <a:xfrm>
              <a:off x="7104391" y="296407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91">
              <a:extLst>
                <a:ext uri="{FF2B5EF4-FFF2-40B4-BE49-F238E27FC236}">
                  <a16:creationId xmlns:a16="http://schemas.microsoft.com/office/drawing/2014/main" id="{4D8EB6AB-CACF-2041-B9DD-A804369CCDF7}"/>
                </a:ext>
              </a:extLst>
            </p:cNvPr>
            <p:cNvSpPr/>
            <p:nvPr/>
          </p:nvSpPr>
          <p:spPr>
            <a:xfrm>
              <a:off x="6887026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92">
              <a:extLst>
                <a:ext uri="{FF2B5EF4-FFF2-40B4-BE49-F238E27FC236}">
                  <a16:creationId xmlns:a16="http://schemas.microsoft.com/office/drawing/2014/main" id="{1B2A8EFA-7F2F-6645-A4E0-FB0CD108914C}"/>
                </a:ext>
              </a:extLst>
            </p:cNvPr>
            <p:cNvSpPr/>
            <p:nvPr/>
          </p:nvSpPr>
          <p:spPr>
            <a:xfrm>
              <a:off x="7417251" y="3154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93">
              <a:extLst>
                <a:ext uri="{FF2B5EF4-FFF2-40B4-BE49-F238E27FC236}">
                  <a16:creationId xmlns:a16="http://schemas.microsoft.com/office/drawing/2014/main" id="{8D5A6C3F-1AE5-4A45-A86C-448091BDE28E}"/>
                </a:ext>
              </a:extLst>
            </p:cNvPr>
            <p:cNvSpPr/>
            <p:nvPr/>
          </p:nvSpPr>
          <p:spPr>
            <a:xfrm>
              <a:off x="7527818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94">
              <a:extLst>
                <a:ext uri="{FF2B5EF4-FFF2-40B4-BE49-F238E27FC236}">
                  <a16:creationId xmlns:a16="http://schemas.microsoft.com/office/drawing/2014/main" id="{89156017-1AB7-7E4E-9913-CA744B8C6DB1}"/>
                </a:ext>
              </a:extLst>
            </p:cNvPr>
            <p:cNvSpPr/>
            <p:nvPr/>
          </p:nvSpPr>
          <p:spPr>
            <a:xfrm>
              <a:off x="6459831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95">
              <a:extLst>
                <a:ext uri="{FF2B5EF4-FFF2-40B4-BE49-F238E27FC236}">
                  <a16:creationId xmlns:a16="http://schemas.microsoft.com/office/drawing/2014/main" id="{68BFEA27-398A-E641-B481-49D3432E9E3B}"/>
                </a:ext>
              </a:extLst>
            </p:cNvPr>
            <p:cNvSpPr/>
            <p:nvPr/>
          </p:nvSpPr>
          <p:spPr>
            <a:xfrm>
              <a:off x="6780227" y="2778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96">
              <a:extLst>
                <a:ext uri="{FF2B5EF4-FFF2-40B4-BE49-F238E27FC236}">
                  <a16:creationId xmlns:a16="http://schemas.microsoft.com/office/drawing/2014/main" id="{5AAA83DF-AA21-D847-9CF4-347C904F1229}"/>
                </a:ext>
              </a:extLst>
            </p:cNvPr>
            <p:cNvSpPr/>
            <p:nvPr/>
          </p:nvSpPr>
          <p:spPr>
            <a:xfrm>
              <a:off x="7527818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97">
              <a:extLst>
                <a:ext uri="{FF2B5EF4-FFF2-40B4-BE49-F238E27FC236}">
                  <a16:creationId xmlns:a16="http://schemas.microsoft.com/office/drawing/2014/main" id="{A515640D-B6DA-7C46-93A5-3B01DB97741C}"/>
                </a:ext>
              </a:extLst>
            </p:cNvPr>
            <p:cNvSpPr/>
            <p:nvPr/>
          </p:nvSpPr>
          <p:spPr>
            <a:xfrm>
              <a:off x="7741415" y="335117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98">
              <a:extLst>
                <a:ext uri="{FF2B5EF4-FFF2-40B4-BE49-F238E27FC236}">
                  <a16:creationId xmlns:a16="http://schemas.microsoft.com/office/drawing/2014/main" id="{F9F02607-0C70-884A-8CF5-3A7C834AA02B}"/>
                </a:ext>
              </a:extLst>
            </p:cNvPr>
            <p:cNvSpPr/>
            <p:nvPr/>
          </p:nvSpPr>
          <p:spPr>
            <a:xfrm>
              <a:off x="8170860" y="344831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99">
              <a:extLst>
                <a:ext uri="{FF2B5EF4-FFF2-40B4-BE49-F238E27FC236}">
                  <a16:creationId xmlns:a16="http://schemas.microsoft.com/office/drawing/2014/main" id="{77C314CE-709C-C348-85C4-E38B9932C308}"/>
                </a:ext>
              </a:extLst>
            </p:cNvPr>
            <p:cNvSpPr/>
            <p:nvPr/>
          </p:nvSpPr>
          <p:spPr>
            <a:xfrm>
              <a:off x="6993824" y="2778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100">
              <a:extLst>
                <a:ext uri="{FF2B5EF4-FFF2-40B4-BE49-F238E27FC236}">
                  <a16:creationId xmlns:a16="http://schemas.microsoft.com/office/drawing/2014/main" id="{4CDFBEB5-BB5B-8D44-836A-291D842245D7}"/>
                </a:ext>
              </a:extLst>
            </p:cNvPr>
            <p:cNvSpPr/>
            <p:nvPr/>
          </p:nvSpPr>
          <p:spPr>
            <a:xfrm>
              <a:off x="7417251" y="30594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101">
              <a:extLst>
                <a:ext uri="{FF2B5EF4-FFF2-40B4-BE49-F238E27FC236}">
                  <a16:creationId xmlns:a16="http://schemas.microsoft.com/office/drawing/2014/main" id="{8C18CC92-79F8-6C42-B8FF-5756EE9E3527}"/>
                </a:ext>
              </a:extLst>
            </p:cNvPr>
            <p:cNvSpPr/>
            <p:nvPr/>
          </p:nvSpPr>
          <p:spPr>
            <a:xfrm>
              <a:off x="7848213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102">
              <a:extLst>
                <a:ext uri="{FF2B5EF4-FFF2-40B4-BE49-F238E27FC236}">
                  <a16:creationId xmlns:a16="http://schemas.microsoft.com/office/drawing/2014/main" id="{10ADC629-AF9A-3342-B7B2-5EE8E7183729}"/>
                </a:ext>
              </a:extLst>
            </p:cNvPr>
            <p:cNvSpPr/>
            <p:nvPr/>
          </p:nvSpPr>
          <p:spPr>
            <a:xfrm>
              <a:off x="6887026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103">
              <a:extLst>
                <a:ext uri="{FF2B5EF4-FFF2-40B4-BE49-F238E27FC236}">
                  <a16:creationId xmlns:a16="http://schemas.microsoft.com/office/drawing/2014/main" id="{01F611D0-7179-D042-8ABB-8EF8AB8831F7}"/>
                </a:ext>
              </a:extLst>
            </p:cNvPr>
            <p:cNvSpPr/>
            <p:nvPr/>
          </p:nvSpPr>
          <p:spPr>
            <a:xfrm>
              <a:off x="7634616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104">
              <a:extLst>
                <a:ext uri="{FF2B5EF4-FFF2-40B4-BE49-F238E27FC236}">
                  <a16:creationId xmlns:a16="http://schemas.microsoft.com/office/drawing/2014/main" id="{7A134F4B-FC4B-1949-AED9-C4B361406240}"/>
                </a:ext>
              </a:extLst>
            </p:cNvPr>
            <p:cNvSpPr/>
            <p:nvPr/>
          </p:nvSpPr>
          <p:spPr>
            <a:xfrm>
              <a:off x="7634616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105">
              <a:extLst>
                <a:ext uri="{FF2B5EF4-FFF2-40B4-BE49-F238E27FC236}">
                  <a16:creationId xmlns:a16="http://schemas.microsoft.com/office/drawing/2014/main" id="{C0A73E76-A1BA-6A40-8A77-731C12D85143}"/>
                </a:ext>
              </a:extLst>
            </p:cNvPr>
            <p:cNvSpPr/>
            <p:nvPr/>
          </p:nvSpPr>
          <p:spPr>
            <a:xfrm>
              <a:off x="5819039" y="34466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106">
              <a:extLst>
                <a:ext uri="{FF2B5EF4-FFF2-40B4-BE49-F238E27FC236}">
                  <a16:creationId xmlns:a16="http://schemas.microsoft.com/office/drawing/2014/main" id="{25D49DDB-57D3-4D43-976B-28406EA3DB56}"/>
                </a:ext>
              </a:extLst>
            </p:cNvPr>
            <p:cNvSpPr/>
            <p:nvPr/>
          </p:nvSpPr>
          <p:spPr>
            <a:xfrm>
              <a:off x="7104391" y="286862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107">
              <a:extLst>
                <a:ext uri="{FF2B5EF4-FFF2-40B4-BE49-F238E27FC236}">
                  <a16:creationId xmlns:a16="http://schemas.microsoft.com/office/drawing/2014/main" id="{F9A08F3D-A177-2046-A6FC-22A5D58F365C}"/>
                </a:ext>
              </a:extLst>
            </p:cNvPr>
            <p:cNvSpPr/>
            <p:nvPr/>
          </p:nvSpPr>
          <p:spPr>
            <a:xfrm>
              <a:off x="6673428" y="28739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108">
              <a:extLst>
                <a:ext uri="{FF2B5EF4-FFF2-40B4-BE49-F238E27FC236}">
                  <a16:creationId xmlns:a16="http://schemas.microsoft.com/office/drawing/2014/main" id="{18C0F505-0C5F-D849-BC78-FF88949B5620}"/>
                </a:ext>
              </a:extLst>
            </p:cNvPr>
            <p:cNvSpPr/>
            <p:nvPr/>
          </p:nvSpPr>
          <p:spPr>
            <a:xfrm>
              <a:off x="6353032" y="3255726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109">
              <a:extLst>
                <a:ext uri="{FF2B5EF4-FFF2-40B4-BE49-F238E27FC236}">
                  <a16:creationId xmlns:a16="http://schemas.microsoft.com/office/drawing/2014/main" id="{1D54CF74-AB12-384C-96CF-9BD6B32466A6}"/>
                </a:ext>
              </a:extLst>
            </p:cNvPr>
            <p:cNvSpPr/>
            <p:nvPr/>
          </p:nvSpPr>
          <p:spPr>
            <a:xfrm>
              <a:off x="6993824" y="268302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110">
              <a:extLst>
                <a:ext uri="{FF2B5EF4-FFF2-40B4-BE49-F238E27FC236}">
                  <a16:creationId xmlns:a16="http://schemas.microsoft.com/office/drawing/2014/main" id="{7500A4F4-2704-D540-BFE6-F8C4DAEA85CD}"/>
                </a:ext>
              </a:extLst>
            </p:cNvPr>
            <p:cNvSpPr/>
            <p:nvPr/>
          </p:nvSpPr>
          <p:spPr>
            <a:xfrm>
              <a:off x="7104391" y="2773179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111">
              <a:extLst>
                <a:ext uri="{FF2B5EF4-FFF2-40B4-BE49-F238E27FC236}">
                  <a16:creationId xmlns:a16="http://schemas.microsoft.com/office/drawing/2014/main" id="{87876E71-4FA5-994C-970C-478042CC9EF3}"/>
                </a:ext>
              </a:extLst>
            </p:cNvPr>
            <p:cNvSpPr/>
            <p:nvPr/>
          </p:nvSpPr>
          <p:spPr>
            <a:xfrm>
              <a:off x="7100623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112">
              <a:extLst>
                <a:ext uri="{FF2B5EF4-FFF2-40B4-BE49-F238E27FC236}">
                  <a16:creationId xmlns:a16="http://schemas.microsoft.com/office/drawing/2014/main" id="{7D9FCDC0-391B-0647-9EDA-AC0DC0130EAB}"/>
                </a:ext>
              </a:extLst>
            </p:cNvPr>
            <p:cNvSpPr/>
            <p:nvPr/>
          </p:nvSpPr>
          <p:spPr>
            <a:xfrm>
              <a:off x="6459831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113">
              <a:extLst>
                <a:ext uri="{FF2B5EF4-FFF2-40B4-BE49-F238E27FC236}">
                  <a16:creationId xmlns:a16="http://schemas.microsoft.com/office/drawing/2014/main" id="{E32D2015-7625-C54A-86F1-C91EF1A565FD}"/>
                </a:ext>
              </a:extLst>
            </p:cNvPr>
            <p:cNvSpPr/>
            <p:nvPr/>
          </p:nvSpPr>
          <p:spPr>
            <a:xfrm>
              <a:off x="6353032" y="31602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114">
              <a:extLst>
                <a:ext uri="{FF2B5EF4-FFF2-40B4-BE49-F238E27FC236}">
                  <a16:creationId xmlns:a16="http://schemas.microsoft.com/office/drawing/2014/main" id="{73CE68AE-816F-3548-A145-B1E10226766E}"/>
                </a:ext>
              </a:extLst>
            </p:cNvPr>
            <p:cNvSpPr/>
            <p:nvPr/>
          </p:nvSpPr>
          <p:spPr>
            <a:xfrm>
              <a:off x="6353032" y="306482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115">
              <a:extLst>
                <a:ext uri="{FF2B5EF4-FFF2-40B4-BE49-F238E27FC236}">
                  <a16:creationId xmlns:a16="http://schemas.microsoft.com/office/drawing/2014/main" id="{8C4B747F-0EAA-454F-8537-9DF8B9580479}"/>
                </a:ext>
              </a:extLst>
            </p:cNvPr>
            <p:cNvSpPr/>
            <p:nvPr/>
          </p:nvSpPr>
          <p:spPr>
            <a:xfrm>
              <a:off x="6887026" y="2969377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116">
              <a:extLst>
                <a:ext uri="{FF2B5EF4-FFF2-40B4-BE49-F238E27FC236}">
                  <a16:creationId xmlns:a16="http://schemas.microsoft.com/office/drawing/2014/main" id="{FF50391C-7737-504D-827D-580D58E252A7}"/>
                </a:ext>
              </a:extLst>
            </p:cNvPr>
            <p:cNvSpPr/>
            <p:nvPr/>
          </p:nvSpPr>
          <p:spPr>
            <a:xfrm>
              <a:off x="6993824" y="2587578"/>
              <a:ext cx="87222" cy="8722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l117">
              <a:extLst>
                <a:ext uri="{FF2B5EF4-FFF2-40B4-BE49-F238E27FC236}">
                  <a16:creationId xmlns:a16="http://schemas.microsoft.com/office/drawing/2014/main" id="{DE3FC5A4-2A9A-FD46-ABE5-6BF3351EA073}"/>
                </a:ext>
              </a:extLst>
            </p:cNvPr>
            <p:cNvSpPr/>
            <p:nvPr/>
          </p:nvSpPr>
          <p:spPr>
            <a:xfrm>
              <a:off x="5328657" y="2540043"/>
              <a:ext cx="0" cy="1002222"/>
            </a:xfrm>
            <a:custGeom>
              <a:avLst/>
              <a:gdLst/>
              <a:ahLst/>
              <a:cxnLst/>
              <a:rect l="0" t="0" r="0" b="0"/>
              <a:pathLst>
                <a:path h="1971851">
                  <a:moveTo>
                    <a:pt x="0" y="1971851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tx118">
              <a:extLst>
                <a:ext uri="{FF2B5EF4-FFF2-40B4-BE49-F238E27FC236}">
                  <a16:creationId xmlns:a16="http://schemas.microsoft.com/office/drawing/2014/main" id="{571B1916-1007-BC44-A6F9-1A6912C92CA9}"/>
                </a:ext>
              </a:extLst>
            </p:cNvPr>
            <p:cNvSpPr/>
            <p:nvPr/>
          </p:nvSpPr>
          <p:spPr>
            <a:xfrm>
              <a:off x="5127165" y="3325378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584" name="tx119">
              <a:extLst>
                <a:ext uri="{FF2B5EF4-FFF2-40B4-BE49-F238E27FC236}">
                  <a16:creationId xmlns:a16="http://schemas.microsoft.com/office/drawing/2014/main" id="{BD05E33E-1982-A14D-9240-6B9010ADA946}"/>
                </a:ext>
              </a:extLst>
            </p:cNvPr>
            <p:cNvSpPr/>
            <p:nvPr/>
          </p:nvSpPr>
          <p:spPr>
            <a:xfrm>
              <a:off x="5127165" y="3086753"/>
              <a:ext cx="80759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585" name="tx120">
              <a:extLst>
                <a:ext uri="{FF2B5EF4-FFF2-40B4-BE49-F238E27FC236}">
                  <a16:creationId xmlns:a16="http://schemas.microsoft.com/office/drawing/2014/main" id="{564C560C-86FE-FA48-B06A-EF05A6F10994}"/>
                </a:ext>
              </a:extLst>
            </p:cNvPr>
            <p:cNvSpPr/>
            <p:nvPr/>
          </p:nvSpPr>
          <p:spPr>
            <a:xfrm>
              <a:off x="5127165" y="2848835"/>
              <a:ext cx="80759" cy="41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586" name="tx121">
              <a:extLst>
                <a:ext uri="{FF2B5EF4-FFF2-40B4-BE49-F238E27FC236}">
                  <a16:creationId xmlns:a16="http://schemas.microsoft.com/office/drawing/2014/main" id="{FD76D61F-6BF8-D54A-99B5-9097B48C8789}"/>
                </a:ext>
              </a:extLst>
            </p:cNvPr>
            <p:cNvSpPr/>
            <p:nvPr/>
          </p:nvSpPr>
          <p:spPr>
            <a:xfrm>
              <a:off x="5094855" y="2609504"/>
              <a:ext cx="113068" cy="42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587" name="pl122">
              <a:extLst>
                <a:ext uri="{FF2B5EF4-FFF2-40B4-BE49-F238E27FC236}">
                  <a16:creationId xmlns:a16="http://schemas.microsoft.com/office/drawing/2014/main" id="{02D080EC-CDB4-AE49-A013-EBD0173F257B}"/>
                </a:ext>
              </a:extLst>
            </p:cNvPr>
            <p:cNvSpPr/>
            <p:nvPr/>
          </p:nvSpPr>
          <p:spPr>
            <a:xfrm>
              <a:off x="5222072" y="3347062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123">
              <a:extLst>
                <a:ext uri="{FF2B5EF4-FFF2-40B4-BE49-F238E27FC236}">
                  <a16:creationId xmlns:a16="http://schemas.microsoft.com/office/drawing/2014/main" id="{DC3F7DFD-4E4E-0642-88A7-3AF82B39FF3F}"/>
                </a:ext>
              </a:extLst>
            </p:cNvPr>
            <p:cNvSpPr/>
            <p:nvPr/>
          </p:nvSpPr>
          <p:spPr>
            <a:xfrm>
              <a:off x="5222072" y="3108438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124">
              <a:extLst>
                <a:ext uri="{FF2B5EF4-FFF2-40B4-BE49-F238E27FC236}">
                  <a16:creationId xmlns:a16="http://schemas.microsoft.com/office/drawing/2014/main" id="{579C088A-DD9F-2F42-9BEB-F8A1D5B82519}"/>
                </a:ext>
              </a:extLst>
            </p:cNvPr>
            <p:cNvSpPr/>
            <p:nvPr/>
          </p:nvSpPr>
          <p:spPr>
            <a:xfrm>
              <a:off x="5222072" y="2869814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l125">
              <a:extLst>
                <a:ext uri="{FF2B5EF4-FFF2-40B4-BE49-F238E27FC236}">
                  <a16:creationId xmlns:a16="http://schemas.microsoft.com/office/drawing/2014/main" id="{613E9868-E47F-994B-965F-D28C73AB658C}"/>
                </a:ext>
              </a:extLst>
            </p:cNvPr>
            <p:cNvSpPr/>
            <p:nvPr/>
          </p:nvSpPr>
          <p:spPr>
            <a:xfrm>
              <a:off x="5222072" y="2631190"/>
              <a:ext cx="17685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l126">
              <a:extLst>
                <a:ext uri="{FF2B5EF4-FFF2-40B4-BE49-F238E27FC236}">
                  <a16:creationId xmlns:a16="http://schemas.microsoft.com/office/drawing/2014/main" id="{595660DD-54FE-2940-A6D8-FA0D9E0670EB}"/>
                </a:ext>
              </a:extLst>
            </p:cNvPr>
            <p:cNvSpPr/>
            <p:nvPr/>
          </p:nvSpPr>
          <p:spPr>
            <a:xfrm>
              <a:off x="5324353" y="3537961"/>
              <a:ext cx="3417557" cy="0"/>
            </a:xfrm>
            <a:custGeom>
              <a:avLst/>
              <a:gdLst/>
              <a:ahLst/>
              <a:cxnLst/>
              <a:rect l="0" t="0" r="0" b="0"/>
              <a:pathLst>
                <a:path w="6723977">
                  <a:moveTo>
                    <a:pt x="0" y="0"/>
                  </a:moveTo>
                  <a:lnTo>
                    <a:pt x="6723977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  <a:tailEnd type="stealth" w="med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D1E4A20F-9F56-D24B-8624-F233F2712A0E}"/>
                </a:ext>
              </a:extLst>
            </p:cNvPr>
            <p:cNvSpPr txBox="1"/>
            <p:nvPr/>
          </p:nvSpPr>
          <p:spPr>
            <a:xfrm>
              <a:off x="5380479" y="1301217"/>
              <a:ext cx="1561298" cy="40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00B050"/>
                  </a:solidFill>
                </a:rPr>
                <a:t>Выборка №1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5B8307B6-6D42-BF49-BF2E-88FB42B13925}"/>
                </a:ext>
              </a:extLst>
            </p:cNvPr>
            <p:cNvSpPr txBox="1"/>
            <p:nvPr/>
          </p:nvSpPr>
          <p:spPr>
            <a:xfrm>
              <a:off x="5380479" y="2476250"/>
              <a:ext cx="1561298" cy="40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00B050"/>
                  </a:solidFill>
                </a:rPr>
                <a:t>Выборка №2</a:t>
              </a:r>
            </a:p>
          </p:txBody>
        </p:sp>
      </p:grp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601ED245-3D37-FB44-987E-96627581AD3D}"/>
              </a:ext>
            </a:extLst>
          </p:cNvPr>
          <p:cNvCxnSpPr>
            <a:cxnSpLocks/>
          </p:cNvCxnSpPr>
          <p:nvPr/>
        </p:nvCxnSpPr>
        <p:spPr>
          <a:xfrm flipV="1">
            <a:off x="5150990" y="3185652"/>
            <a:ext cx="807358" cy="9530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pt100">
            <a:extLst>
              <a:ext uri="{FF2B5EF4-FFF2-40B4-BE49-F238E27FC236}">
                <a16:creationId xmlns:a16="http://schemas.microsoft.com/office/drawing/2014/main" id="{44AF06A2-273E-694F-858F-280B53B85F46}"/>
              </a:ext>
            </a:extLst>
          </p:cNvPr>
          <p:cNvSpPr/>
          <p:nvPr/>
        </p:nvSpPr>
        <p:spPr>
          <a:xfrm>
            <a:off x="7454017" y="1955208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6" name="pt100">
            <a:extLst>
              <a:ext uri="{FF2B5EF4-FFF2-40B4-BE49-F238E27FC236}">
                <a16:creationId xmlns:a16="http://schemas.microsoft.com/office/drawing/2014/main" id="{AC0E2DB5-6D98-9D4E-974A-CB0F1D3BA21F}"/>
              </a:ext>
            </a:extLst>
          </p:cNvPr>
          <p:cNvSpPr/>
          <p:nvPr/>
        </p:nvSpPr>
        <p:spPr>
          <a:xfrm>
            <a:off x="7368340" y="2935119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8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16">
            <a:extLst>
              <a:ext uri="{FF2B5EF4-FFF2-40B4-BE49-F238E27FC236}">
                <a16:creationId xmlns:a16="http://schemas.microsoft.com/office/drawing/2014/main" id="{4A05A2C3-85D3-6441-BFC3-7496580872E8}"/>
              </a:ext>
            </a:extLst>
          </p:cNvPr>
          <p:cNvSpPr/>
          <p:nvPr/>
        </p:nvSpPr>
        <p:spPr>
          <a:xfrm>
            <a:off x="2066406" y="4199548"/>
            <a:ext cx="5673355" cy="1468612"/>
          </a:xfrm>
          <a:custGeom>
            <a:avLst/>
            <a:gdLst/>
            <a:ahLst/>
            <a:cxnLst/>
            <a:rect l="0" t="0" r="0" b="0"/>
            <a:pathLst>
              <a:path w="5673355" h="1468612">
                <a:moveTo>
                  <a:pt x="0" y="1447325"/>
                </a:moveTo>
                <a:lnTo>
                  <a:pt x="56733" y="1439721"/>
                </a:lnTo>
                <a:lnTo>
                  <a:pt x="113467" y="1431179"/>
                </a:lnTo>
                <a:lnTo>
                  <a:pt x="170200" y="1421617"/>
                </a:lnTo>
                <a:lnTo>
                  <a:pt x="226934" y="1410948"/>
                </a:lnTo>
                <a:lnTo>
                  <a:pt x="283667" y="1399086"/>
                </a:lnTo>
                <a:lnTo>
                  <a:pt x="340401" y="1385942"/>
                </a:lnTo>
                <a:lnTo>
                  <a:pt x="397134" y="1371428"/>
                </a:lnTo>
                <a:lnTo>
                  <a:pt x="453868" y="1355457"/>
                </a:lnTo>
                <a:lnTo>
                  <a:pt x="510602" y="1337945"/>
                </a:lnTo>
                <a:lnTo>
                  <a:pt x="567335" y="1318811"/>
                </a:lnTo>
                <a:lnTo>
                  <a:pt x="624069" y="1297979"/>
                </a:lnTo>
                <a:lnTo>
                  <a:pt x="680802" y="1275381"/>
                </a:lnTo>
                <a:lnTo>
                  <a:pt x="737536" y="1250957"/>
                </a:lnTo>
                <a:lnTo>
                  <a:pt x="794269" y="1224656"/>
                </a:lnTo>
                <a:lnTo>
                  <a:pt x="851003" y="1196441"/>
                </a:lnTo>
                <a:lnTo>
                  <a:pt x="907736" y="1166287"/>
                </a:lnTo>
                <a:lnTo>
                  <a:pt x="964470" y="1134185"/>
                </a:lnTo>
                <a:lnTo>
                  <a:pt x="1021204" y="1100142"/>
                </a:lnTo>
                <a:lnTo>
                  <a:pt x="1077937" y="1064184"/>
                </a:lnTo>
                <a:lnTo>
                  <a:pt x="1134671" y="1026357"/>
                </a:lnTo>
                <a:lnTo>
                  <a:pt x="1191404" y="986729"/>
                </a:lnTo>
                <a:lnTo>
                  <a:pt x="1248138" y="945388"/>
                </a:lnTo>
                <a:lnTo>
                  <a:pt x="1304871" y="902447"/>
                </a:lnTo>
                <a:lnTo>
                  <a:pt x="1361605" y="858041"/>
                </a:lnTo>
                <a:lnTo>
                  <a:pt x="1418338" y="812329"/>
                </a:lnTo>
                <a:lnTo>
                  <a:pt x="1475072" y="765493"/>
                </a:lnTo>
                <a:lnTo>
                  <a:pt x="1531806" y="717740"/>
                </a:lnTo>
                <a:lnTo>
                  <a:pt x="1588539" y="669297"/>
                </a:lnTo>
                <a:lnTo>
                  <a:pt x="1645273" y="620410"/>
                </a:lnTo>
                <a:lnTo>
                  <a:pt x="1702006" y="571348"/>
                </a:lnTo>
                <a:lnTo>
                  <a:pt x="1758740" y="522394"/>
                </a:lnTo>
                <a:lnTo>
                  <a:pt x="1815473" y="473847"/>
                </a:lnTo>
                <a:lnTo>
                  <a:pt x="1872207" y="426017"/>
                </a:lnTo>
                <a:lnTo>
                  <a:pt x="1928940" y="379221"/>
                </a:lnTo>
                <a:lnTo>
                  <a:pt x="1985674" y="333784"/>
                </a:lnTo>
                <a:lnTo>
                  <a:pt x="2042408" y="290031"/>
                </a:lnTo>
                <a:lnTo>
                  <a:pt x="2099141" y="248285"/>
                </a:lnTo>
                <a:lnTo>
                  <a:pt x="2155875" y="208861"/>
                </a:lnTo>
                <a:lnTo>
                  <a:pt x="2212608" y="172068"/>
                </a:lnTo>
                <a:lnTo>
                  <a:pt x="2269342" y="138197"/>
                </a:lnTo>
                <a:lnTo>
                  <a:pt x="2326075" y="107522"/>
                </a:lnTo>
                <a:lnTo>
                  <a:pt x="2382809" y="80297"/>
                </a:lnTo>
                <a:lnTo>
                  <a:pt x="2439542" y="56748"/>
                </a:lnTo>
                <a:lnTo>
                  <a:pt x="2496276" y="37076"/>
                </a:lnTo>
                <a:lnTo>
                  <a:pt x="2553010" y="21448"/>
                </a:lnTo>
                <a:lnTo>
                  <a:pt x="2609743" y="9999"/>
                </a:lnTo>
                <a:lnTo>
                  <a:pt x="2666477" y="2829"/>
                </a:lnTo>
                <a:lnTo>
                  <a:pt x="2723210" y="0"/>
                </a:lnTo>
                <a:lnTo>
                  <a:pt x="2779944" y="1536"/>
                </a:lnTo>
                <a:lnTo>
                  <a:pt x="2836677" y="7425"/>
                </a:lnTo>
                <a:lnTo>
                  <a:pt x="2893411" y="17615"/>
                </a:lnTo>
                <a:lnTo>
                  <a:pt x="2950144" y="32017"/>
                </a:lnTo>
                <a:lnTo>
                  <a:pt x="3006878" y="50507"/>
                </a:lnTo>
                <a:lnTo>
                  <a:pt x="3063612" y="72926"/>
                </a:lnTo>
                <a:lnTo>
                  <a:pt x="3120345" y="99085"/>
                </a:lnTo>
                <a:lnTo>
                  <a:pt x="3177079" y="128763"/>
                </a:lnTo>
                <a:lnTo>
                  <a:pt x="3233812" y="161715"/>
                </a:lnTo>
                <a:lnTo>
                  <a:pt x="3290546" y="197672"/>
                </a:lnTo>
                <a:lnTo>
                  <a:pt x="3347279" y="236347"/>
                </a:lnTo>
                <a:lnTo>
                  <a:pt x="3404013" y="277438"/>
                </a:lnTo>
                <a:lnTo>
                  <a:pt x="3460746" y="320630"/>
                </a:lnTo>
                <a:lnTo>
                  <a:pt x="3517480" y="365602"/>
                </a:lnTo>
                <a:lnTo>
                  <a:pt x="3574214" y="412029"/>
                </a:lnTo>
                <a:lnTo>
                  <a:pt x="3630947" y="459586"/>
                </a:lnTo>
                <a:lnTo>
                  <a:pt x="3687681" y="507954"/>
                </a:lnTo>
                <a:lnTo>
                  <a:pt x="3744414" y="556819"/>
                </a:lnTo>
                <a:lnTo>
                  <a:pt x="3801148" y="605879"/>
                </a:lnTo>
                <a:lnTo>
                  <a:pt x="3857881" y="654846"/>
                </a:lnTo>
                <a:lnTo>
                  <a:pt x="3914615" y="703448"/>
                </a:lnTo>
                <a:lnTo>
                  <a:pt x="3971348" y="751430"/>
                </a:lnTo>
                <a:lnTo>
                  <a:pt x="4028082" y="798560"/>
                </a:lnTo>
                <a:lnTo>
                  <a:pt x="4084816" y="844625"/>
                </a:lnTo>
                <a:lnTo>
                  <a:pt x="4141549" y="889435"/>
                </a:lnTo>
                <a:lnTo>
                  <a:pt x="4198283" y="932826"/>
                </a:lnTo>
                <a:lnTo>
                  <a:pt x="4255016" y="974653"/>
                </a:lnTo>
                <a:lnTo>
                  <a:pt x="4311750" y="1014799"/>
                </a:lnTo>
                <a:lnTo>
                  <a:pt x="4368483" y="1053168"/>
                </a:lnTo>
                <a:lnTo>
                  <a:pt x="4425217" y="1089685"/>
                </a:lnTo>
                <a:lnTo>
                  <a:pt x="4481950" y="1124299"/>
                </a:lnTo>
                <a:lnTo>
                  <a:pt x="4538684" y="1156979"/>
                </a:lnTo>
                <a:lnTo>
                  <a:pt x="4595418" y="1187710"/>
                </a:lnTo>
                <a:lnTo>
                  <a:pt x="4652151" y="1216497"/>
                </a:lnTo>
                <a:lnTo>
                  <a:pt x="4708885" y="1243362"/>
                </a:lnTo>
                <a:lnTo>
                  <a:pt x="4765618" y="1268337"/>
                </a:lnTo>
                <a:lnTo>
                  <a:pt x="4822352" y="1291470"/>
                </a:lnTo>
                <a:lnTo>
                  <a:pt x="4879085" y="1312819"/>
                </a:lnTo>
                <a:lnTo>
                  <a:pt x="4935819" y="1332448"/>
                </a:lnTo>
                <a:lnTo>
                  <a:pt x="4992552" y="1350433"/>
                </a:lnTo>
                <a:lnTo>
                  <a:pt x="5049286" y="1366852"/>
                </a:lnTo>
                <a:lnTo>
                  <a:pt x="5106020" y="1381789"/>
                </a:lnTo>
                <a:lnTo>
                  <a:pt x="5162753" y="1395329"/>
                </a:lnTo>
                <a:lnTo>
                  <a:pt x="5219487" y="1407562"/>
                </a:lnTo>
                <a:lnTo>
                  <a:pt x="5276220" y="1418575"/>
                </a:lnTo>
                <a:lnTo>
                  <a:pt x="5332954" y="1428456"/>
                </a:lnTo>
                <a:lnTo>
                  <a:pt x="5389687" y="1437291"/>
                </a:lnTo>
                <a:lnTo>
                  <a:pt x="5446421" y="1445165"/>
                </a:lnTo>
                <a:lnTo>
                  <a:pt x="5503154" y="1452158"/>
                </a:lnTo>
                <a:lnTo>
                  <a:pt x="5559888" y="1458348"/>
                </a:lnTo>
                <a:lnTo>
                  <a:pt x="5616622" y="1463810"/>
                </a:lnTo>
                <a:lnTo>
                  <a:pt x="5673355" y="1468612"/>
                </a:lnTo>
              </a:path>
            </a:pathLst>
          </a:custGeom>
          <a:ln w="13550" cap="flat">
            <a:solidFill>
              <a:srgbClr val="1E9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17">
            <a:extLst>
              <a:ext uri="{FF2B5EF4-FFF2-40B4-BE49-F238E27FC236}">
                <a16:creationId xmlns:a16="http://schemas.microsoft.com/office/drawing/2014/main" id="{D210EBA7-CAB1-4C4C-B128-A7BAA8A81653}"/>
              </a:ext>
            </a:extLst>
          </p:cNvPr>
          <p:cNvSpPr/>
          <p:nvPr/>
        </p:nvSpPr>
        <p:spPr>
          <a:xfrm>
            <a:off x="1436033" y="3828404"/>
            <a:ext cx="0" cy="1971851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04" name="tx118">
            <a:extLst>
              <a:ext uri="{FF2B5EF4-FFF2-40B4-BE49-F238E27FC236}">
                <a16:creationId xmlns:a16="http://schemas.microsoft.com/office/drawing/2014/main" id="{F357DD80-4DA2-3B4D-9D9A-92E1D89A005D}"/>
              </a:ext>
            </a:extLst>
          </p:cNvPr>
          <p:cNvSpPr/>
          <p:nvPr/>
        </p:nvSpPr>
        <p:spPr>
          <a:xfrm>
            <a:off x="1214511" y="5373534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2.5</a:t>
            </a:r>
          </a:p>
        </p:txBody>
      </p:sp>
      <p:sp>
        <p:nvSpPr>
          <p:cNvPr id="105" name="tx119">
            <a:extLst>
              <a:ext uri="{FF2B5EF4-FFF2-40B4-BE49-F238E27FC236}">
                <a16:creationId xmlns:a16="http://schemas.microsoft.com/office/drawing/2014/main" id="{37B64DB5-E2C6-4D4E-86E1-0F0A52C0C330}"/>
              </a:ext>
            </a:extLst>
          </p:cNvPr>
          <p:cNvSpPr/>
          <p:nvPr/>
        </p:nvSpPr>
        <p:spPr>
          <a:xfrm>
            <a:off x="1214511" y="4904045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5.0</a:t>
            </a:r>
          </a:p>
        </p:txBody>
      </p:sp>
      <p:sp>
        <p:nvSpPr>
          <p:cNvPr id="106" name="tx120">
            <a:extLst>
              <a:ext uri="{FF2B5EF4-FFF2-40B4-BE49-F238E27FC236}">
                <a16:creationId xmlns:a16="http://schemas.microsoft.com/office/drawing/2014/main" id="{3C1779AB-C336-154B-8A55-5792ACBA13D5}"/>
              </a:ext>
            </a:extLst>
          </p:cNvPr>
          <p:cNvSpPr/>
          <p:nvPr/>
        </p:nvSpPr>
        <p:spPr>
          <a:xfrm>
            <a:off x="1214511" y="4435946"/>
            <a:ext cx="158892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7.5</a:t>
            </a:r>
          </a:p>
        </p:txBody>
      </p:sp>
      <p:sp>
        <p:nvSpPr>
          <p:cNvPr id="107" name="tx121">
            <a:extLst>
              <a:ext uri="{FF2B5EF4-FFF2-40B4-BE49-F238E27FC236}">
                <a16:creationId xmlns:a16="http://schemas.microsoft.com/office/drawing/2014/main" id="{F3F546F8-1413-8F4D-BA96-2DF8D15B7BE1}"/>
              </a:ext>
            </a:extLst>
          </p:cNvPr>
          <p:cNvSpPr/>
          <p:nvPr/>
        </p:nvSpPr>
        <p:spPr>
          <a:xfrm>
            <a:off x="1150942" y="3965068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10.0</a:t>
            </a:r>
          </a:p>
        </p:txBody>
      </p:sp>
      <p:sp>
        <p:nvSpPr>
          <p:cNvPr id="108" name="pl122">
            <a:extLst>
              <a:ext uri="{FF2B5EF4-FFF2-40B4-BE49-F238E27FC236}">
                <a16:creationId xmlns:a16="http://schemas.microsoft.com/office/drawing/2014/main" id="{8AE09069-2576-C645-BDA6-7B4F8E219119}"/>
              </a:ext>
            </a:extLst>
          </p:cNvPr>
          <p:cNvSpPr/>
          <p:nvPr/>
        </p:nvSpPr>
        <p:spPr>
          <a:xfrm>
            <a:off x="1401239" y="541619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123">
            <a:extLst>
              <a:ext uri="{FF2B5EF4-FFF2-40B4-BE49-F238E27FC236}">
                <a16:creationId xmlns:a16="http://schemas.microsoft.com/office/drawing/2014/main" id="{F1090F54-9FD1-AE46-B8C0-06732146B2A3}"/>
              </a:ext>
            </a:extLst>
          </p:cNvPr>
          <p:cNvSpPr/>
          <p:nvPr/>
        </p:nvSpPr>
        <p:spPr>
          <a:xfrm>
            <a:off x="1401239" y="49467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pl124">
            <a:extLst>
              <a:ext uri="{FF2B5EF4-FFF2-40B4-BE49-F238E27FC236}">
                <a16:creationId xmlns:a16="http://schemas.microsoft.com/office/drawing/2014/main" id="{69F97111-FA57-3D4C-9E11-D76FC2F8F5F1}"/>
              </a:ext>
            </a:extLst>
          </p:cNvPr>
          <p:cNvSpPr/>
          <p:nvPr/>
        </p:nvSpPr>
        <p:spPr>
          <a:xfrm>
            <a:off x="1401239" y="447722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25">
            <a:extLst>
              <a:ext uri="{FF2B5EF4-FFF2-40B4-BE49-F238E27FC236}">
                <a16:creationId xmlns:a16="http://schemas.microsoft.com/office/drawing/2014/main" id="{63774171-3A7F-184C-8EC0-737D197D7257}"/>
              </a:ext>
            </a:extLst>
          </p:cNvPr>
          <p:cNvSpPr/>
          <p:nvPr/>
        </p:nvSpPr>
        <p:spPr>
          <a:xfrm>
            <a:off x="1401239" y="400773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26">
            <a:extLst>
              <a:ext uri="{FF2B5EF4-FFF2-40B4-BE49-F238E27FC236}">
                <a16:creationId xmlns:a16="http://schemas.microsoft.com/office/drawing/2014/main" id="{CCF6AEF6-20B9-2B4F-84A4-8DF9034BF99F}"/>
              </a:ext>
            </a:extLst>
          </p:cNvPr>
          <p:cNvSpPr/>
          <p:nvPr/>
        </p:nvSpPr>
        <p:spPr>
          <a:xfrm>
            <a:off x="1427566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13" name="pl127">
            <a:extLst>
              <a:ext uri="{FF2B5EF4-FFF2-40B4-BE49-F238E27FC236}">
                <a16:creationId xmlns:a16="http://schemas.microsoft.com/office/drawing/2014/main" id="{C16E96F5-E4B6-A64A-84EE-455272E40EB7}"/>
              </a:ext>
            </a:extLst>
          </p:cNvPr>
          <p:cNvSpPr/>
          <p:nvPr/>
        </p:nvSpPr>
        <p:spPr>
          <a:xfrm>
            <a:off x="2696779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128">
            <a:extLst>
              <a:ext uri="{FF2B5EF4-FFF2-40B4-BE49-F238E27FC236}">
                <a16:creationId xmlns:a16="http://schemas.microsoft.com/office/drawing/2014/main" id="{95FAF1F4-E830-0543-9E33-7E805860F708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129">
            <a:extLst>
              <a:ext uri="{FF2B5EF4-FFF2-40B4-BE49-F238E27FC236}">
                <a16:creationId xmlns:a16="http://schemas.microsoft.com/office/drawing/2014/main" id="{FC7F3691-EADA-364C-A044-581519F6FD5F}"/>
              </a:ext>
            </a:extLst>
          </p:cNvPr>
          <p:cNvSpPr/>
          <p:nvPr/>
        </p:nvSpPr>
        <p:spPr>
          <a:xfrm>
            <a:off x="6899265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tx130">
            <a:extLst>
              <a:ext uri="{FF2B5EF4-FFF2-40B4-BE49-F238E27FC236}">
                <a16:creationId xmlns:a16="http://schemas.microsoft.com/office/drawing/2014/main" id="{BFF14774-238D-9F47-922A-285C2830F72B}"/>
              </a:ext>
            </a:extLst>
          </p:cNvPr>
          <p:cNvSpPr/>
          <p:nvPr/>
        </p:nvSpPr>
        <p:spPr>
          <a:xfrm>
            <a:off x="2633211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117" name="tx131">
            <a:extLst>
              <a:ext uri="{FF2B5EF4-FFF2-40B4-BE49-F238E27FC236}">
                <a16:creationId xmlns:a16="http://schemas.microsoft.com/office/drawing/2014/main" id="{620FF511-6A47-C642-838A-4B681355735B}"/>
              </a:ext>
            </a:extLst>
          </p:cNvPr>
          <p:cNvSpPr/>
          <p:nvPr/>
        </p:nvSpPr>
        <p:spPr>
          <a:xfrm>
            <a:off x="4734454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118" name="tx132">
            <a:extLst>
              <a:ext uri="{FF2B5EF4-FFF2-40B4-BE49-F238E27FC236}">
                <a16:creationId xmlns:a16="http://schemas.microsoft.com/office/drawing/2014/main" id="{EE66A10E-1095-2F4F-86FB-45A96D7B1935}"/>
              </a:ext>
            </a:extLst>
          </p:cNvPr>
          <p:cNvSpPr/>
          <p:nvPr/>
        </p:nvSpPr>
        <p:spPr>
          <a:xfrm>
            <a:off x="6835697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19" name="tx133">
            <a:extLst>
              <a:ext uri="{FF2B5EF4-FFF2-40B4-BE49-F238E27FC236}">
                <a16:creationId xmlns:a16="http://schemas.microsoft.com/office/drawing/2014/main" id="{D632DFBB-21DB-9C4C-B3E6-552D6F7BB5F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20" name="tx134">
            <a:extLst>
              <a:ext uri="{FF2B5EF4-FFF2-40B4-BE49-F238E27FC236}">
                <a16:creationId xmlns:a16="http://schemas.microsoft.com/office/drawing/2014/main" id="{E9E0AF91-8332-7246-B5CA-5F0942ABA202}"/>
              </a:ext>
            </a:extLst>
          </p:cNvPr>
          <p:cNvSpPr/>
          <p:nvPr/>
        </p:nvSpPr>
        <p:spPr>
          <a:xfrm rot="16200000">
            <a:off x="-139588" y="4739981"/>
            <a:ext cx="2315418" cy="131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Частота значения в выборке (разы)</a:t>
            </a:r>
          </a:p>
        </p:txBody>
      </p:sp>
      <p:sp>
        <p:nvSpPr>
          <p:cNvPr id="34" name="pl126">
            <a:extLst>
              <a:ext uri="{FF2B5EF4-FFF2-40B4-BE49-F238E27FC236}">
                <a16:creationId xmlns:a16="http://schemas.microsoft.com/office/drawing/2014/main" id="{CDF76BD2-4B7C-314F-BD9B-DC78544A67ED}"/>
              </a:ext>
            </a:extLst>
          </p:cNvPr>
          <p:cNvSpPr/>
          <p:nvPr/>
        </p:nvSpPr>
        <p:spPr>
          <a:xfrm flipV="1">
            <a:off x="1117405" y="2563467"/>
            <a:ext cx="1478846" cy="159887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B050"/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35" name="pt100">
            <a:extLst>
              <a:ext uri="{FF2B5EF4-FFF2-40B4-BE49-F238E27FC236}">
                <a16:creationId xmlns:a16="http://schemas.microsoft.com/office/drawing/2014/main" id="{BF89502B-77DE-A247-8A4C-EFF977F4F11F}"/>
              </a:ext>
            </a:extLst>
          </p:cNvPr>
          <p:cNvSpPr/>
          <p:nvPr/>
        </p:nvSpPr>
        <p:spPr>
          <a:xfrm>
            <a:off x="1835024" y="263292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tx133">
            <a:extLst>
              <a:ext uri="{FF2B5EF4-FFF2-40B4-BE49-F238E27FC236}">
                <a16:creationId xmlns:a16="http://schemas.microsoft.com/office/drawing/2014/main" id="{77C5D656-40D0-984C-9EF4-938FBED5EC44}"/>
              </a:ext>
            </a:extLst>
          </p:cNvPr>
          <p:cNvSpPr/>
          <p:nvPr/>
        </p:nvSpPr>
        <p:spPr>
          <a:xfrm>
            <a:off x="1165246" y="2937380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Значение </a:t>
            </a:r>
            <a:r>
              <a:rPr lang="en-US" sz="900" i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lang="en-US" sz="900" dirty="0">
                <a:solidFill>
                  <a:srgbClr val="00B050"/>
                </a:solidFill>
                <a:latin typeface="Arial"/>
                <a:cs typeface="Arial"/>
              </a:rPr>
              <a:t>-</a:t>
            </a: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статистики</a:t>
            </a:r>
            <a:endParaRPr sz="9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8" name="pl128">
            <a:extLst>
              <a:ext uri="{FF2B5EF4-FFF2-40B4-BE49-F238E27FC236}">
                <a16:creationId xmlns:a16="http://schemas.microsoft.com/office/drawing/2014/main" id="{17FF19F6-3AF2-0944-B7F3-4AE3253FB028}"/>
              </a:ext>
            </a:extLst>
          </p:cNvPr>
          <p:cNvSpPr/>
          <p:nvPr/>
        </p:nvSpPr>
        <p:spPr>
          <a:xfrm>
            <a:off x="1858400" y="2727036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>
              <a:solidFill>
                <a:srgbClr val="00B14F"/>
              </a:solidFill>
            </a:endParaRPr>
          </a:p>
        </p:txBody>
      </p:sp>
      <p:sp>
        <p:nvSpPr>
          <p:cNvPr id="39" name="tx131">
            <a:extLst>
              <a:ext uri="{FF2B5EF4-FFF2-40B4-BE49-F238E27FC236}">
                <a16:creationId xmlns:a16="http://schemas.microsoft.com/office/drawing/2014/main" id="{DACD9730-EB6F-1D4B-97C0-7F425C9981FD}"/>
              </a:ext>
            </a:extLst>
          </p:cNvPr>
          <p:cNvSpPr/>
          <p:nvPr/>
        </p:nvSpPr>
        <p:spPr>
          <a:xfrm>
            <a:off x="1794832" y="2787881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B14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0" name="pt100">
            <a:extLst>
              <a:ext uri="{FF2B5EF4-FFF2-40B4-BE49-F238E27FC236}">
                <a16:creationId xmlns:a16="http://schemas.microsoft.com/office/drawing/2014/main" id="{28826511-87FC-A842-8A96-04202B9BDC12}"/>
              </a:ext>
            </a:extLst>
          </p:cNvPr>
          <p:cNvSpPr/>
          <p:nvPr/>
        </p:nvSpPr>
        <p:spPr>
          <a:xfrm>
            <a:off x="1919496" y="263292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BC05B3-3FE1-144D-87C5-18B61E8E763D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066406" y="2123583"/>
            <a:ext cx="1131948" cy="4398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5E3584-48C3-E74D-BF62-EBEF8CC99A4F}"/>
              </a:ext>
            </a:extLst>
          </p:cNvPr>
          <p:cNvSpPr txBox="1"/>
          <p:nvPr/>
        </p:nvSpPr>
        <p:spPr>
          <a:xfrm>
            <a:off x="1526711" y="471847"/>
            <a:ext cx="372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Случайные различия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EAF5C1-B0F7-C840-92E5-5D860B4FC772}"/>
                  </a:ext>
                </a:extLst>
              </p:cNvPr>
              <p:cNvSpPr txBox="1"/>
              <p:nvPr/>
            </p:nvSpPr>
            <p:spPr>
              <a:xfrm>
                <a:off x="3198354" y="1586769"/>
                <a:ext cx="1378967" cy="1073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EAF5C1-B0F7-C840-92E5-5D860B4FC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54" y="1586769"/>
                <a:ext cx="1378967" cy="1073627"/>
              </a:xfrm>
              <a:prstGeom prst="rect">
                <a:avLst/>
              </a:prstGeom>
              <a:blipFill>
                <a:blip r:embed="rId2"/>
                <a:stretch>
                  <a:fillRect l="-3704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877203-0C15-124F-B5D4-9CF168DE37BC}"/>
              </a:ext>
            </a:extLst>
          </p:cNvPr>
          <p:cNvCxnSpPr>
            <a:cxnSpLocks/>
          </p:cNvCxnSpPr>
          <p:nvPr/>
        </p:nvCxnSpPr>
        <p:spPr>
          <a:xfrm flipH="1">
            <a:off x="4734454" y="2091392"/>
            <a:ext cx="9902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E2B773-53F8-7C4B-BEE1-A24F1957016F}"/>
              </a:ext>
            </a:extLst>
          </p:cNvPr>
          <p:cNvCxnSpPr>
            <a:cxnSpLocks/>
          </p:cNvCxnSpPr>
          <p:nvPr/>
        </p:nvCxnSpPr>
        <p:spPr>
          <a:xfrm flipV="1">
            <a:off x="5150990" y="2937380"/>
            <a:ext cx="928534" cy="12013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66B5CBA2-3913-CA4A-B552-D688769E7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44" y="1552192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BF0952A-B370-9D44-BBC6-09B95F5A3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44" y="2238113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0" name="pl117">
            <a:extLst>
              <a:ext uri="{FF2B5EF4-FFF2-40B4-BE49-F238E27FC236}">
                <a16:creationId xmlns:a16="http://schemas.microsoft.com/office/drawing/2014/main" id="{8FEB9BD3-AC19-824B-B3A7-76434AB31F61}"/>
              </a:ext>
            </a:extLst>
          </p:cNvPr>
          <p:cNvSpPr/>
          <p:nvPr/>
        </p:nvSpPr>
        <p:spPr>
          <a:xfrm>
            <a:off x="1123421" y="1289370"/>
            <a:ext cx="0" cy="1440000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B050"/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1" name="tx134">
            <a:extLst>
              <a:ext uri="{FF2B5EF4-FFF2-40B4-BE49-F238E27FC236}">
                <a16:creationId xmlns:a16="http://schemas.microsoft.com/office/drawing/2014/main" id="{3CB4F139-6C4A-B340-AB9F-B698CA60E90E}"/>
              </a:ext>
            </a:extLst>
          </p:cNvPr>
          <p:cNvSpPr/>
          <p:nvPr/>
        </p:nvSpPr>
        <p:spPr>
          <a:xfrm rot="16200000">
            <a:off x="348558" y="1793020"/>
            <a:ext cx="1201641" cy="19434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Частота</a:t>
            </a:r>
            <a:endParaRPr sz="900" dirty="0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77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16">
            <a:extLst>
              <a:ext uri="{FF2B5EF4-FFF2-40B4-BE49-F238E27FC236}">
                <a16:creationId xmlns:a16="http://schemas.microsoft.com/office/drawing/2014/main" id="{4A05A2C3-85D3-6441-BFC3-7496580872E8}"/>
              </a:ext>
            </a:extLst>
          </p:cNvPr>
          <p:cNvSpPr/>
          <p:nvPr/>
        </p:nvSpPr>
        <p:spPr>
          <a:xfrm>
            <a:off x="2066406" y="4199548"/>
            <a:ext cx="5673355" cy="1468612"/>
          </a:xfrm>
          <a:custGeom>
            <a:avLst/>
            <a:gdLst/>
            <a:ahLst/>
            <a:cxnLst/>
            <a:rect l="0" t="0" r="0" b="0"/>
            <a:pathLst>
              <a:path w="5673355" h="1468612">
                <a:moveTo>
                  <a:pt x="0" y="1447325"/>
                </a:moveTo>
                <a:lnTo>
                  <a:pt x="56733" y="1439721"/>
                </a:lnTo>
                <a:lnTo>
                  <a:pt x="113467" y="1431179"/>
                </a:lnTo>
                <a:lnTo>
                  <a:pt x="170200" y="1421617"/>
                </a:lnTo>
                <a:lnTo>
                  <a:pt x="226934" y="1410948"/>
                </a:lnTo>
                <a:lnTo>
                  <a:pt x="283667" y="1399086"/>
                </a:lnTo>
                <a:lnTo>
                  <a:pt x="340401" y="1385942"/>
                </a:lnTo>
                <a:lnTo>
                  <a:pt x="397134" y="1371428"/>
                </a:lnTo>
                <a:lnTo>
                  <a:pt x="453868" y="1355457"/>
                </a:lnTo>
                <a:lnTo>
                  <a:pt x="510602" y="1337945"/>
                </a:lnTo>
                <a:lnTo>
                  <a:pt x="567335" y="1318811"/>
                </a:lnTo>
                <a:lnTo>
                  <a:pt x="624069" y="1297979"/>
                </a:lnTo>
                <a:lnTo>
                  <a:pt x="680802" y="1275381"/>
                </a:lnTo>
                <a:lnTo>
                  <a:pt x="737536" y="1250957"/>
                </a:lnTo>
                <a:lnTo>
                  <a:pt x="794269" y="1224656"/>
                </a:lnTo>
                <a:lnTo>
                  <a:pt x="851003" y="1196441"/>
                </a:lnTo>
                <a:lnTo>
                  <a:pt x="907736" y="1166287"/>
                </a:lnTo>
                <a:lnTo>
                  <a:pt x="964470" y="1134185"/>
                </a:lnTo>
                <a:lnTo>
                  <a:pt x="1021204" y="1100142"/>
                </a:lnTo>
                <a:lnTo>
                  <a:pt x="1077937" y="1064184"/>
                </a:lnTo>
                <a:lnTo>
                  <a:pt x="1134671" y="1026357"/>
                </a:lnTo>
                <a:lnTo>
                  <a:pt x="1191404" y="986729"/>
                </a:lnTo>
                <a:lnTo>
                  <a:pt x="1248138" y="945388"/>
                </a:lnTo>
                <a:lnTo>
                  <a:pt x="1304871" y="902447"/>
                </a:lnTo>
                <a:lnTo>
                  <a:pt x="1361605" y="858041"/>
                </a:lnTo>
                <a:lnTo>
                  <a:pt x="1418338" y="812329"/>
                </a:lnTo>
                <a:lnTo>
                  <a:pt x="1475072" y="765493"/>
                </a:lnTo>
                <a:lnTo>
                  <a:pt x="1531806" y="717740"/>
                </a:lnTo>
                <a:lnTo>
                  <a:pt x="1588539" y="669297"/>
                </a:lnTo>
                <a:lnTo>
                  <a:pt x="1645273" y="620410"/>
                </a:lnTo>
                <a:lnTo>
                  <a:pt x="1702006" y="571348"/>
                </a:lnTo>
                <a:lnTo>
                  <a:pt x="1758740" y="522394"/>
                </a:lnTo>
                <a:lnTo>
                  <a:pt x="1815473" y="473847"/>
                </a:lnTo>
                <a:lnTo>
                  <a:pt x="1872207" y="426017"/>
                </a:lnTo>
                <a:lnTo>
                  <a:pt x="1928940" y="379221"/>
                </a:lnTo>
                <a:lnTo>
                  <a:pt x="1985674" y="333784"/>
                </a:lnTo>
                <a:lnTo>
                  <a:pt x="2042408" y="290031"/>
                </a:lnTo>
                <a:lnTo>
                  <a:pt x="2099141" y="248285"/>
                </a:lnTo>
                <a:lnTo>
                  <a:pt x="2155875" y="208861"/>
                </a:lnTo>
                <a:lnTo>
                  <a:pt x="2212608" y="172068"/>
                </a:lnTo>
                <a:lnTo>
                  <a:pt x="2269342" y="138197"/>
                </a:lnTo>
                <a:lnTo>
                  <a:pt x="2326075" y="107522"/>
                </a:lnTo>
                <a:lnTo>
                  <a:pt x="2382809" y="80297"/>
                </a:lnTo>
                <a:lnTo>
                  <a:pt x="2439542" y="56748"/>
                </a:lnTo>
                <a:lnTo>
                  <a:pt x="2496276" y="37076"/>
                </a:lnTo>
                <a:lnTo>
                  <a:pt x="2553010" y="21448"/>
                </a:lnTo>
                <a:lnTo>
                  <a:pt x="2609743" y="9999"/>
                </a:lnTo>
                <a:lnTo>
                  <a:pt x="2666477" y="2829"/>
                </a:lnTo>
                <a:lnTo>
                  <a:pt x="2723210" y="0"/>
                </a:lnTo>
                <a:lnTo>
                  <a:pt x="2779944" y="1536"/>
                </a:lnTo>
                <a:lnTo>
                  <a:pt x="2836677" y="7425"/>
                </a:lnTo>
                <a:lnTo>
                  <a:pt x="2893411" y="17615"/>
                </a:lnTo>
                <a:lnTo>
                  <a:pt x="2950144" y="32017"/>
                </a:lnTo>
                <a:lnTo>
                  <a:pt x="3006878" y="50507"/>
                </a:lnTo>
                <a:lnTo>
                  <a:pt x="3063612" y="72926"/>
                </a:lnTo>
                <a:lnTo>
                  <a:pt x="3120345" y="99085"/>
                </a:lnTo>
                <a:lnTo>
                  <a:pt x="3177079" y="128763"/>
                </a:lnTo>
                <a:lnTo>
                  <a:pt x="3233812" y="161715"/>
                </a:lnTo>
                <a:lnTo>
                  <a:pt x="3290546" y="197672"/>
                </a:lnTo>
                <a:lnTo>
                  <a:pt x="3347279" y="236347"/>
                </a:lnTo>
                <a:lnTo>
                  <a:pt x="3404013" y="277438"/>
                </a:lnTo>
                <a:lnTo>
                  <a:pt x="3460746" y="320630"/>
                </a:lnTo>
                <a:lnTo>
                  <a:pt x="3517480" y="365602"/>
                </a:lnTo>
                <a:lnTo>
                  <a:pt x="3574214" y="412029"/>
                </a:lnTo>
                <a:lnTo>
                  <a:pt x="3630947" y="459586"/>
                </a:lnTo>
                <a:lnTo>
                  <a:pt x="3687681" y="507954"/>
                </a:lnTo>
                <a:lnTo>
                  <a:pt x="3744414" y="556819"/>
                </a:lnTo>
                <a:lnTo>
                  <a:pt x="3801148" y="605879"/>
                </a:lnTo>
                <a:lnTo>
                  <a:pt x="3857881" y="654846"/>
                </a:lnTo>
                <a:lnTo>
                  <a:pt x="3914615" y="703448"/>
                </a:lnTo>
                <a:lnTo>
                  <a:pt x="3971348" y="751430"/>
                </a:lnTo>
                <a:lnTo>
                  <a:pt x="4028082" y="798560"/>
                </a:lnTo>
                <a:lnTo>
                  <a:pt x="4084816" y="844625"/>
                </a:lnTo>
                <a:lnTo>
                  <a:pt x="4141549" y="889435"/>
                </a:lnTo>
                <a:lnTo>
                  <a:pt x="4198283" y="932826"/>
                </a:lnTo>
                <a:lnTo>
                  <a:pt x="4255016" y="974653"/>
                </a:lnTo>
                <a:lnTo>
                  <a:pt x="4311750" y="1014799"/>
                </a:lnTo>
                <a:lnTo>
                  <a:pt x="4368483" y="1053168"/>
                </a:lnTo>
                <a:lnTo>
                  <a:pt x="4425217" y="1089685"/>
                </a:lnTo>
                <a:lnTo>
                  <a:pt x="4481950" y="1124299"/>
                </a:lnTo>
                <a:lnTo>
                  <a:pt x="4538684" y="1156979"/>
                </a:lnTo>
                <a:lnTo>
                  <a:pt x="4595418" y="1187710"/>
                </a:lnTo>
                <a:lnTo>
                  <a:pt x="4652151" y="1216497"/>
                </a:lnTo>
                <a:lnTo>
                  <a:pt x="4708885" y="1243362"/>
                </a:lnTo>
                <a:lnTo>
                  <a:pt x="4765618" y="1268337"/>
                </a:lnTo>
                <a:lnTo>
                  <a:pt x="4822352" y="1291470"/>
                </a:lnTo>
                <a:lnTo>
                  <a:pt x="4879085" y="1312819"/>
                </a:lnTo>
                <a:lnTo>
                  <a:pt x="4935819" y="1332448"/>
                </a:lnTo>
                <a:lnTo>
                  <a:pt x="4992552" y="1350433"/>
                </a:lnTo>
                <a:lnTo>
                  <a:pt x="5049286" y="1366852"/>
                </a:lnTo>
                <a:lnTo>
                  <a:pt x="5106020" y="1381789"/>
                </a:lnTo>
                <a:lnTo>
                  <a:pt x="5162753" y="1395329"/>
                </a:lnTo>
                <a:lnTo>
                  <a:pt x="5219487" y="1407562"/>
                </a:lnTo>
                <a:lnTo>
                  <a:pt x="5276220" y="1418575"/>
                </a:lnTo>
                <a:lnTo>
                  <a:pt x="5332954" y="1428456"/>
                </a:lnTo>
                <a:lnTo>
                  <a:pt x="5389687" y="1437291"/>
                </a:lnTo>
                <a:lnTo>
                  <a:pt x="5446421" y="1445165"/>
                </a:lnTo>
                <a:lnTo>
                  <a:pt x="5503154" y="1452158"/>
                </a:lnTo>
                <a:lnTo>
                  <a:pt x="5559888" y="1458348"/>
                </a:lnTo>
                <a:lnTo>
                  <a:pt x="5616622" y="1463810"/>
                </a:lnTo>
                <a:lnTo>
                  <a:pt x="5673355" y="1468612"/>
                </a:lnTo>
              </a:path>
            </a:pathLst>
          </a:custGeom>
          <a:ln w="13550" cap="flat">
            <a:solidFill>
              <a:srgbClr val="1E9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17">
            <a:extLst>
              <a:ext uri="{FF2B5EF4-FFF2-40B4-BE49-F238E27FC236}">
                <a16:creationId xmlns:a16="http://schemas.microsoft.com/office/drawing/2014/main" id="{D210EBA7-CAB1-4C4C-B128-A7BAA8A81653}"/>
              </a:ext>
            </a:extLst>
          </p:cNvPr>
          <p:cNvSpPr/>
          <p:nvPr/>
        </p:nvSpPr>
        <p:spPr>
          <a:xfrm>
            <a:off x="1436033" y="3828404"/>
            <a:ext cx="0" cy="1971851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04" name="tx118">
            <a:extLst>
              <a:ext uri="{FF2B5EF4-FFF2-40B4-BE49-F238E27FC236}">
                <a16:creationId xmlns:a16="http://schemas.microsoft.com/office/drawing/2014/main" id="{F357DD80-4DA2-3B4D-9D9A-92E1D89A005D}"/>
              </a:ext>
            </a:extLst>
          </p:cNvPr>
          <p:cNvSpPr/>
          <p:nvPr/>
        </p:nvSpPr>
        <p:spPr>
          <a:xfrm>
            <a:off x="1214511" y="5373534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2.5</a:t>
            </a:r>
          </a:p>
        </p:txBody>
      </p:sp>
      <p:sp>
        <p:nvSpPr>
          <p:cNvPr id="105" name="tx119">
            <a:extLst>
              <a:ext uri="{FF2B5EF4-FFF2-40B4-BE49-F238E27FC236}">
                <a16:creationId xmlns:a16="http://schemas.microsoft.com/office/drawing/2014/main" id="{37B64DB5-E2C6-4D4E-86E1-0F0A52C0C330}"/>
              </a:ext>
            </a:extLst>
          </p:cNvPr>
          <p:cNvSpPr/>
          <p:nvPr/>
        </p:nvSpPr>
        <p:spPr>
          <a:xfrm>
            <a:off x="1214511" y="4904045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5.0</a:t>
            </a:r>
          </a:p>
        </p:txBody>
      </p:sp>
      <p:sp>
        <p:nvSpPr>
          <p:cNvPr id="106" name="tx120">
            <a:extLst>
              <a:ext uri="{FF2B5EF4-FFF2-40B4-BE49-F238E27FC236}">
                <a16:creationId xmlns:a16="http://schemas.microsoft.com/office/drawing/2014/main" id="{3C1779AB-C336-154B-8A55-5792ACBA13D5}"/>
              </a:ext>
            </a:extLst>
          </p:cNvPr>
          <p:cNvSpPr/>
          <p:nvPr/>
        </p:nvSpPr>
        <p:spPr>
          <a:xfrm>
            <a:off x="1214511" y="4435946"/>
            <a:ext cx="158892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7.5</a:t>
            </a:r>
          </a:p>
        </p:txBody>
      </p:sp>
      <p:sp>
        <p:nvSpPr>
          <p:cNvPr id="107" name="tx121">
            <a:extLst>
              <a:ext uri="{FF2B5EF4-FFF2-40B4-BE49-F238E27FC236}">
                <a16:creationId xmlns:a16="http://schemas.microsoft.com/office/drawing/2014/main" id="{F3F546F8-1413-8F4D-BA96-2DF8D15B7BE1}"/>
              </a:ext>
            </a:extLst>
          </p:cNvPr>
          <p:cNvSpPr/>
          <p:nvPr/>
        </p:nvSpPr>
        <p:spPr>
          <a:xfrm>
            <a:off x="1150942" y="3965068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10.0</a:t>
            </a:r>
          </a:p>
        </p:txBody>
      </p:sp>
      <p:sp>
        <p:nvSpPr>
          <p:cNvPr id="108" name="pl122">
            <a:extLst>
              <a:ext uri="{FF2B5EF4-FFF2-40B4-BE49-F238E27FC236}">
                <a16:creationId xmlns:a16="http://schemas.microsoft.com/office/drawing/2014/main" id="{8AE09069-2576-C645-BDA6-7B4F8E219119}"/>
              </a:ext>
            </a:extLst>
          </p:cNvPr>
          <p:cNvSpPr/>
          <p:nvPr/>
        </p:nvSpPr>
        <p:spPr>
          <a:xfrm>
            <a:off x="1401239" y="541619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123">
            <a:extLst>
              <a:ext uri="{FF2B5EF4-FFF2-40B4-BE49-F238E27FC236}">
                <a16:creationId xmlns:a16="http://schemas.microsoft.com/office/drawing/2014/main" id="{F1090F54-9FD1-AE46-B8C0-06732146B2A3}"/>
              </a:ext>
            </a:extLst>
          </p:cNvPr>
          <p:cNvSpPr/>
          <p:nvPr/>
        </p:nvSpPr>
        <p:spPr>
          <a:xfrm>
            <a:off x="1401239" y="49467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pl124">
            <a:extLst>
              <a:ext uri="{FF2B5EF4-FFF2-40B4-BE49-F238E27FC236}">
                <a16:creationId xmlns:a16="http://schemas.microsoft.com/office/drawing/2014/main" id="{69F97111-FA57-3D4C-9E11-D76FC2F8F5F1}"/>
              </a:ext>
            </a:extLst>
          </p:cNvPr>
          <p:cNvSpPr/>
          <p:nvPr/>
        </p:nvSpPr>
        <p:spPr>
          <a:xfrm>
            <a:off x="1401239" y="447722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25">
            <a:extLst>
              <a:ext uri="{FF2B5EF4-FFF2-40B4-BE49-F238E27FC236}">
                <a16:creationId xmlns:a16="http://schemas.microsoft.com/office/drawing/2014/main" id="{63774171-3A7F-184C-8EC0-737D197D7257}"/>
              </a:ext>
            </a:extLst>
          </p:cNvPr>
          <p:cNvSpPr/>
          <p:nvPr/>
        </p:nvSpPr>
        <p:spPr>
          <a:xfrm>
            <a:off x="1401239" y="400773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26">
            <a:extLst>
              <a:ext uri="{FF2B5EF4-FFF2-40B4-BE49-F238E27FC236}">
                <a16:creationId xmlns:a16="http://schemas.microsoft.com/office/drawing/2014/main" id="{CCF6AEF6-20B9-2B4F-84A4-8DF9034BF99F}"/>
              </a:ext>
            </a:extLst>
          </p:cNvPr>
          <p:cNvSpPr/>
          <p:nvPr/>
        </p:nvSpPr>
        <p:spPr>
          <a:xfrm>
            <a:off x="1427566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13" name="pl127">
            <a:extLst>
              <a:ext uri="{FF2B5EF4-FFF2-40B4-BE49-F238E27FC236}">
                <a16:creationId xmlns:a16="http://schemas.microsoft.com/office/drawing/2014/main" id="{C16E96F5-E4B6-A64A-84EE-455272E40EB7}"/>
              </a:ext>
            </a:extLst>
          </p:cNvPr>
          <p:cNvSpPr/>
          <p:nvPr/>
        </p:nvSpPr>
        <p:spPr>
          <a:xfrm>
            <a:off x="2696779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128">
            <a:extLst>
              <a:ext uri="{FF2B5EF4-FFF2-40B4-BE49-F238E27FC236}">
                <a16:creationId xmlns:a16="http://schemas.microsoft.com/office/drawing/2014/main" id="{95FAF1F4-E830-0543-9E33-7E805860F708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129">
            <a:extLst>
              <a:ext uri="{FF2B5EF4-FFF2-40B4-BE49-F238E27FC236}">
                <a16:creationId xmlns:a16="http://schemas.microsoft.com/office/drawing/2014/main" id="{FC7F3691-EADA-364C-A044-581519F6FD5F}"/>
              </a:ext>
            </a:extLst>
          </p:cNvPr>
          <p:cNvSpPr/>
          <p:nvPr/>
        </p:nvSpPr>
        <p:spPr>
          <a:xfrm>
            <a:off x="6899265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tx130">
            <a:extLst>
              <a:ext uri="{FF2B5EF4-FFF2-40B4-BE49-F238E27FC236}">
                <a16:creationId xmlns:a16="http://schemas.microsoft.com/office/drawing/2014/main" id="{BFF14774-238D-9F47-922A-285C2830F72B}"/>
              </a:ext>
            </a:extLst>
          </p:cNvPr>
          <p:cNvSpPr/>
          <p:nvPr/>
        </p:nvSpPr>
        <p:spPr>
          <a:xfrm>
            <a:off x="2633211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117" name="tx131">
            <a:extLst>
              <a:ext uri="{FF2B5EF4-FFF2-40B4-BE49-F238E27FC236}">
                <a16:creationId xmlns:a16="http://schemas.microsoft.com/office/drawing/2014/main" id="{620FF511-6A47-C642-838A-4B681355735B}"/>
              </a:ext>
            </a:extLst>
          </p:cNvPr>
          <p:cNvSpPr/>
          <p:nvPr/>
        </p:nvSpPr>
        <p:spPr>
          <a:xfrm>
            <a:off x="4734454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118" name="tx132">
            <a:extLst>
              <a:ext uri="{FF2B5EF4-FFF2-40B4-BE49-F238E27FC236}">
                <a16:creationId xmlns:a16="http://schemas.microsoft.com/office/drawing/2014/main" id="{EE66A10E-1095-2F4F-86FB-45A96D7B1935}"/>
              </a:ext>
            </a:extLst>
          </p:cNvPr>
          <p:cNvSpPr/>
          <p:nvPr/>
        </p:nvSpPr>
        <p:spPr>
          <a:xfrm>
            <a:off x="6835697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19" name="tx133">
            <a:extLst>
              <a:ext uri="{FF2B5EF4-FFF2-40B4-BE49-F238E27FC236}">
                <a16:creationId xmlns:a16="http://schemas.microsoft.com/office/drawing/2014/main" id="{D632DFBB-21DB-9C4C-B3E6-552D6F7BB5F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20" name="tx134">
            <a:extLst>
              <a:ext uri="{FF2B5EF4-FFF2-40B4-BE49-F238E27FC236}">
                <a16:creationId xmlns:a16="http://schemas.microsoft.com/office/drawing/2014/main" id="{E9E0AF91-8332-7246-B5CA-5F0942ABA202}"/>
              </a:ext>
            </a:extLst>
          </p:cNvPr>
          <p:cNvSpPr/>
          <p:nvPr/>
        </p:nvSpPr>
        <p:spPr>
          <a:xfrm rot="16200000">
            <a:off x="-139588" y="4739981"/>
            <a:ext cx="2315418" cy="131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Частота значения в выборке (разы)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8835F707-425A-BC4A-82B0-FF84BA37ABCA}"/>
              </a:ext>
            </a:extLst>
          </p:cNvPr>
          <p:cNvCxnSpPr>
            <a:cxnSpLocks/>
          </p:cNvCxnSpPr>
          <p:nvPr/>
        </p:nvCxnSpPr>
        <p:spPr>
          <a:xfrm flipV="1">
            <a:off x="5150990" y="2937380"/>
            <a:ext cx="928534" cy="12013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10CC97E-EB2D-234C-B190-169020E7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44" y="170646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11D1ABA-6030-BD4B-B2C4-4EFDE43D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44" y="861419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5833321-1E10-3847-AA7F-32488C33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44" y="1552192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014972-8A69-8342-82FB-3DB23A8C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44" y="2238113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5" name="pl126">
            <a:extLst>
              <a:ext uri="{FF2B5EF4-FFF2-40B4-BE49-F238E27FC236}">
                <a16:creationId xmlns:a16="http://schemas.microsoft.com/office/drawing/2014/main" id="{5FDFB5F3-7B45-9947-9E80-8D28E0C37CEF}"/>
              </a:ext>
            </a:extLst>
          </p:cNvPr>
          <p:cNvSpPr/>
          <p:nvPr/>
        </p:nvSpPr>
        <p:spPr>
          <a:xfrm flipV="1">
            <a:off x="1117405" y="2563467"/>
            <a:ext cx="1478846" cy="159887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B050"/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46" name="pt100">
            <a:extLst>
              <a:ext uri="{FF2B5EF4-FFF2-40B4-BE49-F238E27FC236}">
                <a16:creationId xmlns:a16="http://schemas.microsoft.com/office/drawing/2014/main" id="{740C0871-DBEB-B543-A5D7-8B1E89D7CD2C}"/>
              </a:ext>
            </a:extLst>
          </p:cNvPr>
          <p:cNvSpPr/>
          <p:nvPr/>
        </p:nvSpPr>
        <p:spPr>
          <a:xfrm>
            <a:off x="1835024" y="263292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tx133">
            <a:extLst>
              <a:ext uri="{FF2B5EF4-FFF2-40B4-BE49-F238E27FC236}">
                <a16:creationId xmlns:a16="http://schemas.microsoft.com/office/drawing/2014/main" id="{B631BFA9-1DF2-2C49-B55C-2FE912D00B0F}"/>
              </a:ext>
            </a:extLst>
          </p:cNvPr>
          <p:cNvSpPr/>
          <p:nvPr/>
        </p:nvSpPr>
        <p:spPr>
          <a:xfrm>
            <a:off x="1165246" y="2937380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Значение </a:t>
            </a:r>
            <a:r>
              <a:rPr lang="en-US" sz="900" i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lang="en-US" sz="900" dirty="0">
                <a:solidFill>
                  <a:srgbClr val="00B050"/>
                </a:solidFill>
                <a:latin typeface="Arial"/>
                <a:cs typeface="Arial"/>
              </a:rPr>
              <a:t>-</a:t>
            </a: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статистики</a:t>
            </a:r>
            <a:endParaRPr sz="9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49" name="pl128">
            <a:extLst>
              <a:ext uri="{FF2B5EF4-FFF2-40B4-BE49-F238E27FC236}">
                <a16:creationId xmlns:a16="http://schemas.microsoft.com/office/drawing/2014/main" id="{A0F5C7FF-B47B-0949-B7D6-44D3A3227BEC}"/>
              </a:ext>
            </a:extLst>
          </p:cNvPr>
          <p:cNvSpPr/>
          <p:nvPr/>
        </p:nvSpPr>
        <p:spPr>
          <a:xfrm>
            <a:off x="1858400" y="2727036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>
              <a:solidFill>
                <a:srgbClr val="00B14F"/>
              </a:solidFill>
            </a:endParaRPr>
          </a:p>
        </p:txBody>
      </p:sp>
      <p:sp>
        <p:nvSpPr>
          <p:cNvPr id="50" name="tx131">
            <a:extLst>
              <a:ext uri="{FF2B5EF4-FFF2-40B4-BE49-F238E27FC236}">
                <a16:creationId xmlns:a16="http://schemas.microsoft.com/office/drawing/2014/main" id="{36197DDA-6B87-6F4C-A20F-E4A3427B829B}"/>
              </a:ext>
            </a:extLst>
          </p:cNvPr>
          <p:cNvSpPr/>
          <p:nvPr/>
        </p:nvSpPr>
        <p:spPr>
          <a:xfrm>
            <a:off x="1794832" y="2787881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B14F"/>
                </a:solidFill>
                <a:latin typeface="Arial"/>
                <a:cs typeface="Arial"/>
              </a:rPr>
              <a:t>0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C83460E-6E54-D443-9E72-573B137F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59" y="170646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C884926-B9FC-EC4B-9F19-18EEB562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59" y="861419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CE31E9-FB77-B140-88A2-60A72648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59" y="1552192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3F2C095-C2F2-254E-8066-384ECF1F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59" y="2238113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E742F3D-D002-1548-A0C8-8E124C2C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74" y="170646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5B3F4E8-A954-1945-9421-D9950B86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74" y="861419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739BE6B-1BF8-014D-8A4A-50B6A447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74" y="1552192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FC61E2D-D44E-8D46-8095-9B2B6994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74" y="2238113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0" name="pt100">
            <a:extLst>
              <a:ext uri="{FF2B5EF4-FFF2-40B4-BE49-F238E27FC236}">
                <a16:creationId xmlns:a16="http://schemas.microsoft.com/office/drawing/2014/main" id="{1D3C742E-FEEB-B144-87CD-A227040F38DD}"/>
              </a:ext>
            </a:extLst>
          </p:cNvPr>
          <p:cNvSpPr/>
          <p:nvPr/>
        </p:nvSpPr>
        <p:spPr>
          <a:xfrm>
            <a:off x="1919496" y="263292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t100">
            <a:extLst>
              <a:ext uri="{FF2B5EF4-FFF2-40B4-BE49-F238E27FC236}">
                <a16:creationId xmlns:a16="http://schemas.microsoft.com/office/drawing/2014/main" id="{59717BB2-B3BB-7348-8786-3FF7F634575F}"/>
              </a:ext>
            </a:extLst>
          </p:cNvPr>
          <p:cNvSpPr/>
          <p:nvPr/>
        </p:nvSpPr>
        <p:spPr>
          <a:xfrm>
            <a:off x="1750501" y="263292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t100">
            <a:extLst>
              <a:ext uri="{FF2B5EF4-FFF2-40B4-BE49-F238E27FC236}">
                <a16:creationId xmlns:a16="http://schemas.microsoft.com/office/drawing/2014/main" id="{8830CDFA-8320-EF43-9A46-F1724C644787}"/>
              </a:ext>
            </a:extLst>
          </p:cNvPr>
          <p:cNvSpPr/>
          <p:nvPr/>
        </p:nvSpPr>
        <p:spPr>
          <a:xfrm>
            <a:off x="1666029" y="26310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t100">
            <a:extLst>
              <a:ext uri="{FF2B5EF4-FFF2-40B4-BE49-F238E27FC236}">
                <a16:creationId xmlns:a16="http://schemas.microsoft.com/office/drawing/2014/main" id="{541642F8-DFB7-F442-B53D-8428731841F3}"/>
              </a:ext>
            </a:extLst>
          </p:cNvPr>
          <p:cNvSpPr/>
          <p:nvPr/>
        </p:nvSpPr>
        <p:spPr>
          <a:xfrm>
            <a:off x="2002877" y="26310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l16">
            <a:extLst>
              <a:ext uri="{FF2B5EF4-FFF2-40B4-BE49-F238E27FC236}">
                <a16:creationId xmlns:a16="http://schemas.microsoft.com/office/drawing/2014/main" id="{89B592AB-7DA6-6F4A-978D-6437B5F9DA00}"/>
              </a:ext>
            </a:extLst>
          </p:cNvPr>
          <p:cNvSpPr/>
          <p:nvPr/>
        </p:nvSpPr>
        <p:spPr>
          <a:xfrm>
            <a:off x="1480108" y="1852164"/>
            <a:ext cx="824164" cy="848821"/>
          </a:xfrm>
          <a:custGeom>
            <a:avLst/>
            <a:gdLst/>
            <a:ahLst/>
            <a:cxnLst/>
            <a:rect l="0" t="0" r="0" b="0"/>
            <a:pathLst>
              <a:path w="5673355" h="1468612">
                <a:moveTo>
                  <a:pt x="0" y="1447325"/>
                </a:moveTo>
                <a:lnTo>
                  <a:pt x="56733" y="1439721"/>
                </a:lnTo>
                <a:lnTo>
                  <a:pt x="113467" y="1431179"/>
                </a:lnTo>
                <a:lnTo>
                  <a:pt x="170200" y="1421617"/>
                </a:lnTo>
                <a:lnTo>
                  <a:pt x="226934" y="1410948"/>
                </a:lnTo>
                <a:lnTo>
                  <a:pt x="283667" y="1399086"/>
                </a:lnTo>
                <a:lnTo>
                  <a:pt x="340401" y="1385942"/>
                </a:lnTo>
                <a:lnTo>
                  <a:pt x="397134" y="1371428"/>
                </a:lnTo>
                <a:lnTo>
                  <a:pt x="453868" y="1355457"/>
                </a:lnTo>
                <a:lnTo>
                  <a:pt x="510602" y="1337945"/>
                </a:lnTo>
                <a:lnTo>
                  <a:pt x="567335" y="1318811"/>
                </a:lnTo>
                <a:lnTo>
                  <a:pt x="624069" y="1297979"/>
                </a:lnTo>
                <a:lnTo>
                  <a:pt x="680802" y="1275381"/>
                </a:lnTo>
                <a:lnTo>
                  <a:pt x="737536" y="1250957"/>
                </a:lnTo>
                <a:lnTo>
                  <a:pt x="794269" y="1224656"/>
                </a:lnTo>
                <a:lnTo>
                  <a:pt x="851003" y="1196441"/>
                </a:lnTo>
                <a:lnTo>
                  <a:pt x="907736" y="1166287"/>
                </a:lnTo>
                <a:lnTo>
                  <a:pt x="964470" y="1134185"/>
                </a:lnTo>
                <a:lnTo>
                  <a:pt x="1021204" y="1100142"/>
                </a:lnTo>
                <a:lnTo>
                  <a:pt x="1077937" y="1064184"/>
                </a:lnTo>
                <a:lnTo>
                  <a:pt x="1134671" y="1026357"/>
                </a:lnTo>
                <a:lnTo>
                  <a:pt x="1191404" y="986729"/>
                </a:lnTo>
                <a:lnTo>
                  <a:pt x="1248138" y="945388"/>
                </a:lnTo>
                <a:lnTo>
                  <a:pt x="1304871" y="902447"/>
                </a:lnTo>
                <a:lnTo>
                  <a:pt x="1361605" y="858041"/>
                </a:lnTo>
                <a:lnTo>
                  <a:pt x="1418338" y="812329"/>
                </a:lnTo>
                <a:lnTo>
                  <a:pt x="1475072" y="765493"/>
                </a:lnTo>
                <a:lnTo>
                  <a:pt x="1531806" y="717740"/>
                </a:lnTo>
                <a:lnTo>
                  <a:pt x="1588539" y="669297"/>
                </a:lnTo>
                <a:lnTo>
                  <a:pt x="1645273" y="620410"/>
                </a:lnTo>
                <a:lnTo>
                  <a:pt x="1702006" y="571348"/>
                </a:lnTo>
                <a:lnTo>
                  <a:pt x="1758740" y="522394"/>
                </a:lnTo>
                <a:lnTo>
                  <a:pt x="1815473" y="473847"/>
                </a:lnTo>
                <a:lnTo>
                  <a:pt x="1872207" y="426017"/>
                </a:lnTo>
                <a:lnTo>
                  <a:pt x="1928940" y="379221"/>
                </a:lnTo>
                <a:lnTo>
                  <a:pt x="1985674" y="333784"/>
                </a:lnTo>
                <a:lnTo>
                  <a:pt x="2042408" y="290031"/>
                </a:lnTo>
                <a:lnTo>
                  <a:pt x="2099141" y="248285"/>
                </a:lnTo>
                <a:lnTo>
                  <a:pt x="2155875" y="208861"/>
                </a:lnTo>
                <a:lnTo>
                  <a:pt x="2212608" y="172068"/>
                </a:lnTo>
                <a:lnTo>
                  <a:pt x="2269342" y="138197"/>
                </a:lnTo>
                <a:lnTo>
                  <a:pt x="2326075" y="107522"/>
                </a:lnTo>
                <a:lnTo>
                  <a:pt x="2382809" y="80297"/>
                </a:lnTo>
                <a:lnTo>
                  <a:pt x="2439542" y="56748"/>
                </a:lnTo>
                <a:lnTo>
                  <a:pt x="2496276" y="37076"/>
                </a:lnTo>
                <a:lnTo>
                  <a:pt x="2553010" y="21448"/>
                </a:lnTo>
                <a:lnTo>
                  <a:pt x="2609743" y="9999"/>
                </a:lnTo>
                <a:lnTo>
                  <a:pt x="2666477" y="2829"/>
                </a:lnTo>
                <a:lnTo>
                  <a:pt x="2723210" y="0"/>
                </a:lnTo>
                <a:lnTo>
                  <a:pt x="2779944" y="1536"/>
                </a:lnTo>
                <a:lnTo>
                  <a:pt x="2836677" y="7425"/>
                </a:lnTo>
                <a:lnTo>
                  <a:pt x="2893411" y="17615"/>
                </a:lnTo>
                <a:lnTo>
                  <a:pt x="2950144" y="32017"/>
                </a:lnTo>
                <a:lnTo>
                  <a:pt x="3006878" y="50507"/>
                </a:lnTo>
                <a:lnTo>
                  <a:pt x="3063612" y="72926"/>
                </a:lnTo>
                <a:lnTo>
                  <a:pt x="3120345" y="99085"/>
                </a:lnTo>
                <a:lnTo>
                  <a:pt x="3177079" y="128763"/>
                </a:lnTo>
                <a:lnTo>
                  <a:pt x="3233812" y="161715"/>
                </a:lnTo>
                <a:lnTo>
                  <a:pt x="3290546" y="197672"/>
                </a:lnTo>
                <a:lnTo>
                  <a:pt x="3347279" y="236347"/>
                </a:lnTo>
                <a:lnTo>
                  <a:pt x="3404013" y="277438"/>
                </a:lnTo>
                <a:lnTo>
                  <a:pt x="3460746" y="320630"/>
                </a:lnTo>
                <a:lnTo>
                  <a:pt x="3517480" y="365602"/>
                </a:lnTo>
                <a:lnTo>
                  <a:pt x="3574214" y="412029"/>
                </a:lnTo>
                <a:lnTo>
                  <a:pt x="3630947" y="459586"/>
                </a:lnTo>
                <a:lnTo>
                  <a:pt x="3687681" y="507954"/>
                </a:lnTo>
                <a:lnTo>
                  <a:pt x="3744414" y="556819"/>
                </a:lnTo>
                <a:lnTo>
                  <a:pt x="3801148" y="605879"/>
                </a:lnTo>
                <a:lnTo>
                  <a:pt x="3857881" y="654846"/>
                </a:lnTo>
                <a:lnTo>
                  <a:pt x="3914615" y="703448"/>
                </a:lnTo>
                <a:lnTo>
                  <a:pt x="3971348" y="751430"/>
                </a:lnTo>
                <a:lnTo>
                  <a:pt x="4028082" y="798560"/>
                </a:lnTo>
                <a:lnTo>
                  <a:pt x="4084816" y="844625"/>
                </a:lnTo>
                <a:lnTo>
                  <a:pt x="4141549" y="889435"/>
                </a:lnTo>
                <a:lnTo>
                  <a:pt x="4198283" y="932826"/>
                </a:lnTo>
                <a:lnTo>
                  <a:pt x="4255016" y="974653"/>
                </a:lnTo>
                <a:lnTo>
                  <a:pt x="4311750" y="1014799"/>
                </a:lnTo>
                <a:lnTo>
                  <a:pt x="4368483" y="1053168"/>
                </a:lnTo>
                <a:lnTo>
                  <a:pt x="4425217" y="1089685"/>
                </a:lnTo>
                <a:lnTo>
                  <a:pt x="4481950" y="1124299"/>
                </a:lnTo>
                <a:lnTo>
                  <a:pt x="4538684" y="1156979"/>
                </a:lnTo>
                <a:lnTo>
                  <a:pt x="4595418" y="1187710"/>
                </a:lnTo>
                <a:lnTo>
                  <a:pt x="4652151" y="1216497"/>
                </a:lnTo>
                <a:lnTo>
                  <a:pt x="4708885" y="1243362"/>
                </a:lnTo>
                <a:lnTo>
                  <a:pt x="4765618" y="1268337"/>
                </a:lnTo>
                <a:lnTo>
                  <a:pt x="4822352" y="1291470"/>
                </a:lnTo>
                <a:lnTo>
                  <a:pt x="4879085" y="1312819"/>
                </a:lnTo>
                <a:lnTo>
                  <a:pt x="4935819" y="1332448"/>
                </a:lnTo>
                <a:lnTo>
                  <a:pt x="4992552" y="1350433"/>
                </a:lnTo>
                <a:lnTo>
                  <a:pt x="5049286" y="1366852"/>
                </a:lnTo>
                <a:lnTo>
                  <a:pt x="5106020" y="1381789"/>
                </a:lnTo>
                <a:lnTo>
                  <a:pt x="5162753" y="1395329"/>
                </a:lnTo>
                <a:lnTo>
                  <a:pt x="5219487" y="1407562"/>
                </a:lnTo>
                <a:lnTo>
                  <a:pt x="5276220" y="1418575"/>
                </a:lnTo>
                <a:lnTo>
                  <a:pt x="5332954" y="1428456"/>
                </a:lnTo>
                <a:lnTo>
                  <a:pt x="5389687" y="1437291"/>
                </a:lnTo>
                <a:lnTo>
                  <a:pt x="5446421" y="1445165"/>
                </a:lnTo>
                <a:lnTo>
                  <a:pt x="5503154" y="1452158"/>
                </a:lnTo>
                <a:lnTo>
                  <a:pt x="5559888" y="1458348"/>
                </a:lnTo>
                <a:lnTo>
                  <a:pt x="5616622" y="1463810"/>
                </a:lnTo>
                <a:lnTo>
                  <a:pt x="5673355" y="1468612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t100">
            <a:extLst>
              <a:ext uri="{FF2B5EF4-FFF2-40B4-BE49-F238E27FC236}">
                <a16:creationId xmlns:a16="http://schemas.microsoft.com/office/drawing/2014/main" id="{E087BB0B-12EF-1249-B24F-F57BDC473943}"/>
              </a:ext>
            </a:extLst>
          </p:cNvPr>
          <p:cNvSpPr/>
          <p:nvPr/>
        </p:nvSpPr>
        <p:spPr>
          <a:xfrm>
            <a:off x="1578753" y="26310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" name="pt100">
            <a:extLst>
              <a:ext uri="{FF2B5EF4-FFF2-40B4-BE49-F238E27FC236}">
                <a16:creationId xmlns:a16="http://schemas.microsoft.com/office/drawing/2014/main" id="{5C42F0D8-3797-AA46-9C72-412DE06B1551}"/>
              </a:ext>
            </a:extLst>
          </p:cNvPr>
          <p:cNvSpPr/>
          <p:nvPr/>
        </p:nvSpPr>
        <p:spPr>
          <a:xfrm>
            <a:off x="2092956" y="26310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" name="pt100">
            <a:extLst>
              <a:ext uri="{FF2B5EF4-FFF2-40B4-BE49-F238E27FC236}">
                <a16:creationId xmlns:a16="http://schemas.microsoft.com/office/drawing/2014/main" id="{2D083108-2741-B444-85C2-26F569E6E53B}"/>
              </a:ext>
            </a:extLst>
          </p:cNvPr>
          <p:cNvSpPr/>
          <p:nvPr/>
        </p:nvSpPr>
        <p:spPr>
          <a:xfrm>
            <a:off x="2336827" y="2631096"/>
            <a:ext cx="73103" cy="73103"/>
          </a:xfrm>
          <a:prstGeom prst="ellipse">
            <a:avLst/>
          </a:prstGeom>
          <a:solidFill>
            <a:srgbClr val="00B14F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" name="pt100">
            <a:extLst>
              <a:ext uri="{FF2B5EF4-FFF2-40B4-BE49-F238E27FC236}">
                <a16:creationId xmlns:a16="http://schemas.microsoft.com/office/drawing/2014/main" id="{90DCA279-565E-A844-985C-BF49FB4D94D0}"/>
              </a:ext>
            </a:extLst>
          </p:cNvPr>
          <p:cNvSpPr/>
          <p:nvPr/>
        </p:nvSpPr>
        <p:spPr>
          <a:xfrm>
            <a:off x="1751643" y="2546858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" name="pl128">
            <a:extLst>
              <a:ext uri="{FF2B5EF4-FFF2-40B4-BE49-F238E27FC236}">
                <a16:creationId xmlns:a16="http://schemas.microsoft.com/office/drawing/2014/main" id="{D9A78FD0-5F79-644E-98B1-06DA1CAF6FF7}"/>
              </a:ext>
            </a:extLst>
          </p:cNvPr>
          <p:cNvSpPr/>
          <p:nvPr/>
        </p:nvSpPr>
        <p:spPr>
          <a:xfrm>
            <a:off x="1775019" y="264097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>
              <a:solidFill>
                <a:srgbClr val="00B14F"/>
              </a:solidFill>
            </a:endParaRPr>
          </a:p>
        </p:txBody>
      </p:sp>
      <p:sp>
        <p:nvSpPr>
          <p:cNvPr id="71" name="pt100">
            <a:extLst>
              <a:ext uri="{FF2B5EF4-FFF2-40B4-BE49-F238E27FC236}">
                <a16:creationId xmlns:a16="http://schemas.microsoft.com/office/drawing/2014/main" id="{DC28B9D0-AEEE-8C47-9977-01152A97BEA4}"/>
              </a:ext>
            </a:extLst>
          </p:cNvPr>
          <p:cNvSpPr/>
          <p:nvPr/>
        </p:nvSpPr>
        <p:spPr>
          <a:xfrm>
            <a:off x="1836115" y="2546858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" name="pt100">
            <a:extLst>
              <a:ext uri="{FF2B5EF4-FFF2-40B4-BE49-F238E27FC236}">
                <a16:creationId xmlns:a16="http://schemas.microsoft.com/office/drawing/2014/main" id="{54101263-1F0F-CF49-9B22-12590C5449FB}"/>
              </a:ext>
            </a:extLst>
          </p:cNvPr>
          <p:cNvSpPr/>
          <p:nvPr/>
        </p:nvSpPr>
        <p:spPr>
          <a:xfrm>
            <a:off x="1667120" y="2546858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" name="pt100">
            <a:extLst>
              <a:ext uri="{FF2B5EF4-FFF2-40B4-BE49-F238E27FC236}">
                <a16:creationId xmlns:a16="http://schemas.microsoft.com/office/drawing/2014/main" id="{5160FAD0-6221-F44A-BFD5-32B9DB30366F}"/>
              </a:ext>
            </a:extLst>
          </p:cNvPr>
          <p:cNvSpPr/>
          <p:nvPr/>
        </p:nvSpPr>
        <p:spPr>
          <a:xfrm>
            <a:off x="1582648" y="2545033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pt100">
            <a:extLst>
              <a:ext uri="{FF2B5EF4-FFF2-40B4-BE49-F238E27FC236}">
                <a16:creationId xmlns:a16="http://schemas.microsoft.com/office/drawing/2014/main" id="{11DFF68B-DF82-E047-A9F6-9825FF3B6F36}"/>
              </a:ext>
            </a:extLst>
          </p:cNvPr>
          <p:cNvSpPr/>
          <p:nvPr/>
        </p:nvSpPr>
        <p:spPr>
          <a:xfrm>
            <a:off x="1919496" y="2545033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" name="pt100">
            <a:extLst>
              <a:ext uri="{FF2B5EF4-FFF2-40B4-BE49-F238E27FC236}">
                <a16:creationId xmlns:a16="http://schemas.microsoft.com/office/drawing/2014/main" id="{C31B6B0C-A644-5244-A99C-4E2791D42B0C}"/>
              </a:ext>
            </a:extLst>
          </p:cNvPr>
          <p:cNvSpPr/>
          <p:nvPr/>
        </p:nvSpPr>
        <p:spPr>
          <a:xfrm>
            <a:off x="2009575" y="2544650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" name="pt100">
            <a:extLst>
              <a:ext uri="{FF2B5EF4-FFF2-40B4-BE49-F238E27FC236}">
                <a16:creationId xmlns:a16="http://schemas.microsoft.com/office/drawing/2014/main" id="{D5BFF66C-5013-B74B-AC1B-763339F171A3}"/>
              </a:ext>
            </a:extLst>
          </p:cNvPr>
          <p:cNvSpPr/>
          <p:nvPr/>
        </p:nvSpPr>
        <p:spPr>
          <a:xfrm>
            <a:off x="1918929" y="246070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" name="pt100">
            <a:extLst>
              <a:ext uri="{FF2B5EF4-FFF2-40B4-BE49-F238E27FC236}">
                <a16:creationId xmlns:a16="http://schemas.microsoft.com/office/drawing/2014/main" id="{E63055D3-9AA0-2C45-9574-E5414CDA0FFC}"/>
              </a:ext>
            </a:extLst>
          </p:cNvPr>
          <p:cNvSpPr/>
          <p:nvPr/>
        </p:nvSpPr>
        <p:spPr>
          <a:xfrm>
            <a:off x="1831231" y="246070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8" name="pt100">
            <a:extLst>
              <a:ext uri="{FF2B5EF4-FFF2-40B4-BE49-F238E27FC236}">
                <a16:creationId xmlns:a16="http://schemas.microsoft.com/office/drawing/2014/main" id="{F7D2AFA3-F80F-4745-B08C-B4A238238E7A}"/>
              </a:ext>
            </a:extLst>
          </p:cNvPr>
          <p:cNvSpPr/>
          <p:nvPr/>
        </p:nvSpPr>
        <p:spPr>
          <a:xfrm>
            <a:off x="1746759" y="2458879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pt100">
            <a:extLst>
              <a:ext uri="{FF2B5EF4-FFF2-40B4-BE49-F238E27FC236}">
                <a16:creationId xmlns:a16="http://schemas.microsoft.com/office/drawing/2014/main" id="{E4EF18FB-C2BA-C747-ADE7-E4C81CA19F94}"/>
              </a:ext>
            </a:extLst>
          </p:cNvPr>
          <p:cNvSpPr/>
          <p:nvPr/>
        </p:nvSpPr>
        <p:spPr>
          <a:xfrm>
            <a:off x="1659483" y="2458879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pt100">
            <a:extLst>
              <a:ext uri="{FF2B5EF4-FFF2-40B4-BE49-F238E27FC236}">
                <a16:creationId xmlns:a16="http://schemas.microsoft.com/office/drawing/2014/main" id="{9CB8B556-0B77-394D-9756-B5F193472758}"/>
              </a:ext>
            </a:extLst>
          </p:cNvPr>
          <p:cNvSpPr/>
          <p:nvPr/>
        </p:nvSpPr>
        <p:spPr>
          <a:xfrm>
            <a:off x="1832373" y="237464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" name="pl128">
            <a:extLst>
              <a:ext uri="{FF2B5EF4-FFF2-40B4-BE49-F238E27FC236}">
                <a16:creationId xmlns:a16="http://schemas.microsoft.com/office/drawing/2014/main" id="{A0A6144C-07FC-2145-9AC4-070BFA54562C}"/>
              </a:ext>
            </a:extLst>
          </p:cNvPr>
          <p:cNvSpPr/>
          <p:nvPr/>
        </p:nvSpPr>
        <p:spPr>
          <a:xfrm>
            <a:off x="1855749" y="2468756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>
              <a:solidFill>
                <a:srgbClr val="00B14F"/>
              </a:solidFill>
            </a:endParaRPr>
          </a:p>
        </p:txBody>
      </p:sp>
      <p:sp>
        <p:nvSpPr>
          <p:cNvPr id="82" name="pt100">
            <a:extLst>
              <a:ext uri="{FF2B5EF4-FFF2-40B4-BE49-F238E27FC236}">
                <a16:creationId xmlns:a16="http://schemas.microsoft.com/office/drawing/2014/main" id="{EAB61052-35B2-D542-AAE1-71752E0598DD}"/>
              </a:ext>
            </a:extLst>
          </p:cNvPr>
          <p:cNvSpPr/>
          <p:nvPr/>
        </p:nvSpPr>
        <p:spPr>
          <a:xfrm>
            <a:off x="1920020" y="237464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" name="pt100">
            <a:extLst>
              <a:ext uri="{FF2B5EF4-FFF2-40B4-BE49-F238E27FC236}">
                <a16:creationId xmlns:a16="http://schemas.microsoft.com/office/drawing/2014/main" id="{FF871233-2532-DC4E-A250-C250880E3CD9}"/>
              </a:ext>
            </a:extLst>
          </p:cNvPr>
          <p:cNvSpPr/>
          <p:nvPr/>
        </p:nvSpPr>
        <p:spPr>
          <a:xfrm>
            <a:off x="1747850" y="237464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" name="pt100">
            <a:extLst>
              <a:ext uri="{FF2B5EF4-FFF2-40B4-BE49-F238E27FC236}">
                <a16:creationId xmlns:a16="http://schemas.microsoft.com/office/drawing/2014/main" id="{2598C37C-F4FC-D54D-BE38-722DEC79B869}"/>
              </a:ext>
            </a:extLst>
          </p:cNvPr>
          <p:cNvSpPr/>
          <p:nvPr/>
        </p:nvSpPr>
        <p:spPr>
          <a:xfrm>
            <a:off x="1663378" y="237281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" name="pt100">
            <a:extLst>
              <a:ext uri="{FF2B5EF4-FFF2-40B4-BE49-F238E27FC236}">
                <a16:creationId xmlns:a16="http://schemas.microsoft.com/office/drawing/2014/main" id="{83B402B7-8F9E-2A4A-9702-1943DF223F94}"/>
              </a:ext>
            </a:extLst>
          </p:cNvPr>
          <p:cNvSpPr/>
          <p:nvPr/>
        </p:nvSpPr>
        <p:spPr>
          <a:xfrm>
            <a:off x="1745595" y="228946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6" name="pt100">
            <a:extLst>
              <a:ext uri="{FF2B5EF4-FFF2-40B4-BE49-F238E27FC236}">
                <a16:creationId xmlns:a16="http://schemas.microsoft.com/office/drawing/2014/main" id="{BBC55210-8977-964E-A5A1-B8A14BF1E186}"/>
              </a:ext>
            </a:extLst>
          </p:cNvPr>
          <p:cNvSpPr/>
          <p:nvPr/>
        </p:nvSpPr>
        <p:spPr>
          <a:xfrm>
            <a:off x="1830067" y="228946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7" name="pt100">
            <a:extLst>
              <a:ext uri="{FF2B5EF4-FFF2-40B4-BE49-F238E27FC236}">
                <a16:creationId xmlns:a16="http://schemas.microsoft.com/office/drawing/2014/main" id="{E0597796-27ED-154E-BAD1-D10489488AF6}"/>
              </a:ext>
            </a:extLst>
          </p:cNvPr>
          <p:cNvSpPr/>
          <p:nvPr/>
        </p:nvSpPr>
        <p:spPr>
          <a:xfrm>
            <a:off x="1661072" y="228946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8" name="pt100">
            <a:extLst>
              <a:ext uri="{FF2B5EF4-FFF2-40B4-BE49-F238E27FC236}">
                <a16:creationId xmlns:a16="http://schemas.microsoft.com/office/drawing/2014/main" id="{34AFB30F-ACE0-CE42-A40D-7390618DFBDA}"/>
              </a:ext>
            </a:extLst>
          </p:cNvPr>
          <p:cNvSpPr/>
          <p:nvPr/>
        </p:nvSpPr>
        <p:spPr>
          <a:xfrm>
            <a:off x="1916623" y="228763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9" name="pt100">
            <a:extLst>
              <a:ext uri="{FF2B5EF4-FFF2-40B4-BE49-F238E27FC236}">
                <a16:creationId xmlns:a16="http://schemas.microsoft.com/office/drawing/2014/main" id="{E35BCE23-F527-6946-8AF3-253E3B8BFF96}"/>
              </a:ext>
            </a:extLst>
          </p:cNvPr>
          <p:cNvSpPr/>
          <p:nvPr/>
        </p:nvSpPr>
        <p:spPr>
          <a:xfrm>
            <a:off x="1912881" y="2203307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t100">
            <a:extLst>
              <a:ext uri="{FF2B5EF4-FFF2-40B4-BE49-F238E27FC236}">
                <a16:creationId xmlns:a16="http://schemas.microsoft.com/office/drawing/2014/main" id="{AF1BCAEB-0CDD-1B40-8EA5-34FDE8D4548D}"/>
              </a:ext>
            </a:extLst>
          </p:cNvPr>
          <p:cNvSpPr/>
          <p:nvPr/>
        </p:nvSpPr>
        <p:spPr>
          <a:xfrm>
            <a:off x="1825183" y="2203307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1" name="pt100">
            <a:extLst>
              <a:ext uri="{FF2B5EF4-FFF2-40B4-BE49-F238E27FC236}">
                <a16:creationId xmlns:a16="http://schemas.microsoft.com/office/drawing/2014/main" id="{F5F33D75-31D6-AB4A-86E2-161D861BE0D8}"/>
              </a:ext>
            </a:extLst>
          </p:cNvPr>
          <p:cNvSpPr/>
          <p:nvPr/>
        </p:nvSpPr>
        <p:spPr>
          <a:xfrm>
            <a:off x="1740711" y="2201482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2" name="pt100">
            <a:extLst>
              <a:ext uri="{FF2B5EF4-FFF2-40B4-BE49-F238E27FC236}">
                <a16:creationId xmlns:a16="http://schemas.microsoft.com/office/drawing/2014/main" id="{E7593AF4-92C0-954D-8D36-DD1194481BB1}"/>
              </a:ext>
            </a:extLst>
          </p:cNvPr>
          <p:cNvSpPr/>
          <p:nvPr/>
        </p:nvSpPr>
        <p:spPr>
          <a:xfrm>
            <a:off x="2007253" y="2458879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3" name="pt100">
            <a:extLst>
              <a:ext uri="{FF2B5EF4-FFF2-40B4-BE49-F238E27FC236}">
                <a16:creationId xmlns:a16="http://schemas.microsoft.com/office/drawing/2014/main" id="{E7801C63-D15E-3144-814C-22856C874785}"/>
              </a:ext>
            </a:extLst>
          </p:cNvPr>
          <p:cNvSpPr/>
          <p:nvPr/>
        </p:nvSpPr>
        <p:spPr>
          <a:xfrm>
            <a:off x="1826325" y="211724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4" name="pl128">
            <a:extLst>
              <a:ext uri="{FF2B5EF4-FFF2-40B4-BE49-F238E27FC236}">
                <a16:creationId xmlns:a16="http://schemas.microsoft.com/office/drawing/2014/main" id="{709ADC0F-B198-7049-822B-78D800E6543D}"/>
              </a:ext>
            </a:extLst>
          </p:cNvPr>
          <p:cNvSpPr/>
          <p:nvPr/>
        </p:nvSpPr>
        <p:spPr>
          <a:xfrm>
            <a:off x="1849701" y="2211359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>
              <a:solidFill>
                <a:srgbClr val="00B14F"/>
              </a:solidFill>
            </a:endParaRPr>
          </a:p>
        </p:txBody>
      </p:sp>
      <p:sp>
        <p:nvSpPr>
          <p:cNvPr id="95" name="pt100">
            <a:extLst>
              <a:ext uri="{FF2B5EF4-FFF2-40B4-BE49-F238E27FC236}">
                <a16:creationId xmlns:a16="http://schemas.microsoft.com/office/drawing/2014/main" id="{3A84D635-1B9E-5546-8D04-9976986C555E}"/>
              </a:ext>
            </a:extLst>
          </p:cNvPr>
          <p:cNvSpPr/>
          <p:nvPr/>
        </p:nvSpPr>
        <p:spPr>
          <a:xfrm>
            <a:off x="1913972" y="211724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6" name="pt100">
            <a:extLst>
              <a:ext uri="{FF2B5EF4-FFF2-40B4-BE49-F238E27FC236}">
                <a16:creationId xmlns:a16="http://schemas.microsoft.com/office/drawing/2014/main" id="{3009FF0C-2FA1-1C45-8C04-91EFCC9F0714}"/>
              </a:ext>
            </a:extLst>
          </p:cNvPr>
          <p:cNvSpPr/>
          <p:nvPr/>
        </p:nvSpPr>
        <p:spPr>
          <a:xfrm>
            <a:off x="1741802" y="211724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7" name="pt100">
            <a:extLst>
              <a:ext uri="{FF2B5EF4-FFF2-40B4-BE49-F238E27FC236}">
                <a16:creationId xmlns:a16="http://schemas.microsoft.com/office/drawing/2014/main" id="{FCB845D5-F751-E944-877E-9CB6CF4FF5D6}"/>
              </a:ext>
            </a:extLst>
          </p:cNvPr>
          <p:cNvSpPr/>
          <p:nvPr/>
        </p:nvSpPr>
        <p:spPr>
          <a:xfrm>
            <a:off x="2011148" y="237281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8" name="pt100">
            <a:extLst>
              <a:ext uri="{FF2B5EF4-FFF2-40B4-BE49-F238E27FC236}">
                <a16:creationId xmlns:a16="http://schemas.microsoft.com/office/drawing/2014/main" id="{809BE0D0-BF80-1546-AF3F-C7A627F78760}"/>
              </a:ext>
            </a:extLst>
          </p:cNvPr>
          <p:cNvSpPr/>
          <p:nvPr/>
        </p:nvSpPr>
        <p:spPr>
          <a:xfrm>
            <a:off x="1232648" y="2627882"/>
            <a:ext cx="73103" cy="73103"/>
          </a:xfrm>
          <a:prstGeom prst="ellipse">
            <a:avLst/>
          </a:prstGeom>
          <a:solidFill>
            <a:srgbClr val="00B14F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pt100">
            <a:extLst>
              <a:ext uri="{FF2B5EF4-FFF2-40B4-BE49-F238E27FC236}">
                <a16:creationId xmlns:a16="http://schemas.microsoft.com/office/drawing/2014/main" id="{383A432E-3B2B-FB4D-9587-C77E777C16D9}"/>
              </a:ext>
            </a:extLst>
          </p:cNvPr>
          <p:cNvSpPr/>
          <p:nvPr/>
        </p:nvSpPr>
        <p:spPr>
          <a:xfrm>
            <a:off x="1826630" y="20319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1" name="pt100">
            <a:extLst>
              <a:ext uri="{FF2B5EF4-FFF2-40B4-BE49-F238E27FC236}">
                <a16:creationId xmlns:a16="http://schemas.microsoft.com/office/drawing/2014/main" id="{FA062151-EED8-8B4F-BE9A-43718AEAE15C}"/>
              </a:ext>
            </a:extLst>
          </p:cNvPr>
          <p:cNvSpPr/>
          <p:nvPr/>
        </p:nvSpPr>
        <p:spPr>
          <a:xfrm>
            <a:off x="1914277" y="20319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pt100">
            <a:extLst>
              <a:ext uri="{FF2B5EF4-FFF2-40B4-BE49-F238E27FC236}">
                <a16:creationId xmlns:a16="http://schemas.microsoft.com/office/drawing/2014/main" id="{ECDDC485-BF1D-E849-A629-11C4C1487565}"/>
              </a:ext>
            </a:extLst>
          </p:cNvPr>
          <p:cNvSpPr/>
          <p:nvPr/>
        </p:nvSpPr>
        <p:spPr>
          <a:xfrm>
            <a:off x="1742107" y="20319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t100">
            <a:extLst>
              <a:ext uri="{FF2B5EF4-FFF2-40B4-BE49-F238E27FC236}">
                <a16:creationId xmlns:a16="http://schemas.microsoft.com/office/drawing/2014/main" id="{9A59294E-B197-2849-A291-0C2D2C430A3A}"/>
              </a:ext>
            </a:extLst>
          </p:cNvPr>
          <p:cNvSpPr/>
          <p:nvPr/>
        </p:nvSpPr>
        <p:spPr>
          <a:xfrm>
            <a:off x="1912333" y="195046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t100">
            <a:extLst>
              <a:ext uri="{FF2B5EF4-FFF2-40B4-BE49-F238E27FC236}">
                <a16:creationId xmlns:a16="http://schemas.microsoft.com/office/drawing/2014/main" id="{3E330671-2E86-7442-AF5C-02BF62332A7F}"/>
              </a:ext>
            </a:extLst>
          </p:cNvPr>
          <p:cNvSpPr/>
          <p:nvPr/>
        </p:nvSpPr>
        <p:spPr>
          <a:xfrm>
            <a:off x="1827810" y="195046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pt100">
            <a:extLst>
              <a:ext uri="{FF2B5EF4-FFF2-40B4-BE49-F238E27FC236}">
                <a16:creationId xmlns:a16="http://schemas.microsoft.com/office/drawing/2014/main" id="{BD760179-82FA-0841-9994-198DEA8D482E}"/>
              </a:ext>
            </a:extLst>
          </p:cNvPr>
          <p:cNvSpPr/>
          <p:nvPr/>
        </p:nvSpPr>
        <p:spPr>
          <a:xfrm>
            <a:off x="1827974" y="186692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pt100">
            <a:extLst>
              <a:ext uri="{FF2B5EF4-FFF2-40B4-BE49-F238E27FC236}">
                <a16:creationId xmlns:a16="http://schemas.microsoft.com/office/drawing/2014/main" id="{B4781617-98A4-F342-8A4E-0638C05E10B9}"/>
              </a:ext>
            </a:extLst>
          </p:cNvPr>
          <p:cNvSpPr/>
          <p:nvPr/>
        </p:nvSpPr>
        <p:spPr>
          <a:xfrm>
            <a:off x="2176870" y="2632187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5D4309E-78BE-3048-8809-A01F61A6E8D2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2219093" y="2123583"/>
            <a:ext cx="979261" cy="3805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C61F256-70B0-9C4A-A019-E372C8DF6A91}"/>
              </a:ext>
            </a:extLst>
          </p:cNvPr>
          <p:cNvSpPr txBox="1"/>
          <p:nvPr/>
        </p:nvSpPr>
        <p:spPr>
          <a:xfrm>
            <a:off x="1526711" y="471847"/>
            <a:ext cx="372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Случайные различия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BCDDEB3-6F4A-AF40-8BF0-64CD347FE1E1}"/>
                  </a:ext>
                </a:extLst>
              </p:cNvPr>
              <p:cNvSpPr txBox="1"/>
              <p:nvPr/>
            </p:nvSpPr>
            <p:spPr>
              <a:xfrm>
                <a:off x="3198354" y="1586769"/>
                <a:ext cx="1378967" cy="1073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BCDDEB3-6F4A-AF40-8BF0-64CD347FE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54" y="1586769"/>
                <a:ext cx="1378967" cy="1073627"/>
              </a:xfrm>
              <a:prstGeom prst="rect">
                <a:avLst/>
              </a:prstGeom>
              <a:blipFill>
                <a:blip r:embed="rId3"/>
                <a:stretch>
                  <a:fillRect l="-3704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FB5093-C6D7-0848-9D0F-4F3A80F4FB62}"/>
              </a:ext>
            </a:extLst>
          </p:cNvPr>
          <p:cNvCxnSpPr>
            <a:cxnSpLocks/>
          </p:cNvCxnSpPr>
          <p:nvPr/>
        </p:nvCxnSpPr>
        <p:spPr>
          <a:xfrm flipH="1">
            <a:off x="4734454" y="2091392"/>
            <a:ext cx="9902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l117">
            <a:extLst>
              <a:ext uri="{FF2B5EF4-FFF2-40B4-BE49-F238E27FC236}">
                <a16:creationId xmlns:a16="http://schemas.microsoft.com/office/drawing/2014/main" id="{05E5C17F-2D83-7C43-A4F2-463C0C74E851}"/>
              </a:ext>
            </a:extLst>
          </p:cNvPr>
          <p:cNvSpPr/>
          <p:nvPr/>
        </p:nvSpPr>
        <p:spPr>
          <a:xfrm>
            <a:off x="1123421" y="1289370"/>
            <a:ext cx="0" cy="1440000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B050"/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30" name="tx134">
            <a:extLst>
              <a:ext uri="{FF2B5EF4-FFF2-40B4-BE49-F238E27FC236}">
                <a16:creationId xmlns:a16="http://schemas.microsoft.com/office/drawing/2014/main" id="{B4B9EA2B-439E-654F-AECF-9644544EC196}"/>
              </a:ext>
            </a:extLst>
          </p:cNvPr>
          <p:cNvSpPr/>
          <p:nvPr/>
        </p:nvSpPr>
        <p:spPr>
          <a:xfrm rot="16200000">
            <a:off x="348558" y="1793020"/>
            <a:ext cx="1201641" cy="19434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Частота</a:t>
            </a:r>
            <a:endParaRPr sz="900" dirty="0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322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16">
            <a:extLst>
              <a:ext uri="{FF2B5EF4-FFF2-40B4-BE49-F238E27FC236}">
                <a16:creationId xmlns:a16="http://schemas.microsoft.com/office/drawing/2014/main" id="{4A05A2C3-85D3-6441-BFC3-7496580872E8}"/>
              </a:ext>
            </a:extLst>
          </p:cNvPr>
          <p:cNvSpPr/>
          <p:nvPr/>
        </p:nvSpPr>
        <p:spPr>
          <a:xfrm>
            <a:off x="2066406" y="4199548"/>
            <a:ext cx="5673355" cy="1468612"/>
          </a:xfrm>
          <a:custGeom>
            <a:avLst/>
            <a:gdLst/>
            <a:ahLst/>
            <a:cxnLst/>
            <a:rect l="0" t="0" r="0" b="0"/>
            <a:pathLst>
              <a:path w="5673355" h="1468612">
                <a:moveTo>
                  <a:pt x="0" y="1447325"/>
                </a:moveTo>
                <a:lnTo>
                  <a:pt x="56733" y="1439721"/>
                </a:lnTo>
                <a:lnTo>
                  <a:pt x="113467" y="1431179"/>
                </a:lnTo>
                <a:lnTo>
                  <a:pt x="170200" y="1421617"/>
                </a:lnTo>
                <a:lnTo>
                  <a:pt x="226934" y="1410948"/>
                </a:lnTo>
                <a:lnTo>
                  <a:pt x="283667" y="1399086"/>
                </a:lnTo>
                <a:lnTo>
                  <a:pt x="340401" y="1385942"/>
                </a:lnTo>
                <a:lnTo>
                  <a:pt x="397134" y="1371428"/>
                </a:lnTo>
                <a:lnTo>
                  <a:pt x="453868" y="1355457"/>
                </a:lnTo>
                <a:lnTo>
                  <a:pt x="510602" y="1337945"/>
                </a:lnTo>
                <a:lnTo>
                  <a:pt x="567335" y="1318811"/>
                </a:lnTo>
                <a:lnTo>
                  <a:pt x="624069" y="1297979"/>
                </a:lnTo>
                <a:lnTo>
                  <a:pt x="680802" y="1275381"/>
                </a:lnTo>
                <a:lnTo>
                  <a:pt x="737536" y="1250957"/>
                </a:lnTo>
                <a:lnTo>
                  <a:pt x="794269" y="1224656"/>
                </a:lnTo>
                <a:lnTo>
                  <a:pt x="851003" y="1196441"/>
                </a:lnTo>
                <a:lnTo>
                  <a:pt x="907736" y="1166287"/>
                </a:lnTo>
                <a:lnTo>
                  <a:pt x="964470" y="1134185"/>
                </a:lnTo>
                <a:lnTo>
                  <a:pt x="1021204" y="1100142"/>
                </a:lnTo>
                <a:lnTo>
                  <a:pt x="1077937" y="1064184"/>
                </a:lnTo>
                <a:lnTo>
                  <a:pt x="1134671" y="1026357"/>
                </a:lnTo>
                <a:lnTo>
                  <a:pt x="1191404" y="986729"/>
                </a:lnTo>
                <a:lnTo>
                  <a:pt x="1248138" y="945388"/>
                </a:lnTo>
                <a:lnTo>
                  <a:pt x="1304871" y="902447"/>
                </a:lnTo>
                <a:lnTo>
                  <a:pt x="1361605" y="858041"/>
                </a:lnTo>
                <a:lnTo>
                  <a:pt x="1418338" y="812329"/>
                </a:lnTo>
                <a:lnTo>
                  <a:pt x="1475072" y="765493"/>
                </a:lnTo>
                <a:lnTo>
                  <a:pt x="1531806" y="717740"/>
                </a:lnTo>
                <a:lnTo>
                  <a:pt x="1588539" y="669297"/>
                </a:lnTo>
                <a:lnTo>
                  <a:pt x="1645273" y="620410"/>
                </a:lnTo>
                <a:lnTo>
                  <a:pt x="1702006" y="571348"/>
                </a:lnTo>
                <a:lnTo>
                  <a:pt x="1758740" y="522394"/>
                </a:lnTo>
                <a:lnTo>
                  <a:pt x="1815473" y="473847"/>
                </a:lnTo>
                <a:lnTo>
                  <a:pt x="1872207" y="426017"/>
                </a:lnTo>
                <a:lnTo>
                  <a:pt x="1928940" y="379221"/>
                </a:lnTo>
                <a:lnTo>
                  <a:pt x="1985674" y="333784"/>
                </a:lnTo>
                <a:lnTo>
                  <a:pt x="2042408" y="290031"/>
                </a:lnTo>
                <a:lnTo>
                  <a:pt x="2099141" y="248285"/>
                </a:lnTo>
                <a:lnTo>
                  <a:pt x="2155875" y="208861"/>
                </a:lnTo>
                <a:lnTo>
                  <a:pt x="2212608" y="172068"/>
                </a:lnTo>
                <a:lnTo>
                  <a:pt x="2269342" y="138197"/>
                </a:lnTo>
                <a:lnTo>
                  <a:pt x="2326075" y="107522"/>
                </a:lnTo>
                <a:lnTo>
                  <a:pt x="2382809" y="80297"/>
                </a:lnTo>
                <a:lnTo>
                  <a:pt x="2439542" y="56748"/>
                </a:lnTo>
                <a:lnTo>
                  <a:pt x="2496276" y="37076"/>
                </a:lnTo>
                <a:lnTo>
                  <a:pt x="2553010" y="21448"/>
                </a:lnTo>
                <a:lnTo>
                  <a:pt x="2609743" y="9999"/>
                </a:lnTo>
                <a:lnTo>
                  <a:pt x="2666477" y="2829"/>
                </a:lnTo>
                <a:lnTo>
                  <a:pt x="2723210" y="0"/>
                </a:lnTo>
                <a:lnTo>
                  <a:pt x="2779944" y="1536"/>
                </a:lnTo>
                <a:lnTo>
                  <a:pt x="2836677" y="7425"/>
                </a:lnTo>
                <a:lnTo>
                  <a:pt x="2893411" y="17615"/>
                </a:lnTo>
                <a:lnTo>
                  <a:pt x="2950144" y="32017"/>
                </a:lnTo>
                <a:lnTo>
                  <a:pt x="3006878" y="50507"/>
                </a:lnTo>
                <a:lnTo>
                  <a:pt x="3063612" y="72926"/>
                </a:lnTo>
                <a:lnTo>
                  <a:pt x="3120345" y="99085"/>
                </a:lnTo>
                <a:lnTo>
                  <a:pt x="3177079" y="128763"/>
                </a:lnTo>
                <a:lnTo>
                  <a:pt x="3233812" y="161715"/>
                </a:lnTo>
                <a:lnTo>
                  <a:pt x="3290546" y="197672"/>
                </a:lnTo>
                <a:lnTo>
                  <a:pt x="3347279" y="236347"/>
                </a:lnTo>
                <a:lnTo>
                  <a:pt x="3404013" y="277438"/>
                </a:lnTo>
                <a:lnTo>
                  <a:pt x="3460746" y="320630"/>
                </a:lnTo>
                <a:lnTo>
                  <a:pt x="3517480" y="365602"/>
                </a:lnTo>
                <a:lnTo>
                  <a:pt x="3574214" y="412029"/>
                </a:lnTo>
                <a:lnTo>
                  <a:pt x="3630947" y="459586"/>
                </a:lnTo>
                <a:lnTo>
                  <a:pt x="3687681" y="507954"/>
                </a:lnTo>
                <a:lnTo>
                  <a:pt x="3744414" y="556819"/>
                </a:lnTo>
                <a:lnTo>
                  <a:pt x="3801148" y="605879"/>
                </a:lnTo>
                <a:lnTo>
                  <a:pt x="3857881" y="654846"/>
                </a:lnTo>
                <a:lnTo>
                  <a:pt x="3914615" y="703448"/>
                </a:lnTo>
                <a:lnTo>
                  <a:pt x="3971348" y="751430"/>
                </a:lnTo>
                <a:lnTo>
                  <a:pt x="4028082" y="798560"/>
                </a:lnTo>
                <a:lnTo>
                  <a:pt x="4084816" y="844625"/>
                </a:lnTo>
                <a:lnTo>
                  <a:pt x="4141549" y="889435"/>
                </a:lnTo>
                <a:lnTo>
                  <a:pt x="4198283" y="932826"/>
                </a:lnTo>
                <a:lnTo>
                  <a:pt x="4255016" y="974653"/>
                </a:lnTo>
                <a:lnTo>
                  <a:pt x="4311750" y="1014799"/>
                </a:lnTo>
                <a:lnTo>
                  <a:pt x="4368483" y="1053168"/>
                </a:lnTo>
                <a:lnTo>
                  <a:pt x="4425217" y="1089685"/>
                </a:lnTo>
                <a:lnTo>
                  <a:pt x="4481950" y="1124299"/>
                </a:lnTo>
                <a:lnTo>
                  <a:pt x="4538684" y="1156979"/>
                </a:lnTo>
                <a:lnTo>
                  <a:pt x="4595418" y="1187710"/>
                </a:lnTo>
                <a:lnTo>
                  <a:pt x="4652151" y="1216497"/>
                </a:lnTo>
                <a:lnTo>
                  <a:pt x="4708885" y="1243362"/>
                </a:lnTo>
                <a:lnTo>
                  <a:pt x="4765618" y="1268337"/>
                </a:lnTo>
                <a:lnTo>
                  <a:pt x="4822352" y="1291470"/>
                </a:lnTo>
                <a:lnTo>
                  <a:pt x="4879085" y="1312819"/>
                </a:lnTo>
                <a:lnTo>
                  <a:pt x="4935819" y="1332448"/>
                </a:lnTo>
                <a:lnTo>
                  <a:pt x="4992552" y="1350433"/>
                </a:lnTo>
                <a:lnTo>
                  <a:pt x="5049286" y="1366852"/>
                </a:lnTo>
                <a:lnTo>
                  <a:pt x="5106020" y="1381789"/>
                </a:lnTo>
                <a:lnTo>
                  <a:pt x="5162753" y="1395329"/>
                </a:lnTo>
                <a:lnTo>
                  <a:pt x="5219487" y="1407562"/>
                </a:lnTo>
                <a:lnTo>
                  <a:pt x="5276220" y="1418575"/>
                </a:lnTo>
                <a:lnTo>
                  <a:pt x="5332954" y="1428456"/>
                </a:lnTo>
                <a:lnTo>
                  <a:pt x="5389687" y="1437291"/>
                </a:lnTo>
                <a:lnTo>
                  <a:pt x="5446421" y="1445165"/>
                </a:lnTo>
                <a:lnTo>
                  <a:pt x="5503154" y="1452158"/>
                </a:lnTo>
                <a:lnTo>
                  <a:pt x="5559888" y="1458348"/>
                </a:lnTo>
                <a:lnTo>
                  <a:pt x="5616622" y="1463810"/>
                </a:lnTo>
                <a:lnTo>
                  <a:pt x="5673355" y="1468612"/>
                </a:lnTo>
              </a:path>
            </a:pathLst>
          </a:custGeom>
          <a:ln w="13550" cap="flat">
            <a:solidFill>
              <a:srgbClr val="1E9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17">
            <a:extLst>
              <a:ext uri="{FF2B5EF4-FFF2-40B4-BE49-F238E27FC236}">
                <a16:creationId xmlns:a16="http://schemas.microsoft.com/office/drawing/2014/main" id="{D210EBA7-CAB1-4C4C-B128-A7BAA8A81653}"/>
              </a:ext>
            </a:extLst>
          </p:cNvPr>
          <p:cNvSpPr/>
          <p:nvPr/>
        </p:nvSpPr>
        <p:spPr>
          <a:xfrm>
            <a:off x="1436033" y="3828404"/>
            <a:ext cx="0" cy="1971851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04" name="tx118">
            <a:extLst>
              <a:ext uri="{FF2B5EF4-FFF2-40B4-BE49-F238E27FC236}">
                <a16:creationId xmlns:a16="http://schemas.microsoft.com/office/drawing/2014/main" id="{F357DD80-4DA2-3B4D-9D9A-92E1D89A005D}"/>
              </a:ext>
            </a:extLst>
          </p:cNvPr>
          <p:cNvSpPr/>
          <p:nvPr/>
        </p:nvSpPr>
        <p:spPr>
          <a:xfrm>
            <a:off x="1214511" y="5373534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2.5</a:t>
            </a:r>
          </a:p>
        </p:txBody>
      </p:sp>
      <p:sp>
        <p:nvSpPr>
          <p:cNvPr id="105" name="tx119">
            <a:extLst>
              <a:ext uri="{FF2B5EF4-FFF2-40B4-BE49-F238E27FC236}">
                <a16:creationId xmlns:a16="http://schemas.microsoft.com/office/drawing/2014/main" id="{37B64DB5-E2C6-4D4E-86E1-0F0A52C0C330}"/>
              </a:ext>
            </a:extLst>
          </p:cNvPr>
          <p:cNvSpPr/>
          <p:nvPr/>
        </p:nvSpPr>
        <p:spPr>
          <a:xfrm>
            <a:off x="1214511" y="4904045"/>
            <a:ext cx="158892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5.0</a:t>
            </a:r>
          </a:p>
        </p:txBody>
      </p:sp>
      <p:sp>
        <p:nvSpPr>
          <p:cNvPr id="106" name="tx120">
            <a:extLst>
              <a:ext uri="{FF2B5EF4-FFF2-40B4-BE49-F238E27FC236}">
                <a16:creationId xmlns:a16="http://schemas.microsoft.com/office/drawing/2014/main" id="{3C1779AB-C336-154B-8A55-5792ACBA13D5}"/>
              </a:ext>
            </a:extLst>
          </p:cNvPr>
          <p:cNvSpPr/>
          <p:nvPr/>
        </p:nvSpPr>
        <p:spPr>
          <a:xfrm>
            <a:off x="1214511" y="4435946"/>
            <a:ext cx="158892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7.5</a:t>
            </a:r>
          </a:p>
        </p:txBody>
      </p:sp>
      <p:sp>
        <p:nvSpPr>
          <p:cNvPr id="107" name="tx121">
            <a:extLst>
              <a:ext uri="{FF2B5EF4-FFF2-40B4-BE49-F238E27FC236}">
                <a16:creationId xmlns:a16="http://schemas.microsoft.com/office/drawing/2014/main" id="{F3F546F8-1413-8F4D-BA96-2DF8D15B7BE1}"/>
              </a:ext>
            </a:extLst>
          </p:cNvPr>
          <p:cNvSpPr/>
          <p:nvPr/>
        </p:nvSpPr>
        <p:spPr>
          <a:xfrm>
            <a:off x="1150942" y="3965068"/>
            <a:ext cx="222460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10.0</a:t>
            </a:r>
          </a:p>
        </p:txBody>
      </p:sp>
      <p:sp>
        <p:nvSpPr>
          <p:cNvPr id="108" name="pl122">
            <a:extLst>
              <a:ext uri="{FF2B5EF4-FFF2-40B4-BE49-F238E27FC236}">
                <a16:creationId xmlns:a16="http://schemas.microsoft.com/office/drawing/2014/main" id="{8AE09069-2576-C645-BDA6-7B4F8E219119}"/>
              </a:ext>
            </a:extLst>
          </p:cNvPr>
          <p:cNvSpPr/>
          <p:nvPr/>
        </p:nvSpPr>
        <p:spPr>
          <a:xfrm>
            <a:off x="1401239" y="541619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123">
            <a:extLst>
              <a:ext uri="{FF2B5EF4-FFF2-40B4-BE49-F238E27FC236}">
                <a16:creationId xmlns:a16="http://schemas.microsoft.com/office/drawing/2014/main" id="{F1090F54-9FD1-AE46-B8C0-06732146B2A3}"/>
              </a:ext>
            </a:extLst>
          </p:cNvPr>
          <p:cNvSpPr/>
          <p:nvPr/>
        </p:nvSpPr>
        <p:spPr>
          <a:xfrm>
            <a:off x="1401239" y="49467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pl124">
            <a:extLst>
              <a:ext uri="{FF2B5EF4-FFF2-40B4-BE49-F238E27FC236}">
                <a16:creationId xmlns:a16="http://schemas.microsoft.com/office/drawing/2014/main" id="{69F97111-FA57-3D4C-9E11-D76FC2F8F5F1}"/>
              </a:ext>
            </a:extLst>
          </p:cNvPr>
          <p:cNvSpPr/>
          <p:nvPr/>
        </p:nvSpPr>
        <p:spPr>
          <a:xfrm>
            <a:off x="1401239" y="447722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25">
            <a:extLst>
              <a:ext uri="{FF2B5EF4-FFF2-40B4-BE49-F238E27FC236}">
                <a16:creationId xmlns:a16="http://schemas.microsoft.com/office/drawing/2014/main" id="{63774171-3A7F-184C-8EC0-737D197D7257}"/>
              </a:ext>
            </a:extLst>
          </p:cNvPr>
          <p:cNvSpPr/>
          <p:nvPr/>
        </p:nvSpPr>
        <p:spPr>
          <a:xfrm>
            <a:off x="1401239" y="400773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26">
            <a:extLst>
              <a:ext uri="{FF2B5EF4-FFF2-40B4-BE49-F238E27FC236}">
                <a16:creationId xmlns:a16="http://schemas.microsoft.com/office/drawing/2014/main" id="{CCF6AEF6-20B9-2B4F-84A4-8DF9034BF99F}"/>
              </a:ext>
            </a:extLst>
          </p:cNvPr>
          <p:cNvSpPr/>
          <p:nvPr/>
        </p:nvSpPr>
        <p:spPr>
          <a:xfrm>
            <a:off x="1427566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13" name="pl127">
            <a:extLst>
              <a:ext uri="{FF2B5EF4-FFF2-40B4-BE49-F238E27FC236}">
                <a16:creationId xmlns:a16="http://schemas.microsoft.com/office/drawing/2014/main" id="{C16E96F5-E4B6-A64A-84EE-455272E40EB7}"/>
              </a:ext>
            </a:extLst>
          </p:cNvPr>
          <p:cNvSpPr/>
          <p:nvPr/>
        </p:nvSpPr>
        <p:spPr>
          <a:xfrm>
            <a:off x="2696779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128">
            <a:extLst>
              <a:ext uri="{FF2B5EF4-FFF2-40B4-BE49-F238E27FC236}">
                <a16:creationId xmlns:a16="http://schemas.microsoft.com/office/drawing/2014/main" id="{95FAF1F4-E830-0543-9E33-7E805860F708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129">
            <a:extLst>
              <a:ext uri="{FF2B5EF4-FFF2-40B4-BE49-F238E27FC236}">
                <a16:creationId xmlns:a16="http://schemas.microsoft.com/office/drawing/2014/main" id="{FC7F3691-EADA-364C-A044-581519F6FD5F}"/>
              </a:ext>
            </a:extLst>
          </p:cNvPr>
          <p:cNvSpPr/>
          <p:nvPr/>
        </p:nvSpPr>
        <p:spPr>
          <a:xfrm>
            <a:off x="6899265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tx130">
            <a:extLst>
              <a:ext uri="{FF2B5EF4-FFF2-40B4-BE49-F238E27FC236}">
                <a16:creationId xmlns:a16="http://schemas.microsoft.com/office/drawing/2014/main" id="{BFF14774-238D-9F47-922A-285C2830F72B}"/>
              </a:ext>
            </a:extLst>
          </p:cNvPr>
          <p:cNvSpPr/>
          <p:nvPr/>
        </p:nvSpPr>
        <p:spPr>
          <a:xfrm>
            <a:off x="2633211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117" name="tx131">
            <a:extLst>
              <a:ext uri="{FF2B5EF4-FFF2-40B4-BE49-F238E27FC236}">
                <a16:creationId xmlns:a16="http://schemas.microsoft.com/office/drawing/2014/main" id="{620FF511-6A47-C642-838A-4B681355735B}"/>
              </a:ext>
            </a:extLst>
          </p:cNvPr>
          <p:cNvSpPr/>
          <p:nvPr/>
        </p:nvSpPr>
        <p:spPr>
          <a:xfrm>
            <a:off x="4734454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118" name="tx132">
            <a:extLst>
              <a:ext uri="{FF2B5EF4-FFF2-40B4-BE49-F238E27FC236}">
                <a16:creationId xmlns:a16="http://schemas.microsoft.com/office/drawing/2014/main" id="{EE66A10E-1095-2F4F-86FB-45A96D7B1935}"/>
              </a:ext>
            </a:extLst>
          </p:cNvPr>
          <p:cNvSpPr/>
          <p:nvPr/>
        </p:nvSpPr>
        <p:spPr>
          <a:xfrm>
            <a:off x="6835697" y="5852633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19" name="tx133">
            <a:extLst>
              <a:ext uri="{FF2B5EF4-FFF2-40B4-BE49-F238E27FC236}">
                <a16:creationId xmlns:a16="http://schemas.microsoft.com/office/drawing/2014/main" id="{D632DFBB-21DB-9C4C-B3E6-552D6F7BB5F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20" name="tx134">
            <a:extLst>
              <a:ext uri="{FF2B5EF4-FFF2-40B4-BE49-F238E27FC236}">
                <a16:creationId xmlns:a16="http://schemas.microsoft.com/office/drawing/2014/main" id="{E9E0AF91-8332-7246-B5CA-5F0942ABA202}"/>
              </a:ext>
            </a:extLst>
          </p:cNvPr>
          <p:cNvSpPr/>
          <p:nvPr/>
        </p:nvSpPr>
        <p:spPr>
          <a:xfrm rot="16200000">
            <a:off x="-139588" y="4739981"/>
            <a:ext cx="2315418" cy="131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Частота значения в выборке (разы)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8835F707-425A-BC4A-82B0-FF84BA37ABCA}"/>
              </a:ext>
            </a:extLst>
          </p:cNvPr>
          <p:cNvCxnSpPr>
            <a:cxnSpLocks/>
          </p:cNvCxnSpPr>
          <p:nvPr/>
        </p:nvCxnSpPr>
        <p:spPr>
          <a:xfrm flipV="1">
            <a:off x="5150990" y="2937380"/>
            <a:ext cx="928534" cy="12013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10CC97E-EB2D-234C-B190-169020E7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44" y="170646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11D1ABA-6030-BD4B-B2C4-4EFDE43D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44" y="861419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5833321-1E10-3847-AA7F-32488C33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44" y="1552192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014972-8A69-8342-82FB-3DB23A8C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44" y="2238113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5" name="pl126">
            <a:extLst>
              <a:ext uri="{FF2B5EF4-FFF2-40B4-BE49-F238E27FC236}">
                <a16:creationId xmlns:a16="http://schemas.microsoft.com/office/drawing/2014/main" id="{5FDFB5F3-7B45-9947-9E80-8D28E0C37CEF}"/>
              </a:ext>
            </a:extLst>
          </p:cNvPr>
          <p:cNvSpPr/>
          <p:nvPr/>
        </p:nvSpPr>
        <p:spPr>
          <a:xfrm flipV="1">
            <a:off x="1117405" y="2563467"/>
            <a:ext cx="1478846" cy="159887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B050"/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46" name="pt100">
            <a:extLst>
              <a:ext uri="{FF2B5EF4-FFF2-40B4-BE49-F238E27FC236}">
                <a16:creationId xmlns:a16="http://schemas.microsoft.com/office/drawing/2014/main" id="{740C0871-DBEB-B543-A5D7-8B1E89D7CD2C}"/>
              </a:ext>
            </a:extLst>
          </p:cNvPr>
          <p:cNvSpPr/>
          <p:nvPr/>
        </p:nvSpPr>
        <p:spPr>
          <a:xfrm>
            <a:off x="1835024" y="263292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tx133">
            <a:extLst>
              <a:ext uri="{FF2B5EF4-FFF2-40B4-BE49-F238E27FC236}">
                <a16:creationId xmlns:a16="http://schemas.microsoft.com/office/drawing/2014/main" id="{B631BFA9-1DF2-2C49-B55C-2FE912D00B0F}"/>
              </a:ext>
            </a:extLst>
          </p:cNvPr>
          <p:cNvSpPr/>
          <p:nvPr/>
        </p:nvSpPr>
        <p:spPr>
          <a:xfrm>
            <a:off x="1165246" y="2937380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Значение </a:t>
            </a:r>
            <a:r>
              <a:rPr lang="en-US" sz="900" i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lang="en-US" sz="900" dirty="0">
                <a:solidFill>
                  <a:srgbClr val="00B050"/>
                </a:solidFill>
                <a:latin typeface="Arial"/>
                <a:cs typeface="Arial"/>
              </a:rPr>
              <a:t>-</a:t>
            </a: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статистики</a:t>
            </a:r>
            <a:endParaRPr sz="9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49" name="pl128">
            <a:extLst>
              <a:ext uri="{FF2B5EF4-FFF2-40B4-BE49-F238E27FC236}">
                <a16:creationId xmlns:a16="http://schemas.microsoft.com/office/drawing/2014/main" id="{A0F5C7FF-B47B-0949-B7D6-44D3A3227BEC}"/>
              </a:ext>
            </a:extLst>
          </p:cNvPr>
          <p:cNvSpPr/>
          <p:nvPr/>
        </p:nvSpPr>
        <p:spPr>
          <a:xfrm>
            <a:off x="1858400" y="2727036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>
              <a:solidFill>
                <a:srgbClr val="00B14F"/>
              </a:solidFill>
            </a:endParaRPr>
          </a:p>
        </p:txBody>
      </p:sp>
      <p:sp>
        <p:nvSpPr>
          <p:cNvPr id="50" name="tx131">
            <a:extLst>
              <a:ext uri="{FF2B5EF4-FFF2-40B4-BE49-F238E27FC236}">
                <a16:creationId xmlns:a16="http://schemas.microsoft.com/office/drawing/2014/main" id="{36197DDA-6B87-6F4C-A20F-E4A3427B829B}"/>
              </a:ext>
            </a:extLst>
          </p:cNvPr>
          <p:cNvSpPr/>
          <p:nvPr/>
        </p:nvSpPr>
        <p:spPr>
          <a:xfrm>
            <a:off x="1794832" y="2787881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B14F"/>
                </a:solidFill>
                <a:latin typeface="Arial"/>
                <a:cs typeface="Arial"/>
              </a:rPr>
              <a:t>0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C83460E-6E54-D443-9E72-573B137F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59" y="170646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C884926-B9FC-EC4B-9F19-18EEB562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59" y="861419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CE31E9-FB77-B140-88A2-60A72648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59" y="1552192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3F2C095-C2F2-254E-8066-384ECF1F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59" y="2238113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E742F3D-D002-1548-A0C8-8E124C2C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74" y="170646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5B3F4E8-A954-1945-9421-D9950B86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74" y="861419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739BE6B-1BF8-014D-8A4A-50B6A447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74" y="1552192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FC61E2D-D44E-8D46-8095-9B2B6994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74" y="2238113"/>
            <a:ext cx="928534" cy="57988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0" name="pt100">
            <a:extLst>
              <a:ext uri="{FF2B5EF4-FFF2-40B4-BE49-F238E27FC236}">
                <a16:creationId xmlns:a16="http://schemas.microsoft.com/office/drawing/2014/main" id="{1D3C742E-FEEB-B144-87CD-A227040F38DD}"/>
              </a:ext>
            </a:extLst>
          </p:cNvPr>
          <p:cNvSpPr/>
          <p:nvPr/>
        </p:nvSpPr>
        <p:spPr>
          <a:xfrm>
            <a:off x="1919496" y="263292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t100">
            <a:extLst>
              <a:ext uri="{FF2B5EF4-FFF2-40B4-BE49-F238E27FC236}">
                <a16:creationId xmlns:a16="http://schemas.microsoft.com/office/drawing/2014/main" id="{59717BB2-B3BB-7348-8786-3FF7F634575F}"/>
              </a:ext>
            </a:extLst>
          </p:cNvPr>
          <p:cNvSpPr/>
          <p:nvPr/>
        </p:nvSpPr>
        <p:spPr>
          <a:xfrm>
            <a:off x="1750501" y="263292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t100">
            <a:extLst>
              <a:ext uri="{FF2B5EF4-FFF2-40B4-BE49-F238E27FC236}">
                <a16:creationId xmlns:a16="http://schemas.microsoft.com/office/drawing/2014/main" id="{8830CDFA-8320-EF43-9A46-F1724C644787}"/>
              </a:ext>
            </a:extLst>
          </p:cNvPr>
          <p:cNvSpPr/>
          <p:nvPr/>
        </p:nvSpPr>
        <p:spPr>
          <a:xfrm>
            <a:off x="1666029" y="26310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t100">
            <a:extLst>
              <a:ext uri="{FF2B5EF4-FFF2-40B4-BE49-F238E27FC236}">
                <a16:creationId xmlns:a16="http://schemas.microsoft.com/office/drawing/2014/main" id="{541642F8-DFB7-F442-B53D-8428731841F3}"/>
              </a:ext>
            </a:extLst>
          </p:cNvPr>
          <p:cNvSpPr/>
          <p:nvPr/>
        </p:nvSpPr>
        <p:spPr>
          <a:xfrm>
            <a:off x="2002877" y="26310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l16">
            <a:extLst>
              <a:ext uri="{FF2B5EF4-FFF2-40B4-BE49-F238E27FC236}">
                <a16:creationId xmlns:a16="http://schemas.microsoft.com/office/drawing/2014/main" id="{89B592AB-7DA6-6F4A-978D-6437B5F9DA00}"/>
              </a:ext>
            </a:extLst>
          </p:cNvPr>
          <p:cNvSpPr/>
          <p:nvPr/>
        </p:nvSpPr>
        <p:spPr>
          <a:xfrm>
            <a:off x="1480108" y="1852164"/>
            <a:ext cx="824164" cy="848821"/>
          </a:xfrm>
          <a:custGeom>
            <a:avLst/>
            <a:gdLst/>
            <a:ahLst/>
            <a:cxnLst/>
            <a:rect l="0" t="0" r="0" b="0"/>
            <a:pathLst>
              <a:path w="5673355" h="1468612">
                <a:moveTo>
                  <a:pt x="0" y="1447325"/>
                </a:moveTo>
                <a:lnTo>
                  <a:pt x="56733" y="1439721"/>
                </a:lnTo>
                <a:lnTo>
                  <a:pt x="113467" y="1431179"/>
                </a:lnTo>
                <a:lnTo>
                  <a:pt x="170200" y="1421617"/>
                </a:lnTo>
                <a:lnTo>
                  <a:pt x="226934" y="1410948"/>
                </a:lnTo>
                <a:lnTo>
                  <a:pt x="283667" y="1399086"/>
                </a:lnTo>
                <a:lnTo>
                  <a:pt x="340401" y="1385942"/>
                </a:lnTo>
                <a:lnTo>
                  <a:pt x="397134" y="1371428"/>
                </a:lnTo>
                <a:lnTo>
                  <a:pt x="453868" y="1355457"/>
                </a:lnTo>
                <a:lnTo>
                  <a:pt x="510602" y="1337945"/>
                </a:lnTo>
                <a:lnTo>
                  <a:pt x="567335" y="1318811"/>
                </a:lnTo>
                <a:lnTo>
                  <a:pt x="624069" y="1297979"/>
                </a:lnTo>
                <a:lnTo>
                  <a:pt x="680802" y="1275381"/>
                </a:lnTo>
                <a:lnTo>
                  <a:pt x="737536" y="1250957"/>
                </a:lnTo>
                <a:lnTo>
                  <a:pt x="794269" y="1224656"/>
                </a:lnTo>
                <a:lnTo>
                  <a:pt x="851003" y="1196441"/>
                </a:lnTo>
                <a:lnTo>
                  <a:pt x="907736" y="1166287"/>
                </a:lnTo>
                <a:lnTo>
                  <a:pt x="964470" y="1134185"/>
                </a:lnTo>
                <a:lnTo>
                  <a:pt x="1021204" y="1100142"/>
                </a:lnTo>
                <a:lnTo>
                  <a:pt x="1077937" y="1064184"/>
                </a:lnTo>
                <a:lnTo>
                  <a:pt x="1134671" y="1026357"/>
                </a:lnTo>
                <a:lnTo>
                  <a:pt x="1191404" y="986729"/>
                </a:lnTo>
                <a:lnTo>
                  <a:pt x="1248138" y="945388"/>
                </a:lnTo>
                <a:lnTo>
                  <a:pt x="1304871" y="902447"/>
                </a:lnTo>
                <a:lnTo>
                  <a:pt x="1361605" y="858041"/>
                </a:lnTo>
                <a:lnTo>
                  <a:pt x="1418338" y="812329"/>
                </a:lnTo>
                <a:lnTo>
                  <a:pt x="1475072" y="765493"/>
                </a:lnTo>
                <a:lnTo>
                  <a:pt x="1531806" y="717740"/>
                </a:lnTo>
                <a:lnTo>
                  <a:pt x="1588539" y="669297"/>
                </a:lnTo>
                <a:lnTo>
                  <a:pt x="1645273" y="620410"/>
                </a:lnTo>
                <a:lnTo>
                  <a:pt x="1702006" y="571348"/>
                </a:lnTo>
                <a:lnTo>
                  <a:pt x="1758740" y="522394"/>
                </a:lnTo>
                <a:lnTo>
                  <a:pt x="1815473" y="473847"/>
                </a:lnTo>
                <a:lnTo>
                  <a:pt x="1872207" y="426017"/>
                </a:lnTo>
                <a:lnTo>
                  <a:pt x="1928940" y="379221"/>
                </a:lnTo>
                <a:lnTo>
                  <a:pt x="1985674" y="333784"/>
                </a:lnTo>
                <a:lnTo>
                  <a:pt x="2042408" y="290031"/>
                </a:lnTo>
                <a:lnTo>
                  <a:pt x="2099141" y="248285"/>
                </a:lnTo>
                <a:lnTo>
                  <a:pt x="2155875" y="208861"/>
                </a:lnTo>
                <a:lnTo>
                  <a:pt x="2212608" y="172068"/>
                </a:lnTo>
                <a:lnTo>
                  <a:pt x="2269342" y="138197"/>
                </a:lnTo>
                <a:lnTo>
                  <a:pt x="2326075" y="107522"/>
                </a:lnTo>
                <a:lnTo>
                  <a:pt x="2382809" y="80297"/>
                </a:lnTo>
                <a:lnTo>
                  <a:pt x="2439542" y="56748"/>
                </a:lnTo>
                <a:lnTo>
                  <a:pt x="2496276" y="37076"/>
                </a:lnTo>
                <a:lnTo>
                  <a:pt x="2553010" y="21448"/>
                </a:lnTo>
                <a:lnTo>
                  <a:pt x="2609743" y="9999"/>
                </a:lnTo>
                <a:lnTo>
                  <a:pt x="2666477" y="2829"/>
                </a:lnTo>
                <a:lnTo>
                  <a:pt x="2723210" y="0"/>
                </a:lnTo>
                <a:lnTo>
                  <a:pt x="2779944" y="1536"/>
                </a:lnTo>
                <a:lnTo>
                  <a:pt x="2836677" y="7425"/>
                </a:lnTo>
                <a:lnTo>
                  <a:pt x="2893411" y="17615"/>
                </a:lnTo>
                <a:lnTo>
                  <a:pt x="2950144" y="32017"/>
                </a:lnTo>
                <a:lnTo>
                  <a:pt x="3006878" y="50507"/>
                </a:lnTo>
                <a:lnTo>
                  <a:pt x="3063612" y="72926"/>
                </a:lnTo>
                <a:lnTo>
                  <a:pt x="3120345" y="99085"/>
                </a:lnTo>
                <a:lnTo>
                  <a:pt x="3177079" y="128763"/>
                </a:lnTo>
                <a:lnTo>
                  <a:pt x="3233812" y="161715"/>
                </a:lnTo>
                <a:lnTo>
                  <a:pt x="3290546" y="197672"/>
                </a:lnTo>
                <a:lnTo>
                  <a:pt x="3347279" y="236347"/>
                </a:lnTo>
                <a:lnTo>
                  <a:pt x="3404013" y="277438"/>
                </a:lnTo>
                <a:lnTo>
                  <a:pt x="3460746" y="320630"/>
                </a:lnTo>
                <a:lnTo>
                  <a:pt x="3517480" y="365602"/>
                </a:lnTo>
                <a:lnTo>
                  <a:pt x="3574214" y="412029"/>
                </a:lnTo>
                <a:lnTo>
                  <a:pt x="3630947" y="459586"/>
                </a:lnTo>
                <a:lnTo>
                  <a:pt x="3687681" y="507954"/>
                </a:lnTo>
                <a:lnTo>
                  <a:pt x="3744414" y="556819"/>
                </a:lnTo>
                <a:lnTo>
                  <a:pt x="3801148" y="605879"/>
                </a:lnTo>
                <a:lnTo>
                  <a:pt x="3857881" y="654846"/>
                </a:lnTo>
                <a:lnTo>
                  <a:pt x="3914615" y="703448"/>
                </a:lnTo>
                <a:lnTo>
                  <a:pt x="3971348" y="751430"/>
                </a:lnTo>
                <a:lnTo>
                  <a:pt x="4028082" y="798560"/>
                </a:lnTo>
                <a:lnTo>
                  <a:pt x="4084816" y="844625"/>
                </a:lnTo>
                <a:lnTo>
                  <a:pt x="4141549" y="889435"/>
                </a:lnTo>
                <a:lnTo>
                  <a:pt x="4198283" y="932826"/>
                </a:lnTo>
                <a:lnTo>
                  <a:pt x="4255016" y="974653"/>
                </a:lnTo>
                <a:lnTo>
                  <a:pt x="4311750" y="1014799"/>
                </a:lnTo>
                <a:lnTo>
                  <a:pt x="4368483" y="1053168"/>
                </a:lnTo>
                <a:lnTo>
                  <a:pt x="4425217" y="1089685"/>
                </a:lnTo>
                <a:lnTo>
                  <a:pt x="4481950" y="1124299"/>
                </a:lnTo>
                <a:lnTo>
                  <a:pt x="4538684" y="1156979"/>
                </a:lnTo>
                <a:lnTo>
                  <a:pt x="4595418" y="1187710"/>
                </a:lnTo>
                <a:lnTo>
                  <a:pt x="4652151" y="1216497"/>
                </a:lnTo>
                <a:lnTo>
                  <a:pt x="4708885" y="1243362"/>
                </a:lnTo>
                <a:lnTo>
                  <a:pt x="4765618" y="1268337"/>
                </a:lnTo>
                <a:lnTo>
                  <a:pt x="4822352" y="1291470"/>
                </a:lnTo>
                <a:lnTo>
                  <a:pt x="4879085" y="1312819"/>
                </a:lnTo>
                <a:lnTo>
                  <a:pt x="4935819" y="1332448"/>
                </a:lnTo>
                <a:lnTo>
                  <a:pt x="4992552" y="1350433"/>
                </a:lnTo>
                <a:lnTo>
                  <a:pt x="5049286" y="1366852"/>
                </a:lnTo>
                <a:lnTo>
                  <a:pt x="5106020" y="1381789"/>
                </a:lnTo>
                <a:lnTo>
                  <a:pt x="5162753" y="1395329"/>
                </a:lnTo>
                <a:lnTo>
                  <a:pt x="5219487" y="1407562"/>
                </a:lnTo>
                <a:lnTo>
                  <a:pt x="5276220" y="1418575"/>
                </a:lnTo>
                <a:lnTo>
                  <a:pt x="5332954" y="1428456"/>
                </a:lnTo>
                <a:lnTo>
                  <a:pt x="5389687" y="1437291"/>
                </a:lnTo>
                <a:lnTo>
                  <a:pt x="5446421" y="1445165"/>
                </a:lnTo>
                <a:lnTo>
                  <a:pt x="5503154" y="1452158"/>
                </a:lnTo>
                <a:lnTo>
                  <a:pt x="5559888" y="1458348"/>
                </a:lnTo>
                <a:lnTo>
                  <a:pt x="5616622" y="1463810"/>
                </a:lnTo>
                <a:lnTo>
                  <a:pt x="5673355" y="1468612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t100">
            <a:extLst>
              <a:ext uri="{FF2B5EF4-FFF2-40B4-BE49-F238E27FC236}">
                <a16:creationId xmlns:a16="http://schemas.microsoft.com/office/drawing/2014/main" id="{E087BB0B-12EF-1249-B24F-F57BDC473943}"/>
              </a:ext>
            </a:extLst>
          </p:cNvPr>
          <p:cNvSpPr/>
          <p:nvPr/>
        </p:nvSpPr>
        <p:spPr>
          <a:xfrm>
            <a:off x="1578753" y="26310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" name="pt100">
            <a:extLst>
              <a:ext uri="{FF2B5EF4-FFF2-40B4-BE49-F238E27FC236}">
                <a16:creationId xmlns:a16="http://schemas.microsoft.com/office/drawing/2014/main" id="{5C42F0D8-3797-AA46-9C72-412DE06B1551}"/>
              </a:ext>
            </a:extLst>
          </p:cNvPr>
          <p:cNvSpPr/>
          <p:nvPr/>
        </p:nvSpPr>
        <p:spPr>
          <a:xfrm>
            <a:off x="2092956" y="26310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" name="pt100">
            <a:extLst>
              <a:ext uri="{FF2B5EF4-FFF2-40B4-BE49-F238E27FC236}">
                <a16:creationId xmlns:a16="http://schemas.microsoft.com/office/drawing/2014/main" id="{2D083108-2741-B444-85C2-26F569E6E53B}"/>
              </a:ext>
            </a:extLst>
          </p:cNvPr>
          <p:cNvSpPr/>
          <p:nvPr/>
        </p:nvSpPr>
        <p:spPr>
          <a:xfrm>
            <a:off x="2336827" y="2631096"/>
            <a:ext cx="73103" cy="73103"/>
          </a:xfrm>
          <a:prstGeom prst="ellipse">
            <a:avLst/>
          </a:prstGeom>
          <a:solidFill>
            <a:srgbClr val="FFFF0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" name="pt100">
            <a:extLst>
              <a:ext uri="{FF2B5EF4-FFF2-40B4-BE49-F238E27FC236}">
                <a16:creationId xmlns:a16="http://schemas.microsoft.com/office/drawing/2014/main" id="{90DCA279-565E-A844-985C-BF49FB4D94D0}"/>
              </a:ext>
            </a:extLst>
          </p:cNvPr>
          <p:cNvSpPr/>
          <p:nvPr/>
        </p:nvSpPr>
        <p:spPr>
          <a:xfrm>
            <a:off x="1751643" y="2546858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" name="pl128">
            <a:extLst>
              <a:ext uri="{FF2B5EF4-FFF2-40B4-BE49-F238E27FC236}">
                <a16:creationId xmlns:a16="http://schemas.microsoft.com/office/drawing/2014/main" id="{D9A78FD0-5F79-644E-98B1-06DA1CAF6FF7}"/>
              </a:ext>
            </a:extLst>
          </p:cNvPr>
          <p:cNvSpPr/>
          <p:nvPr/>
        </p:nvSpPr>
        <p:spPr>
          <a:xfrm>
            <a:off x="1775019" y="2640973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>
              <a:solidFill>
                <a:srgbClr val="00B14F"/>
              </a:solidFill>
            </a:endParaRPr>
          </a:p>
        </p:txBody>
      </p:sp>
      <p:sp>
        <p:nvSpPr>
          <p:cNvPr id="71" name="pt100">
            <a:extLst>
              <a:ext uri="{FF2B5EF4-FFF2-40B4-BE49-F238E27FC236}">
                <a16:creationId xmlns:a16="http://schemas.microsoft.com/office/drawing/2014/main" id="{DC28B9D0-AEEE-8C47-9977-01152A97BEA4}"/>
              </a:ext>
            </a:extLst>
          </p:cNvPr>
          <p:cNvSpPr/>
          <p:nvPr/>
        </p:nvSpPr>
        <p:spPr>
          <a:xfrm>
            <a:off x="1836115" y="2546858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" name="pt100">
            <a:extLst>
              <a:ext uri="{FF2B5EF4-FFF2-40B4-BE49-F238E27FC236}">
                <a16:creationId xmlns:a16="http://schemas.microsoft.com/office/drawing/2014/main" id="{54101263-1F0F-CF49-9B22-12590C5449FB}"/>
              </a:ext>
            </a:extLst>
          </p:cNvPr>
          <p:cNvSpPr/>
          <p:nvPr/>
        </p:nvSpPr>
        <p:spPr>
          <a:xfrm>
            <a:off x="1667120" y="2546858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" name="pt100">
            <a:extLst>
              <a:ext uri="{FF2B5EF4-FFF2-40B4-BE49-F238E27FC236}">
                <a16:creationId xmlns:a16="http://schemas.microsoft.com/office/drawing/2014/main" id="{5160FAD0-6221-F44A-BFD5-32B9DB30366F}"/>
              </a:ext>
            </a:extLst>
          </p:cNvPr>
          <p:cNvSpPr/>
          <p:nvPr/>
        </p:nvSpPr>
        <p:spPr>
          <a:xfrm>
            <a:off x="1582648" y="2545033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pt100">
            <a:extLst>
              <a:ext uri="{FF2B5EF4-FFF2-40B4-BE49-F238E27FC236}">
                <a16:creationId xmlns:a16="http://schemas.microsoft.com/office/drawing/2014/main" id="{11DFF68B-DF82-E047-A9F6-9825FF3B6F36}"/>
              </a:ext>
            </a:extLst>
          </p:cNvPr>
          <p:cNvSpPr/>
          <p:nvPr/>
        </p:nvSpPr>
        <p:spPr>
          <a:xfrm>
            <a:off x="1919496" y="2545033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" name="pt100">
            <a:extLst>
              <a:ext uri="{FF2B5EF4-FFF2-40B4-BE49-F238E27FC236}">
                <a16:creationId xmlns:a16="http://schemas.microsoft.com/office/drawing/2014/main" id="{C31B6B0C-A644-5244-A99C-4E2791D42B0C}"/>
              </a:ext>
            </a:extLst>
          </p:cNvPr>
          <p:cNvSpPr/>
          <p:nvPr/>
        </p:nvSpPr>
        <p:spPr>
          <a:xfrm>
            <a:off x="2009575" y="2544650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" name="pt100">
            <a:extLst>
              <a:ext uri="{FF2B5EF4-FFF2-40B4-BE49-F238E27FC236}">
                <a16:creationId xmlns:a16="http://schemas.microsoft.com/office/drawing/2014/main" id="{D5BFF66C-5013-B74B-AC1B-763339F171A3}"/>
              </a:ext>
            </a:extLst>
          </p:cNvPr>
          <p:cNvSpPr/>
          <p:nvPr/>
        </p:nvSpPr>
        <p:spPr>
          <a:xfrm>
            <a:off x="1918929" y="246070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" name="pt100">
            <a:extLst>
              <a:ext uri="{FF2B5EF4-FFF2-40B4-BE49-F238E27FC236}">
                <a16:creationId xmlns:a16="http://schemas.microsoft.com/office/drawing/2014/main" id="{E63055D3-9AA0-2C45-9574-E5414CDA0FFC}"/>
              </a:ext>
            </a:extLst>
          </p:cNvPr>
          <p:cNvSpPr/>
          <p:nvPr/>
        </p:nvSpPr>
        <p:spPr>
          <a:xfrm>
            <a:off x="1831231" y="246070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8" name="pt100">
            <a:extLst>
              <a:ext uri="{FF2B5EF4-FFF2-40B4-BE49-F238E27FC236}">
                <a16:creationId xmlns:a16="http://schemas.microsoft.com/office/drawing/2014/main" id="{F7D2AFA3-F80F-4745-B08C-B4A238238E7A}"/>
              </a:ext>
            </a:extLst>
          </p:cNvPr>
          <p:cNvSpPr/>
          <p:nvPr/>
        </p:nvSpPr>
        <p:spPr>
          <a:xfrm>
            <a:off x="1746759" y="2458879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pt100">
            <a:extLst>
              <a:ext uri="{FF2B5EF4-FFF2-40B4-BE49-F238E27FC236}">
                <a16:creationId xmlns:a16="http://schemas.microsoft.com/office/drawing/2014/main" id="{E4EF18FB-C2BA-C747-ADE7-E4C81CA19F94}"/>
              </a:ext>
            </a:extLst>
          </p:cNvPr>
          <p:cNvSpPr/>
          <p:nvPr/>
        </p:nvSpPr>
        <p:spPr>
          <a:xfrm>
            <a:off x="1659483" y="2458879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pt100">
            <a:extLst>
              <a:ext uri="{FF2B5EF4-FFF2-40B4-BE49-F238E27FC236}">
                <a16:creationId xmlns:a16="http://schemas.microsoft.com/office/drawing/2014/main" id="{9CB8B556-0B77-394D-9756-B5F193472758}"/>
              </a:ext>
            </a:extLst>
          </p:cNvPr>
          <p:cNvSpPr/>
          <p:nvPr/>
        </p:nvSpPr>
        <p:spPr>
          <a:xfrm>
            <a:off x="1832373" y="237464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" name="pl128">
            <a:extLst>
              <a:ext uri="{FF2B5EF4-FFF2-40B4-BE49-F238E27FC236}">
                <a16:creationId xmlns:a16="http://schemas.microsoft.com/office/drawing/2014/main" id="{A0A6144C-07FC-2145-9AC4-070BFA54562C}"/>
              </a:ext>
            </a:extLst>
          </p:cNvPr>
          <p:cNvSpPr/>
          <p:nvPr/>
        </p:nvSpPr>
        <p:spPr>
          <a:xfrm>
            <a:off x="1855749" y="2468756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>
              <a:solidFill>
                <a:srgbClr val="00B14F"/>
              </a:solidFill>
            </a:endParaRPr>
          </a:p>
        </p:txBody>
      </p:sp>
      <p:sp>
        <p:nvSpPr>
          <p:cNvPr id="82" name="pt100">
            <a:extLst>
              <a:ext uri="{FF2B5EF4-FFF2-40B4-BE49-F238E27FC236}">
                <a16:creationId xmlns:a16="http://schemas.microsoft.com/office/drawing/2014/main" id="{EAB61052-35B2-D542-AAE1-71752E0598DD}"/>
              </a:ext>
            </a:extLst>
          </p:cNvPr>
          <p:cNvSpPr/>
          <p:nvPr/>
        </p:nvSpPr>
        <p:spPr>
          <a:xfrm>
            <a:off x="1920020" y="237464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" name="pt100">
            <a:extLst>
              <a:ext uri="{FF2B5EF4-FFF2-40B4-BE49-F238E27FC236}">
                <a16:creationId xmlns:a16="http://schemas.microsoft.com/office/drawing/2014/main" id="{FF871233-2532-DC4E-A250-C250880E3CD9}"/>
              </a:ext>
            </a:extLst>
          </p:cNvPr>
          <p:cNvSpPr/>
          <p:nvPr/>
        </p:nvSpPr>
        <p:spPr>
          <a:xfrm>
            <a:off x="1747850" y="237464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" name="pt100">
            <a:extLst>
              <a:ext uri="{FF2B5EF4-FFF2-40B4-BE49-F238E27FC236}">
                <a16:creationId xmlns:a16="http://schemas.microsoft.com/office/drawing/2014/main" id="{2598C37C-F4FC-D54D-BE38-722DEC79B869}"/>
              </a:ext>
            </a:extLst>
          </p:cNvPr>
          <p:cNvSpPr/>
          <p:nvPr/>
        </p:nvSpPr>
        <p:spPr>
          <a:xfrm>
            <a:off x="1663378" y="237281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" name="pt100">
            <a:extLst>
              <a:ext uri="{FF2B5EF4-FFF2-40B4-BE49-F238E27FC236}">
                <a16:creationId xmlns:a16="http://schemas.microsoft.com/office/drawing/2014/main" id="{83B402B7-8F9E-2A4A-9702-1943DF223F94}"/>
              </a:ext>
            </a:extLst>
          </p:cNvPr>
          <p:cNvSpPr/>
          <p:nvPr/>
        </p:nvSpPr>
        <p:spPr>
          <a:xfrm>
            <a:off x="1745595" y="228946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6" name="pt100">
            <a:extLst>
              <a:ext uri="{FF2B5EF4-FFF2-40B4-BE49-F238E27FC236}">
                <a16:creationId xmlns:a16="http://schemas.microsoft.com/office/drawing/2014/main" id="{BBC55210-8977-964E-A5A1-B8A14BF1E186}"/>
              </a:ext>
            </a:extLst>
          </p:cNvPr>
          <p:cNvSpPr/>
          <p:nvPr/>
        </p:nvSpPr>
        <p:spPr>
          <a:xfrm>
            <a:off x="1830067" y="228946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7" name="pt100">
            <a:extLst>
              <a:ext uri="{FF2B5EF4-FFF2-40B4-BE49-F238E27FC236}">
                <a16:creationId xmlns:a16="http://schemas.microsoft.com/office/drawing/2014/main" id="{E0597796-27ED-154E-BAD1-D10489488AF6}"/>
              </a:ext>
            </a:extLst>
          </p:cNvPr>
          <p:cNvSpPr/>
          <p:nvPr/>
        </p:nvSpPr>
        <p:spPr>
          <a:xfrm>
            <a:off x="1661072" y="228946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8" name="pt100">
            <a:extLst>
              <a:ext uri="{FF2B5EF4-FFF2-40B4-BE49-F238E27FC236}">
                <a16:creationId xmlns:a16="http://schemas.microsoft.com/office/drawing/2014/main" id="{34AFB30F-ACE0-CE42-A40D-7390618DFBDA}"/>
              </a:ext>
            </a:extLst>
          </p:cNvPr>
          <p:cNvSpPr/>
          <p:nvPr/>
        </p:nvSpPr>
        <p:spPr>
          <a:xfrm>
            <a:off x="1916623" y="228763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9" name="pt100">
            <a:extLst>
              <a:ext uri="{FF2B5EF4-FFF2-40B4-BE49-F238E27FC236}">
                <a16:creationId xmlns:a16="http://schemas.microsoft.com/office/drawing/2014/main" id="{E35BCE23-F527-6946-8AF3-253E3B8BFF96}"/>
              </a:ext>
            </a:extLst>
          </p:cNvPr>
          <p:cNvSpPr/>
          <p:nvPr/>
        </p:nvSpPr>
        <p:spPr>
          <a:xfrm>
            <a:off x="1912881" y="2203307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t100">
            <a:extLst>
              <a:ext uri="{FF2B5EF4-FFF2-40B4-BE49-F238E27FC236}">
                <a16:creationId xmlns:a16="http://schemas.microsoft.com/office/drawing/2014/main" id="{AF1BCAEB-0CDD-1B40-8EA5-34FDE8D4548D}"/>
              </a:ext>
            </a:extLst>
          </p:cNvPr>
          <p:cNvSpPr/>
          <p:nvPr/>
        </p:nvSpPr>
        <p:spPr>
          <a:xfrm>
            <a:off x="1825183" y="2203307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1" name="pt100">
            <a:extLst>
              <a:ext uri="{FF2B5EF4-FFF2-40B4-BE49-F238E27FC236}">
                <a16:creationId xmlns:a16="http://schemas.microsoft.com/office/drawing/2014/main" id="{F5F33D75-31D6-AB4A-86E2-161D861BE0D8}"/>
              </a:ext>
            </a:extLst>
          </p:cNvPr>
          <p:cNvSpPr/>
          <p:nvPr/>
        </p:nvSpPr>
        <p:spPr>
          <a:xfrm>
            <a:off x="1740711" y="2201482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2" name="pt100">
            <a:extLst>
              <a:ext uri="{FF2B5EF4-FFF2-40B4-BE49-F238E27FC236}">
                <a16:creationId xmlns:a16="http://schemas.microsoft.com/office/drawing/2014/main" id="{E7593AF4-92C0-954D-8D36-DD1194481BB1}"/>
              </a:ext>
            </a:extLst>
          </p:cNvPr>
          <p:cNvSpPr/>
          <p:nvPr/>
        </p:nvSpPr>
        <p:spPr>
          <a:xfrm>
            <a:off x="2007253" y="2458879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3" name="pt100">
            <a:extLst>
              <a:ext uri="{FF2B5EF4-FFF2-40B4-BE49-F238E27FC236}">
                <a16:creationId xmlns:a16="http://schemas.microsoft.com/office/drawing/2014/main" id="{E7801C63-D15E-3144-814C-22856C874785}"/>
              </a:ext>
            </a:extLst>
          </p:cNvPr>
          <p:cNvSpPr/>
          <p:nvPr/>
        </p:nvSpPr>
        <p:spPr>
          <a:xfrm>
            <a:off x="1826325" y="211724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4" name="pl128">
            <a:extLst>
              <a:ext uri="{FF2B5EF4-FFF2-40B4-BE49-F238E27FC236}">
                <a16:creationId xmlns:a16="http://schemas.microsoft.com/office/drawing/2014/main" id="{709ADC0F-B198-7049-822B-78D800E6543D}"/>
              </a:ext>
            </a:extLst>
          </p:cNvPr>
          <p:cNvSpPr/>
          <p:nvPr/>
        </p:nvSpPr>
        <p:spPr>
          <a:xfrm>
            <a:off x="1849701" y="2211359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B14F"/>
            </a:solidFill>
            <a:prstDash val="solid"/>
            <a:round/>
          </a:ln>
        </p:spPr>
        <p:txBody>
          <a:bodyPr/>
          <a:lstStyle/>
          <a:p>
            <a:endParaRPr>
              <a:solidFill>
                <a:srgbClr val="00B14F"/>
              </a:solidFill>
            </a:endParaRPr>
          </a:p>
        </p:txBody>
      </p:sp>
      <p:sp>
        <p:nvSpPr>
          <p:cNvPr id="95" name="pt100">
            <a:extLst>
              <a:ext uri="{FF2B5EF4-FFF2-40B4-BE49-F238E27FC236}">
                <a16:creationId xmlns:a16="http://schemas.microsoft.com/office/drawing/2014/main" id="{3A84D635-1B9E-5546-8D04-9976986C555E}"/>
              </a:ext>
            </a:extLst>
          </p:cNvPr>
          <p:cNvSpPr/>
          <p:nvPr/>
        </p:nvSpPr>
        <p:spPr>
          <a:xfrm>
            <a:off x="1913972" y="211724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6" name="pt100">
            <a:extLst>
              <a:ext uri="{FF2B5EF4-FFF2-40B4-BE49-F238E27FC236}">
                <a16:creationId xmlns:a16="http://schemas.microsoft.com/office/drawing/2014/main" id="{3009FF0C-2FA1-1C45-8C04-91EFCC9F0714}"/>
              </a:ext>
            </a:extLst>
          </p:cNvPr>
          <p:cNvSpPr/>
          <p:nvPr/>
        </p:nvSpPr>
        <p:spPr>
          <a:xfrm>
            <a:off x="1741802" y="211724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7" name="pt100">
            <a:extLst>
              <a:ext uri="{FF2B5EF4-FFF2-40B4-BE49-F238E27FC236}">
                <a16:creationId xmlns:a16="http://schemas.microsoft.com/office/drawing/2014/main" id="{FCB845D5-F751-E944-877E-9CB6CF4FF5D6}"/>
              </a:ext>
            </a:extLst>
          </p:cNvPr>
          <p:cNvSpPr/>
          <p:nvPr/>
        </p:nvSpPr>
        <p:spPr>
          <a:xfrm>
            <a:off x="2011148" y="237281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8" name="pt100">
            <a:extLst>
              <a:ext uri="{FF2B5EF4-FFF2-40B4-BE49-F238E27FC236}">
                <a16:creationId xmlns:a16="http://schemas.microsoft.com/office/drawing/2014/main" id="{809BE0D0-BF80-1546-AF3F-C7A627F78760}"/>
              </a:ext>
            </a:extLst>
          </p:cNvPr>
          <p:cNvSpPr/>
          <p:nvPr/>
        </p:nvSpPr>
        <p:spPr>
          <a:xfrm>
            <a:off x="1232648" y="2627882"/>
            <a:ext cx="73103" cy="73103"/>
          </a:xfrm>
          <a:prstGeom prst="ellipse">
            <a:avLst/>
          </a:prstGeom>
          <a:solidFill>
            <a:srgbClr val="FFFF0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pt100">
            <a:extLst>
              <a:ext uri="{FF2B5EF4-FFF2-40B4-BE49-F238E27FC236}">
                <a16:creationId xmlns:a16="http://schemas.microsoft.com/office/drawing/2014/main" id="{383A432E-3B2B-FB4D-9587-C77E777C16D9}"/>
              </a:ext>
            </a:extLst>
          </p:cNvPr>
          <p:cNvSpPr/>
          <p:nvPr/>
        </p:nvSpPr>
        <p:spPr>
          <a:xfrm>
            <a:off x="1826630" y="20319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1" name="pt100">
            <a:extLst>
              <a:ext uri="{FF2B5EF4-FFF2-40B4-BE49-F238E27FC236}">
                <a16:creationId xmlns:a16="http://schemas.microsoft.com/office/drawing/2014/main" id="{FA062151-EED8-8B4F-BE9A-43718AEAE15C}"/>
              </a:ext>
            </a:extLst>
          </p:cNvPr>
          <p:cNvSpPr/>
          <p:nvPr/>
        </p:nvSpPr>
        <p:spPr>
          <a:xfrm>
            <a:off x="1914277" y="20319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pt100">
            <a:extLst>
              <a:ext uri="{FF2B5EF4-FFF2-40B4-BE49-F238E27FC236}">
                <a16:creationId xmlns:a16="http://schemas.microsoft.com/office/drawing/2014/main" id="{ECDDC485-BF1D-E849-A629-11C4C1487565}"/>
              </a:ext>
            </a:extLst>
          </p:cNvPr>
          <p:cNvSpPr/>
          <p:nvPr/>
        </p:nvSpPr>
        <p:spPr>
          <a:xfrm>
            <a:off x="1742107" y="2031996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t100">
            <a:extLst>
              <a:ext uri="{FF2B5EF4-FFF2-40B4-BE49-F238E27FC236}">
                <a16:creationId xmlns:a16="http://schemas.microsoft.com/office/drawing/2014/main" id="{9A59294E-B197-2849-A291-0C2D2C430A3A}"/>
              </a:ext>
            </a:extLst>
          </p:cNvPr>
          <p:cNvSpPr/>
          <p:nvPr/>
        </p:nvSpPr>
        <p:spPr>
          <a:xfrm>
            <a:off x="1912333" y="195046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t100">
            <a:extLst>
              <a:ext uri="{FF2B5EF4-FFF2-40B4-BE49-F238E27FC236}">
                <a16:creationId xmlns:a16="http://schemas.microsoft.com/office/drawing/2014/main" id="{3E330671-2E86-7442-AF5C-02BF62332A7F}"/>
              </a:ext>
            </a:extLst>
          </p:cNvPr>
          <p:cNvSpPr/>
          <p:nvPr/>
        </p:nvSpPr>
        <p:spPr>
          <a:xfrm>
            <a:off x="1827810" y="1950461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pt100">
            <a:extLst>
              <a:ext uri="{FF2B5EF4-FFF2-40B4-BE49-F238E27FC236}">
                <a16:creationId xmlns:a16="http://schemas.microsoft.com/office/drawing/2014/main" id="{BD760179-82FA-0841-9994-198DEA8D482E}"/>
              </a:ext>
            </a:extLst>
          </p:cNvPr>
          <p:cNvSpPr/>
          <p:nvPr/>
        </p:nvSpPr>
        <p:spPr>
          <a:xfrm>
            <a:off x="1827974" y="1866924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pt100">
            <a:extLst>
              <a:ext uri="{FF2B5EF4-FFF2-40B4-BE49-F238E27FC236}">
                <a16:creationId xmlns:a16="http://schemas.microsoft.com/office/drawing/2014/main" id="{B4781617-98A4-F342-8A4E-0638C05E10B9}"/>
              </a:ext>
            </a:extLst>
          </p:cNvPr>
          <p:cNvSpPr/>
          <p:nvPr/>
        </p:nvSpPr>
        <p:spPr>
          <a:xfrm>
            <a:off x="2176870" y="2632187"/>
            <a:ext cx="73103" cy="73103"/>
          </a:xfrm>
          <a:prstGeom prst="ellipse">
            <a:avLst/>
          </a:prstGeom>
          <a:solidFill>
            <a:srgbClr val="00B050"/>
          </a:solidFill>
          <a:ln w="9000" cap="rnd">
            <a:solidFill>
              <a:srgbClr val="000000">
                <a:alpha val="6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5D4309E-78BE-3048-8809-A01F61A6E8D2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2219093" y="2123583"/>
            <a:ext cx="979261" cy="3805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C61F256-70B0-9C4A-A019-E372C8DF6A91}"/>
              </a:ext>
            </a:extLst>
          </p:cNvPr>
          <p:cNvSpPr txBox="1"/>
          <p:nvPr/>
        </p:nvSpPr>
        <p:spPr>
          <a:xfrm>
            <a:off x="1526711" y="471847"/>
            <a:ext cx="372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Случайные различия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BCDDEB3-6F4A-AF40-8BF0-64CD347FE1E1}"/>
                  </a:ext>
                </a:extLst>
              </p:cNvPr>
              <p:cNvSpPr txBox="1"/>
              <p:nvPr/>
            </p:nvSpPr>
            <p:spPr>
              <a:xfrm>
                <a:off x="3198354" y="1586769"/>
                <a:ext cx="1378967" cy="1073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BCDDEB3-6F4A-AF40-8BF0-64CD347FE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54" y="1586769"/>
                <a:ext cx="1378967" cy="1073627"/>
              </a:xfrm>
              <a:prstGeom prst="rect">
                <a:avLst/>
              </a:prstGeom>
              <a:blipFill>
                <a:blip r:embed="rId3"/>
                <a:stretch>
                  <a:fillRect l="-3704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FB5093-C6D7-0848-9D0F-4F3A80F4FB62}"/>
              </a:ext>
            </a:extLst>
          </p:cNvPr>
          <p:cNvCxnSpPr>
            <a:cxnSpLocks/>
          </p:cNvCxnSpPr>
          <p:nvPr/>
        </p:nvCxnSpPr>
        <p:spPr>
          <a:xfrm flipH="1">
            <a:off x="4734454" y="2091392"/>
            <a:ext cx="9902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l117">
            <a:extLst>
              <a:ext uri="{FF2B5EF4-FFF2-40B4-BE49-F238E27FC236}">
                <a16:creationId xmlns:a16="http://schemas.microsoft.com/office/drawing/2014/main" id="{05E5C17F-2D83-7C43-A4F2-463C0C74E851}"/>
              </a:ext>
            </a:extLst>
          </p:cNvPr>
          <p:cNvSpPr/>
          <p:nvPr/>
        </p:nvSpPr>
        <p:spPr>
          <a:xfrm>
            <a:off x="1123421" y="1289370"/>
            <a:ext cx="0" cy="1440000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B050"/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130" name="tx134">
            <a:extLst>
              <a:ext uri="{FF2B5EF4-FFF2-40B4-BE49-F238E27FC236}">
                <a16:creationId xmlns:a16="http://schemas.microsoft.com/office/drawing/2014/main" id="{B4B9EA2B-439E-654F-AECF-9644544EC196}"/>
              </a:ext>
            </a:extLst>
          </p:cNvPr>
          <p:cNvSpPr/>
          <p:nvPr/>
        </p:nvSpPr>
        <p:spPr>
          <a:xfrm rot="16200000">
            <a:off x="348558" y="1793020"/>
            <a:ext cx="1201641" cy="19434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dirty="0">
                <a:solidFill>
                  <a:srgbClr val="00B050"/>
                </a:solidFill>
                <a:latin typeface="Arial"/>
                <a:cs typeface="Arial"/>
              </a:rPr>
              <a:t>Частота</a:t>
            </a:r>
            <a:endParaRPr sz="9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31" name="tx133">
            <a:extLst>
              <a:ext uri="{FF2B5EF4-FFF2-40B4-BE49-F238E27FC236}">
                <a16:creationId xmlns:a16="http://schemas.microsoft.com/office/drawing/2014/main" id="{726B3FED-5033-8243-BDE0-371679748A3B}"/>
              </a:ext>
            </a:extLst>
          </p:cNvPr>
          <p:cNvSpPr/>
          <p:nvPr/>
        </p:nvSpPr>
        <p:spPr>
          <a:xfrm>
            <a:off x="2166059" y="3291940"/>
            <a:ext cx="2029418" cy="616662"/>
          </a:xfrm>
          <a:prstGeom prst="rect">
            <a:avLst/>
          </a:prstGeom>
          <a:solidFill>
            <a:srgbClr val="00B14F"/>
          </a:solidFill>
        </p:spPr>
        <p:txBody>
          <a:bodyPr wrap="square" lIns="72000" tIns="72000" rIns="72000" bIns="72000" anchor="ctr" anchorCtr="1">
            <a:noAutofit/>
          </a:bodyPr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Наблюдаем в менее 5% случаев ⇒ </a:t>
            </a:r>
            <a:r>
              <a:rPr lang="ru-RU" sz="900" b="1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маловерноятно</a:t>
            </a:r>
            <a:r>
              <a:rPr lang="ru-RU" sz="9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, что такие серьезные различия случайны</a:t>
            </a:r>
            <a:endParaRPr sz="9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64B90C-C967-114F-8068-7D9C4F1CF808}"/>
              </a:ext>
            </a:extLst>
          </p:cNvPr>
          <p:cNvCxnSpPr>
            <a:cxnSpLocks/>
          </p:cNvCxnSpPr>
          <p:nvPr/>
        </p:nvCxnSpPr>
        <p:spPr>
          <a:xfrm>
            <a:off x="1307430" y="2713752"/>
            <a:ext cx="822077" cy="54692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outerShdw blurRad="25400" algn="ctr" rotWithShape="0">
              <a:srgbClr val="00B14F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02CF221-F5CF-0048-9C9F-10AE2AAD23BA}"/>
              </a:ext>
            </a:extLst>
          </p:cNvPr>
          <p:cNvCxnSpPr>
            <a:cxnSpLocks/>
          </p:cNvCxnSpPr>
          <p:nvPr/>
        </p:nvCxnSpPr>
        <p:spPr>
          <a:xfrm flipH="1">
            <a:off x="2226257" y="2715075"/>
            <a:ext cx="136622" cy="52272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outerShdw blurRad="25400" algn="ctr" rotWithShape="0">
              <a:srgbClr val="00B14F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3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pl127">
            <a:extLst>
              <a:ext uri="{FF2B5EF4-FFF2-40B4-BE49-F238E27FC236}">
                <a16:creationId xmlns:a16="http://schemas.microsoft.com/office/drawing/2014/main" id="{357AF775-9F54-FB4F-B326-BF1E9E392598}"/>
              </a:ext>
            </a:extLst>
          </p:cNvPr>
          <p:cNvSpPr/>
          <p:nvPr/>
        </p:nvSpPr>
        <p:spPr>
          <a:xfrm>
            <a:off x="314735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28">
            <a:extLst>
              <a:ext uri="{FF2B5EF4-FFF2-40B4-BE49-F238E27FC236}">
                <a16:creationId xmlns:a16="http://schemas.microsoft.com/office/drawing/2014/main" id="{885FEC35-E49A-DC4D-B54A-97EBC47A17DF}"/>
              </a:ext>
            </a:extLst>
          </p:cNvPr>
          <p:cNvSpPr/>
          <p:nvPr/>
        </p:nvSpPr>
        <p:spPr>
          <a:xfrm>
            <a:off x="4798022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29">
            <a:extLst>
              <a:ext uri="{FF2B5EF4-FFF2-40B4-BE49-F238E27FC236}">
                <a16:creationId xmlns:a16="http://schemas.microsoft.com/office/drawing/2014/main" id="{895A9146-D6DC-4948-9FCD-71E6F09ACD0D}"/>
              </a:ext>
            </a:extLst>
          </p:cNvPr>
          <p:cNvSpPr/>
          <p:nvPr/>
        </p:nvSpPr>
        <p:spPr>
          <a:xfrm>
            <a:off x="6448691" y="5791788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tx130">
            <a:extLst>
              <a:ext uri="{FF2B5EF4-FFF2-40B4-BE49-F238E27FC236}">
                <a16:creationId xmlns:a16="http://schemas.microsoft.com/office/drawing/2014/main" id="{F1D40163-E203-DA49-90A2-34C8F1A888D0}"/>
              </a:ext>
            </a:extLst>
          </p:cNvPr>
          <p:cNvSpPr/>
          <p:nvPr/>
        </p:nvSpPr>
        <p:spPr>
          <a:xfrm>
            <a:off x="3083784" y="5892389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ru-RU" sz="1050" dirty="0">
                <a:solidFill>
                  <a:srgbClr val="FF0000"/>
                </a:solidFill>
                <a:latin typeface="Arial"/>
                <a:cs typeface="Arial"/>
              </a:rPr>
              <a:t>9.999</a:t>
            </a:r>
            <a:endParaRPr sz="105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x131">
            <a:extLst>
              <a:ext uri="{FF2B5EF4-FFF2-40B4-BE49-F238E27FC236}">
                <a16:creationId xmlns:a16="http://schemas.microsoft.com/office/drawing/2014/main" id="{85E5EC38-DB2C-6143-8B8F-EEAE2619DF1B}"/>
              </a:ext>
            </a:extLst>
          </p:cNvPr>
          <p:cNvSpPr/>
          <p:nvPr/>
        </p:nvSpPr>
        <p:spPr>
          <a:xfrm>
            <a:off x="4734454" y="5892389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lang="ru-RU" sz="1050" dirty="0">
                <a:solidFill>
                  <a:srgbClr val="FF0000"/>
                </a:solidFill>
                <a:latin typeface="Arial"/>
                <a:cs typeface="Arial"/>
              </a:rPr>
              <a:t>.000</a:t>
            </a:r>
            <a:endParaRPr sz="105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tx132">
            <a:extLst>
              <a:ext uri="{FF2B5EF4-FFF2-40B4-BE49-F238E27FC236}">
                <a16:creationId xmlns:a16="http://schemas.microsoft.com/office/drawing/2014/main" id="{3ADFEF9F-031E-7640-A2A0-4738B214DCFB}"/>
              </a:ext>
            </a:extLst>
          </p:cNvPr>
          <p:cNvSpPr/>
          <p:nvPr/>
        </p:nvSpPr>
        <p:spPr>
          <a:xfrm>
            <a:off x="6385123" y="5892389"/>
            <a:ext cx="127136" cy="835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05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lang="ru-RU" sz="1050" dirty="0">
                <a:solidFill>
                  <a:srgbClr val="FF0000"/>
                </a:solidFill>
                <a:latin typeface="Arial"/>
                <a:cs typeface="Arial"/>
              </a:rPr>
              <a:t>.001</a:t>
            </a:r>
            <a:endParaRPr sz="105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DD5DF0-5E68-1642-92DC-032A86182D3A}"/>
              </a:ext>
            </a:extLst>
          </p:cNvPr>
          <p:cNvCxnSpPr/>
          <p:nvPr/>
        </p:nvCxnSpPr>
        <p:spPr>
          <a:xfrm>
            <a:off x="4796466" y="1533472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37559C-FE14-174B-ABE6-E8D8AD79C0FB}"/>
              </a:ext>
            </a:extLst>
          </p:cNvPr>
          <p:cNvCxnSpPr/>
          <p:nvPr/>
        </p:nvCxnSpPr>
        <p:spPr>
          <a:xfrm>
            <a:off x="6448706" y="1533472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BD952D-1C0C-B248-98B6-7B305E90926E}"/>
              </a:ext>
            </a:extLst>
          </p:cNvPr>
          <p:cNvCxnSpPr/>
          <p:nvPr/>
        </p:nvCxnSpPr>
        <p:spPr>
          <a:xfrm>
            <a:off x="3147352" y="1533472"/>
            <a:ext cx="0" cy="4258316"/>
          </a:xfrm>
          <a:prstGeom prst="line">
            <a:avLst/>
          </a:prstGeom>
          <a:ln>
            <a:solidFill>
              <a:srgbClr val="4472C4">
                <a:alpha val="2549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85D8E4-ECFB-3C42-B1FD-B535509ADC43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sp>
        <p:nvSpPr>
          <p:cNvPr id="35" name="pt115">
            <a:extLst>
              <a:ext uri="{FF2B5EF4-FFF2-40B4-BE49-F238E27FC236}">
                <a16:creationId xmlns:a16="http://schemas.microsoft.com/office/drawing/2014/main" id="{BC070CF7-2541-4C4A-84F8-D5B19D4B864C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t115">
            <a:extLst>
              <a:ext uri="{FF2B5EF4-FFF2-40B4-BE49-F238E27FC236}">
                <a16:creationId xmlns:a16="http://schemas.microsoft.com/office/drawing/2014/main" id="{FE81C7AD-BE75-2348-B88B-EB2C3855D33A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t115">
            <a:extLst>
              <a:ext uri="{FF2B5EF4-FFF2-40B4-BE49-F238E27FC236}">
                <a16:creationId xmlns:a16="http://schemas.microsoft.com/office/drawing/2014/main" id="{965D2561-3370-DE4D-8D6B-F6B52B5AE689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00083A-510C-4542-B0BD-CBB9947B6A4D}"/>
              </a:ext>
            </a:extLst>
          </p:cNvPr>
          <p:cNvSpPr txBox="1"/>
          <p:nvPr/>
        </p:nvSpPr>
        <p:spPr>
          <a:xfrm>
            <a:off x="4605689" y="1098935"/>
            <a:ext cx="75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AC29BA7-9732-E248-B367-59063A97654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799868 w 9144000"/>
              <a:gd name="connsiteY0" fmla="*/ 1568645 h 6858000"/>
              <a:gd name="connsiteX1" fmla="*/ 2205026 w 9144000"/>
              <a:gd name="connsiteY1" fmla="*/ 4163487 h 6858000"/>
              <a:gd name="connsiteX2" fmla="*/ 4799868 w 9144000"/>
              <a:gd name="connsiteY2" fmla="*/ 6758329 h 6858000"/>
              <a:gd name="connsiteX3" fmla="*/ 7394710 w 9144000"/>
              <a:gd name="connsiteY3" fmla="*/ 4163487 h 6858000"/>
              <a:gd name="connsiteX4" fmla="*/ 4799868 w 9144000"/>
              <a:gd name="connsiteY4" fmla="*/ 1568645 h 6858000"/>
              <a:gd name="connsiteX5" fmla="*/ 0 w 9144000"/>
              <a:gd name="connsiteY5" fmla="*/ 0 h 6858000"/>
              <a:gd name="connsiteX6" fmla="*/ 9144000 w 9144000"/>
              <a:gd name="connsiteY6" fmla="*/ 0 h 6858000"/>
              <a:gd name="connsiteX7" fmla="*/ 9144000 w 9144000"/>
              <a:gd name="connsiteY7" fmla="*/ 6858000 h 6858000"/>
              <a:gd name="connsiteX8" fmla="*/ 0 w 9144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6858000">
                <a:moveTo>
                  <a:pt x="4799868" y="1568645"/>
                </a:moveTo>
                <a:cubicBezTo>
                  <a:pt x="3366776" y="1568645"/>
                  <a:pt x="2205026" y="2730395"/>
                  <a:pt x="2205026" y="4163487"/>
                </a:cubicBezTo>
                <a:cubicBezTo>
                  <a:pt x="2205026" y="5596579"/>
                  <a:pt x="3366776" y="6758329"/>
                  <a:pt x="4799868" y="6758329"/>
                </a:cubicBezTo>
                <a:cubicBezTo>
                  <a:pt x="6232960" y="6758329"/>
                  <a:pt x="7394710" y="5596579"/>
                  <a:pt x="7394710" y="4163487"/>
                </a:cubicBezTo>
                <a:cubicBezTo>
                  <a:pt x="7394710" y="2730395"/>
                  <a:pt x="6232960" y="1568645"/>
                  <a:pt x="4799868" y="1568645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solidFill>
              <a:srgbClr val="000000">
                <a:alpha val="5058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636F03-AF7C-0C42-BE15-76335795122C}"/>
              </a:ext>
            </a:extLst>
          </p:cNvPr>
          <p:cNvGrpSpPr/>
          <p:nvPr/>
        </p:nvGrpSpPr>
        <p:grpSpPr>
          <a:xfrm>
            <a:off x="2017064" y="-29864"/>
            <a:ext cx="5846986" cy="6983298"/>
            <a:chOff x="2016455" y="-39801"/>
            <a:chExt cx="5846986" cy="6983298"/>
          </a:xfrm>
          <a:solidFill>
            <a:srgbClr val="5F490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CA5F40-EF31-B444-902F-0D1F5AD93CC5}"/>
                </a:ext>
              </a:extLst>
            </p:cNvPr>
            <p:cNvSpPr/>
            <p:nvPr/>
          </p:nvSpPr>
          <p:spPr>
            <a:xfrm rot="18878087">
              <a:off x="6286131" y="1081299"/>
              <a:ext cx="2698409" cy="456210"/>
            </a:xfrm>
            <a:prstGeom prst="rect">
              <a:avLst/>
            </a:prstGeom>
            <a:grpFill/>
            <a:ln>
              <a:solidFill>
                <a:srgbClr val="5F4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42FA80C-40EE-9E4F-A4F0-32815F7E7DEB}"/>
                </a:ext>
              </a:extLst>
            </p:cNvPr>
            <p:cNvSpPr/>
            <p:nvPr/>
          </p:nvSpPr>
          <p:spPr>
            <a:xfrm>
              <a:off x="2016455" y="1383475"/>
              <a:ext cx="5560022" cy="5560022"/>
            </a:xfrm>
            <a:custGeom>
              <a:avLst/>
              <a:gdLst>
                <a:gd name="connsiteX0" fmla="*/ 2780011 w 5560022"/>
                <a:gd name="connsiteY0" fmla="*/ 185169 h 5560022"/>
                <a:gd name="connsiteX1" fmla="*/ 185169 w 5560022"/>
                <a:gd name="connsiteY1" fmla="*/ 2780011 h 5560022"/>
                <a:gd name="connsiteX2" fmla="*/ 2780011 w 5560022"/>
                <a:gd name="connsiteY2" fmla="*/ 5374853 h 5560022"/>
                <a:gd name="connsiteX3" fmla="*/ 5374853 w 5560022"/>
                <a:gd name="connsiteY3" fmla="*/ 2780011 h 5560022"/>
                <a:gd name="connsiteX4" fmla="*/ 2780011 w 5560022"/>
                <a:gd name="connsiteY4" fmla="*/ 185169 h 5560022"/>
                <a:gd name="connsiteX5" fmla="*/ 2780011 w 5560022"/>
                <a:gd name="connsiteY5" fmla="*/ 0 h 5560022"/>
                <a:gd name="connsiteX6" fmla="*/ 5560022 w 5560022"/>
                <a:gd name="connsiteY6" fmla="*/ 2780011 h 5560022"/>
                <a:gd name="connsiteX7" fmla="*/ 2780011 w 5560022"/>
                <a:gd name="connsiteY7" fmla="*/ 5560022 h 5560022"/>
                <a:gd name="connsiteX8" fmla="*/ 0 w 5560022"/>
                <a:gd name="connsiteY8" fmla="*/ 2780011 h 5560022"/>
                <a:gd name="connsiteX9" fmla="*/ 2780011 w 5560022"/>
                <a:gd name="connsiteY9" fmla="*/ 0 h 556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60022" h="5560022">
                  <a:moveTo>
                    <a:pt x="2780011" y="185169"/>
                  </a:moveTo>
                  <a:cubicBezTo>
                    <a:pt x="1346919" y="185169"/>
                    <a:pt x="185169" y="1346919"/>
                    <a:pt x="185169" y="2780011"/>
                  </a:cubicBezTo>
                  <a:cubicBezTo>
                    <a:pt x="185169" y="4213103"/>
                    <a:pt x="1346919" y="5374853"/>
                    <a:pt x="2780011" y="5374853"/>
                  </a:cubicBezTo>
                  <a:cubicBezTo>
                    <a:pt x="4213103" y="5374853"/>
                    <a:pt x="5374853" y="4213103"/>
                    <a:pt x="5374853" y="2780011"/>
                  </a:cubicBezTo>
                  <a:cubicBezTo>
                    <a:pt x="5374853" y="1346919"/>
                    <a:pt x="4213103" y="185169"/>
                    <a:pt x="2780011" y="185169"/>
                  </a:cubicBezTo>
                  <a:close/>
                  <a:moveTo>
                    <a:pt x="2780011" y="0"/>
                  </a:moveTo>
                  <a:cubicBezTo>
                    <a:pt x="4315369" y="0"/>
                    <a:pt x="5560022" y="1244653"/>
                    <a:pt x="5560022" y="2780011"/>
                  </a:cubicBezTo>
                  <a:cubicBezTo>
                    <a:pt x="5560022" y="4315369"/>
                    <a:pt x="4315369" y="5560022"/>
                    <a:pt x="2780011" y="5560022"/>
                  </a:cubicBezTo>
                  <a:cubicBezTo>
                    <a:pt x="1244653" y="5560022"/>
                    <a:pt x="0" y="4315369"/>
                    <a:pt x="0" y="2780011"/>
                  </a:cubicBezTo>
                  <a:cubicBezTo>
                    <a:pt x="0" y="1244653"/>
                    <a:pt x="1244653" y="0"/>
                    <a:pt x="2780011" y="0"/>
                  </a:cubicBezTo>
                  <a:close/>
                </a:path>
              </a:pathLst>
            </a:custGeom>
            <a:grpFill/>
            <a:ln>
              <a:solidFill>
                <a:srgbClr val="5F4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Freeform 68">
            <a:extLst>
              <a:ext uri="{FF2B5EF4-FFF2-40B4-BE49-F238E27FC236}">
                <a16:creationId xmlns:a16="http://schemas.microsoft.com/office/drawing/2014/main" id="{AEFEEFB1-2D85-474A-B077-B1D67A157412}"/>
              </a:ext>
            </a:extLst>
          </p:cNvPr>
          <p:cNvSpPr/>
          <p:nvPr/>
        </p:nvSpPr>
        <p:spPr>
          <a:xfrm rot="11210736">
            <a:off x="2201624" y="1568644"/>
            <a:ext cx="5189684" cy="5189684"/>
          </a:xfrm>
          <a:custGeom>
            <a:avLst/>
            <a:gdLst>
              <a:gd name="connsiteX0" fmla="*/ 2594842 w 5189684"/>
              <a:gd name="connsiteY0" fmla="*/ 0 h 5189684"/>
              <a:gd name="connsiteX1" fmla="*/ 5189684 w 5189684"/>
              <a:gd name="connsiteY1" fmla="*/ 2594842 h 5189684"/>
              <a:gd name="connsiteX2" fmla="*/ 2594842 w 5189684"/>
              <a:gd name="connsiteY2" fmla="*/ 5189684 h 5189684"/>
              <a:gd name="connsiteX3" fmla="*/ 0 w 5189684"/>
              <a:gd name="connsiteY3" fmla="*/ 2594842 h 5189684"/>
              <a:gd name="connsiteX4" fmla="*/ 2594842 w 5189684"/>
              <a:gd name="connsiteY4" fmla="*/ 0 h 518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9684" h="5189684">
                <a:moveTo>
                  <a:pt x="2594842" y="0"/>
                </a:moveTo>
                <a:cubicBezTo>
                  <a:pt x="4027934" y="0"/>
                  <a:pt x="5189684" y="1161750"/>
                  <a:pt x="5189684" y="2594842"/>
                </a:cubicBezTo>
                <a:cubicBezTo>
                  <a:pt x="5189684" y="4027934"/>
                  <a:pt x="4027934" y="5189684"/>
                  <a:pt x="2594842" y="5189684"/>
                </a:cubicBezTo>
                <a:cubicBezTo>
                  <a:pt x="1161750" y="5189684"/>
                  <a:pt x="0" y="4027934"/>
                  <a:pt x="0" y="2594842"/>
                </a:cubicBezTo>
                <a:cubicBezTo>
                  <a:pt x="0" y="1161750"/>
                  <a:pt x="1161750" y="0"/>
                  <a:pt x="25948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>
                  <a:alpha val="46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42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pt115">
            <a:extLst>
              <a:ext uri="{FF2B5EF4-FFF2-40B4-BE49-F238E27FC236}">
                <a16:creationId xmlns:a16="http://schemas.microsoft.com/office/drawing/2014/main" id="{1126ADD9-1B7E-9D45-B5EC-0768307465BC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t115">
            <a:extLst>
              <a:ext uri="{FF2B5EF4-FFF2-40B4-BE49-F238E27FC236}">
                <a16:creationId xmlns:a16="http://schemas.microsoft.com/office/drawing/2014/main" id="{697FF95B-CACE-7A48-8294-07CA2D172865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t115">
            <a:extLst>
              <a:ext uri="{FF2B5EF4-FFF2-40B4-BE49-F238E27FC236}">
                <a16:creationId xmlns:a16="http://schemas.microsoft.com/office/drawing/2014/main" id="{D35C93D1-37BE-4D4F-8763-E15FC6EEA5FC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BCDB0-235C-8447-A92C-B2A71B5817D4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6CC7F-29A4-2E4D-A654-D04D45509D0C}"/>
              </a:ext>
            </a:extLst>
          </p:cNvPr>
          <p:cNvSpPr txBox="1"/>
          <p:nvPr/>
        </p:nvSpPr>
        <p:spPr>
          <a:xfrm>
            <a:off x="4605689" y="144349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64000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pt115">
            <a:extLst>
              <a:ext uri="{FF2B5EF4-FFF2-40B4-BE49-F238E27FC236}">
                <a16:creationId xmlns:a16="http://schemas.microsoft.com/office/drawing/2014/main" id="{1126ADD9-1B7E-9D45-B5EC-0768307465BC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t115">
            <a:extLst>
              <a:ext uri="{FF2B5EF4-FFF2-40B4-BE49-F238E27FC236}">
                <a16:creationId xmlns:a16="http://schemas.microsoft.com/office/drawing/2014/main" id="{697FF95B-CACE-7A48-8294-07CA2D172865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t115">
            <a:extLst>
              <a:ext uri="{FF2B5EF4-FFF2-40B4-BE49-F238E27FC236}">
                <a16:creationId xmlns:a16="http://schemas.microsoft.com/office/drawing/2014/main" id="{D35C93D1-37BE-4D4F-8763-E15FC6EEA5FC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BCDB0-235C-8447-A92C-B2A71B5817D4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D8BED7-763E-EA48-93E7-31AE8C85BA00}"/>
              </a:ext>
            </a:extLst>
          </p:cNvPr>
          <p:cNvSpPr txBox="1"/>
          <p:nvPr/>
        </p:nvSpPr>
        <p:spPr>
          <a:xfrm>
            <a:off x="2491153" y="3364279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1E90FF"/>
                </a:solidFill>
              </a:rPr>
              <a:t>Средние по группам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6DAEAC-2A6E-E845-96AF-3155FC468740}"/>
              </a:ext>
            </a:extLst>
          </p:cNvPr>
          <p:cNvCxnSpPr/>
          <p:nvPr/>
        </p:nvCxnSpPr>
        <p:spPr>
          <a:xfrm>
            <a:off x="3886200" y="3501736"/>
            <a:ext cx="432756" cy="1355069"/>
          </a:xfrm>
          <a:prstGeom prst="straightConnector1">
            <a:avLst/>
          </a:prstGeom>
          <a:ln>
            <a:solidFill>
              <a:srgbClr val="1E90FF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314312-3923-FC4C-8FA2-3C08A4F602EC}"/>
              </a:ext>
            </a:extLst>
          </p:cNvPr>
          <p:cNvCxnSpPr>
            <a:cxnSpLocks/>
          </p:cNvCxnSpPr>
          <p:nvPr/>
        </p:nvCxnSpPr>
        <p:spPr>
          <a:xfrm>
            <a:off x="3886200" y="3501736"/>
            <a:ext cx="1638766" cy="441525"/>
          </a:xfrm>
          <a:prstGeom prst="straightConnector1">
            <a:avLst/>
          </a:prstGeom>
          <a:ln>
            <a:solidFill>
              <a:srgbClr val="1E90FF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CE2F45-ABEF-F244-B97C-575837F5C120}"/>
              </a:ext>
            </a:extLst>
          </p:cNvPr>
          <p:cNvCxnSpPr>
            <a:cxnSpLocks/>
          </p:cNvCxnSpPr>
          <p:nvPr/>
        </p:nvCxnSpPr>
        <p:spPr>
          <a:xfrm flipV="1">
            <a:off x="3886200" y="3024160"/>
            <a:ext cx="911821" cy="477576"/>
          </a:xfrm>
          <a:prstGeom prst="straightConnector1">
            <a:avLst/>
          </a:prstGeom>
          <a:ln>
            <a:solidFill>
              <a:srgbClr val="1E90FF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pt115">
            <a:extLst>
              <a:ext uri="{FF2B5EF4-FFF2-40B4-BE49-F238E27FC236}">
                <a16:creationId xmlns:a16="http://schemas.microsoft.com/office/drawing/2014/main" id="{1126ADD9-1B7E-9D45-B5EC-0768307465BC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t115">
            <a:extLst>
              <a:ext uri="{FF2B5EF4-FFF2-40B4-BE49-F238E27FC236}">
                <a16:creationId xmlns:a16="http://schemas.microsoft.com/office/drawing/2014/main" id="{697FF95B-CACE-7A48-8294-07CA2D172865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t115">
            <a:extLst>
              <a:ext uri="{FF2B5EF4-FFF2-40B4-BE49-F238E27FC236}">
                <a16:creationId xmlns:a16="http://schemas.microsoft.com/office/drawing/2014/main" id="{D35C93D1-37BE-4D4F-8763-E15FC6EEA5FC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B48A69-B07C-8342-B580-94EE091454B9}"/>
              </a:ext>
            </a:extLst>
          </p:cNvPr>
          <p:cNvCxnSpPr/>
          <p:nvPr/>
        </p:nvCxnSpPr>
        <p:spPr>
          <a:xfrm>
            <a:off x="5024588" y="1533472"/>
            <a:ext cx="0" cy="4258316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3D3F7C-7E46-934A-8F9D-5F24D1607704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F7A35-F4B6-144C-9744-9C74F4FD22E3}"/>
              </a:ext>
            </a:extLst>
          </p:cNvPr>
          <p:cNvSpPr txBox="1"/>
          <p:nvPr/>
        </p:nvSpPr>
        <p:spPr>
          <a:xfrm>
            <a:off x="4381822" y="1295719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FF808B"/>
                </a:solidFill>
              </a:rPr>
              <a:t>«Среднее средних»</a:t>
            </a:r>
          </a:p>
        </p:txBody>
      </p:sp>
    </p:spTree>
    <p:extLst>
      <p:ext uri="{BB962C8B-B14F-4D97-AF65-F5344CB8AC3E}">
        <p14:creationId xmlns:p14="http://schemas.microsoft.com/office/powerpoint/2010/main" val="8101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pt115">
            <a:extLst>
              <a:ext uri="{FF2B5EF4-FFF2-40B4-BE49-F238E27FC236}">
                <a16:creationId xmlns:a16="http://schemas.microsoft.com/office/drawing/2014/main" id="{1126ADD9-1B7E-9D45-B5EC-0768307465BC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t115">
            <a:extLst>
              <a:ext uri="{FF2B5EF4-FFF2-40B4-BE49-F238E27FC236}">
                <a16:creationId xmlns:a16="http://schemas.microsoft.com/office/drawing/2014/main" id="{697FF95B-CACE-7A48-8294-07CA2D172865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t115">
            <a:extLst>
              <a:ext uri="{FF2B5EF4-FFF2-40B4-BE49-F238E27FC236}">
                <a16:creationId xmlns:a16="http://schemas.microsoft.com/office/drawing/2014/main" id="{D35C93D1-37BE-4D4F-8763-E15FC6EEA5FC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B48A69-B07C-8342-B580-94EE091454B9}"/>
              </a:ext>
            </a:extLst>
          </p:cNvPr>
          <p:cNvCxnSpPr/>
          <p:nvPr/>
        </p:nvCxnSpPr>
        <p:spPr>
          <a:xfrm>
            <a:off x="5024588" y="1533472"/>
            <a:ext cx="0" cy="4258316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BC980F-ABD8-154D-8CC7-43A30742CB1A}"/>
              </a:ext>
            </a:extLst>
          </p:cNvPr>
          <p:cNvCxnSpPr>
            <a:cxnSpLocks/>
          </p:cNvCxnSpPr>
          <p:nvPr/>
        </p:nvCxnSpPr>
        <p:spPr>
          <a:xfrm>
            <a:off x="4381822" y="4942609"/>
            <a:ext cx="641503" cy="0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777854-A8BE-504B-B8DB-014C3DF91A7F}"/>
              </a:ext>
            </a:extLst>
          </p:cNvPr>
          <p:cNvSpPr txBox="1"/>
          <p:nvPr/>
        </p:nvSpPr>
        <p:spPr>
          <a:xfrm>
            <a:off x="5835228" y="1742168"/>
            <a:ext cx="291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1E90FF"/>
                </a:solidFill>
              </a:rPr>
              <a:t>Разброс средних – как считать?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D3F7C-7E46-934A-8F9D-5F24D1607704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D2C561-C1E6-AC48-B7AC-4EC452A2EC4E}"/>
              </a:ext>
            </a:extLst>
          </p:cNvPr>
          <p:cNvCxnSpPr>
            <a:cxnSpLocks/>
          </p:cNvCxnSpPr>
          <p:nvPr/>
        </p:nvCxnSpPr>
        <p:spPr>
          <a:xfrm>
            <a:off x="5023325" y="3983385"/>
            <a:ext cx="609897" cy="0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170D4A-833B-0144-A66C-3E41C2AE75FC}"/>
              </a:ext>
            </a:extLst>
          </p:cNvPr>
          <p:cNvCxnSpPr>
            <a:cxnSpLocks/>
            <a:endCxn id="11" idx="6"/>
          </p:cNvCxnSpPr>
          <p:nvPr/>
        </p:nvCxnSpPr>
        <p:spPr>
          <a:xfrm>
            <a:off x="4933382" y="3022904"/>
            <a:ext cx="89943" cy="1257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1F7A35-F4B6-144C-9744-9C74F4FD22E3}"/>
                  </a:ext>
                </a:extLst>
              </p:cNvPr>
              <p:cNvSpPr txBox="1"/>
              <p:nvPr/>
            </p:nvSpPr>
            <p:spPr>
              <a:xfrm>
                <a:off x="4381822" y="1295719"/>
                <a:ext cx="14820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>
                    <a:solidFill>
                      <a:srgbClr val="FF808B"/>
                    </a:solidFill>
                  </a:rPr>
                  <a:t>«Среднее средних»</a:t>
                </a:r>
                <a:r>
                  <a:rPr lang="en-US" sz="1000" dirty="0">
                    <a:solidFill>
                      <a:srgbClr val="FF808B"/>
                    </a:solidFill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000" i="1" smtClean="0">
                            <a:solidFill>
                              <a:srgbClr val="FF808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solidFill>
                              <a:srgbClr val="FF808B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rgbClr val="FF808B"/>
                    </a:solidFill>
                  </a:rPr>
                  <a:t>)</a:t>
                </a:r>
                <a:endParaRPr lang="ru-RU" sz="1000" dirty="0">
                  <a:solidFill>
                    <a:srgbClr val="FF808B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1F7A35-F4B6-144C-9744-9C74F4FD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22" y="1295719"/>
                <a:ext cx="1482072" cy="246221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4ED3CE-EB58-5B45-902F-CBF8B41AE3BF}"/>
                  </a:ext>
                </a:extLst>
              </p:cNvPr>
              <p:cNvSpPr txBox="1"/>
              <p:nvPr/>
            </p:nvSpPr>
            <p:spPr>
              <a:xfrm>
                <a:off x="6235205" y="2223186"/>
                <a:ext cx="1722330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ru-RU" b="0" i="1" smtClean="0">
                          <a:solidFill>
                            <a:srgbClr val="1E9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1E9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4ED3CE-EB58-5B45-902F-CBF8B41A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05" y="2223186"/>
                <a:ext cx="1722330" cy="672235"/>
              </a:xfrm>
              <a:prstGeom prst="rect">
                <a:avLst/>
              </a:prstGeom>
              <a:blipFill>
                <a:blip r:embed="rId3"/>
                <a:stretch>
                  <a:fillRect l="-47445" t="-144444" r="-2190" b="-198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37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pt115">
            <a:extLst>
              <a:ext uri="{FF2B5EF4-FFF2-40B4-BE49-F238E27FC236}">
                <a16:creationId xmlns:a16="http://schemas.microsoft.com/office/drawing/2014/main" id="{1126ADD9-1B7E-9D45-B5EC-0768307465BC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t115">
            <a:extLst>
              <a:ext uri="{FF2B5EF4-FFF2-40B4-BE49-F238E27FC236}">
                <a16:creationId xmlns:a16="http://schemas.microsoft.com/office/drawing/2014/main" id="{697FF95B-CACE-7A48-8294-07CA2D172865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t115">
            <a:extLst>
              <a:ext uri="{FF2B5EF4-FFF2-40B4-BE49-F238E27FC236}">
                <a16:creationId xmlns:a16="http://schemas.microsoft.com/office/drawing/2014/main" id="{D35C93D1-37BE-4D4F-8763-E15FC6EEA5FC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B48A69-B07C-8342-B580-94EE091454B9}"/>
              </a:ext>
            </a:extLst>
          </p:cNvPr>
          <p:cNvCxnSpPr/>
          <p:nvPr/>
        </p:nvCxnSpPr>
        <p:spPr>
          <a:xfrm>
            <a:off x="5024588" y="1533472"/>
            <a:ext cx="0" cy="4258316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BC980F-ABD8-154D-8CC7-43A30742CB1A}"/>
              </a:ext>
            </a:extLst>
          </p:cNvPr>
          <p:cNvCxnSpPr>
            <a:cxnSpLocks/>
          </p:cNvCxnSpPr>
          <p:nvPr/>
        </p:nvCxnSpPr>
        <p:spPr>
          <a:xfrm>
            <a:off x="4381822" y="4942609"/>
            <a:ext cx="641503" cy="0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777854-A8BE-504B-B8DB-014C3DF91A7F}"/>
              </a:ext>
            </a:extLst>
          </p:cNvPr>
          <p:cNvSpPr txBox="1"/>
          <p:nvPr/>
        </p:nvSpPr>
        <p:spPr>
          <a:xfrm>
            <a:off x="5835228" y="1742168"/>
            <a:ext cx="291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1E90FF"/>
                </a:solidFill>
              </a:rPr>
              <a:t>Разброс средних – как считать?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D3F7C-7E46-934A-8F9D-5F24D1607704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D2C561-C1E6-AC48-B7AC-4EC452A2EC4E}"/>
              </a:ext>
            </a:extLst>
          </p:cNvPr>
          <p:cNvCxnSpPr>
            <a:cxnSpLocks/>
          </p:cNvCxnSpPr>
          <p:nvPr/>
        </p:nvCxnSpPr>
        <p:spPr>
          <a:xfrm>
            <a:off x="5023325" y="3983385"/>
            <a:ext cx="609897" cy="0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170D4A-833B-0144-A66C-3E41C2AE75FC}"/>
              </a:ext>
            </a:extLst>
          </p:cNvPr>
          <p:cNvCxnSpPr>
            <a:cxnSpLocks/>
            <a:endCxn id="11" idx="6"/>
          </p:cNvCxnSpPr>
          <p:nvPr/>
        </p:nvCxnSpPr>
        <p:spPr>
          <a:xfrm>
            <a:off x="4933382" y="3022904"/>
            <a:ext cx="89943" cy="1257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1F7A35-F4B6-144C-9744-9C74F4FD22E3}"/>
                  </a:ext>
                </a:extLst>
              </p:cNvPr>
              <p:cNvSpPr txBox="1"/>
              <p:nvPr/>
            </p:nvSpPr>
            <p:spPr>
              <a:xfrm>
                <a:off x="4381822" y="1295719"/>
                <a:ext cx="14820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>
                    <a:solidFill>
                      <a:srgbClr val="FF808B"/>
                    </a:solidFill>
                  </a:rPr>
                  <a:t>«Среднее средних»</a:t>
                </a:r>
                <a:r>
                  <a:rPr lang="en-US" sz="1000" dirty="0">
                    <a:solidFill>
                      <a:srgbClr val="FF808B"/>
                    </a:solidFill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000" i="1" smtClean="0">
                            <a:solidFill>
                              <a:srgbClr val="FF808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solidFill>
                              <a:srgbClr val="FF808B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rgbClr val="FF808B"/>
                    </a:solidFill>
                  </a:rPr>
                  <a:t>)</a:t>
                </a:r>
                <a:endParaRPr lang="ru-RU" sz="1000" dirty="0">
                  <a:solidFill>
                    <a:srgbClr val="FF808B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1F7A35-F4B6-144C-9744-9C74F4FD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22" y="1295719"/>
                <a:ext cx="1482072" cy="246221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4ED3CE-EB58-5B45-902F-CBF8B41AE3BF}"/>
                  </a:ext>
                </a:extLst>
              </p:cNvPr>
              <p:cNvSpPr txBox="1"/>
              <p:nvPr/>
            </p:nvSpPr>
            <p:spPr>
              <a:xfrm>
                <a:off x="6235205" y="2223186"/>
                <a:ext cx="1722330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ru-RU" b="0" i="1" smtClean="0">
                          <a:solidFill>
                            <a:srgbClr val="1E9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1E9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4ED3CE-EB58-5B45-902F-CBF8B41A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05" y="2223186"/>
                <a:ext cx="1722330" cy="672235"/>
              </a:xfrm>
              <a:prstGeom prst="rect">
                <a:avLst/>
              </a:prstGeom>
              <a:blipFill>
                <a:blip r:embed="rId3"/>
                <a:stretch>
                  <a:fillRect l="-47445" t="-144444" r="-2190" b="-198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E5A90A-9E0F-4B4F-83C5-E4BCB9F204D4}"/>
              </a:ext>
            </a:extLst>
          </p:cNvPr>
          <p:cNvCxnSpPr/>
          <p:nvPr/>
        </p:nvCxnSpPr>
        <p:spPr>
          <a:xfrm flipH="1">
            <a:off x="6248206" y="2223186"/>
            <a:ext cx="1762337" cy="672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4EA64A-A9E6-7A4A-BA14-7AB58E70E114}"/>
              </a:ext>
            </a:extLst>
          </p:cNvPr>
          <p:cNvCxnSpPr>
            <a:cxnSpLocks/>
          </p:cNvCxnSpPr>
          <p:nvPr/>
        </p:nvCxnSpPr>
        <p:spPr>
          <a:xfrm>
            <a:off x="6248205" y="2163413"/>
            <a:ext cx="1762337" cy="672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7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117">
            <a:extLst>
              <a:ext uri="{FF2B5EF4-FFF2-40B4-BE49-F238E27FC236}">
                <a16:creationId xmlns:a16="http://schemas.microsoft.com/office/drawing/2014/main" id="{4BF53614-C17B-7244-BEF0-E70F6712F772}"/>
              </a:ext>
            </a:extLst>
          </p:cNvPr>
          <p:cNvSpPr/>
          <p:nvPr/>
        </p:nvSpPr>
        <p:spPr>
          <a:xfrm>
            <a:off x="1378952" y="1541940"/>
            <a:ext cx="61793" cy="4258316"/>
          </a:xfrm>
          <a:custGeom>
            <a:avLst/>
            <a:gdLst/>
            <a:ahLst/>
            <a:cxnLst/>
            <a:rect l="0" t="0" r="0" b="0"/>
            <a:pathLst>
              <a:path h="1971851">
                <a:moveTo>
                  <a:pt x="0" y="1971851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5" name="pl126">
            <a:extLst>
              <a:ext uri="{FF2B5EF4-FFF2-40B4-BE49-F238E27FC236}">
                <a16:creationId xmlns:a16="http://schemas.microsoft.com/office/drawing/2014/main" id="{77AECEB4-C497-DB4E-97E6-71DFBCFFEFB0}"/>
              </a:ext>
            </a:extLst>
          </p:cNvPr>
          <p:cNvSpPr/>
          <p:nvPr/>
        </p:nvSpPr>
        <p:spPr>
          <a:xfrm>
            <a:off x="1389289" y="5791788"/>
            <a:ext cx="6723977" cy="0"/>
          </a:xfrm>
          <a:custGeom>
            <a:avLst/>
            <a:gdLst/>
            <a:ahLst/>
            <a:cxnLst/>
            <a:rect l="0" t="0" r="0" b="0"/>
            <a:pathLst>
              <a:path w="6723977">
                <a:moveTo>
                  <a:pt x="0" y="0"/>
                </a:moveTo>
                <a:lnTo>
                  <a:pt x="6723977" y="0"/>
                </a:lnTo>
              </a:path>
            </a:pathLst>
          </a:custGeom>
          <a:ln w="19050" cap="flat">
            <a:solidFill>
              <a:srgbClr val="000000">
                <a:alpha val="100000"/>
              </a:srgbClr>
            </a:solidFill>
            <a:prstDash val="solid"/>
            <a:round/>
            <a:tailEnd type="stealth" w="med" len="lg"/>
          </a:ln>
        </p:spPr>
        <p:txBody>
          <a:bodyPr/>
          <a:lstStyle/>
          <a:p>
            <a:endParaRPr/>
          </a:p>
        </p:txBody>
      </p:sp>
      <p:sp>
        <p:nvSpPr>
          <p:cNvPr id="6" name="tx133">
            <a:extLst>
              <a:ext uri="{FF2B5EF4-FFF2-40B4-BE49-F238E27FC236}">
                <a16:creationId xmlns:a16="http://schemas.microsoft.com/office/drawing/2014/main" id="{E696AA2B-8FF8-0749-AFF4-E457A79D4F55}"/>
              </a:ext>
            </a:extLst>
          </p:cNvPr>
          <p:cNvSpPr/>
          <p:nvPr/>
        </p:nvSpPr>
        <p:spPr>
          <a:xfrm>
            <a:off x="4071077" y="5973549"/>
            <a:ext cx="1453889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Значение</a:t>
            </a: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переменной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8" name="tx133">
            <a:extLst>
              <a:ext uri="{FF2B5EF4-FFF2-40B4-BE49-F238E27FC236}">
                <a16:creationId xmlns:a16="http://schemas.microsoft.com/office/drawing/2014/main" id="{DF8BD9E2-AAA0-734E-BD92-79DE6FC0BF8A}"/>
              </a:ext>
            </a:extLst>
          </p:cNvPr>
          <p:cNvSpPr/>
          <p:nvPr/>
        </p:nvSpPr>
        <p:spPr>
          <a:xfrm>
            <a:off x="601737" y="4942609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1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133">
            <a:extLst>
              <a:ext uri="{FF2B5EF4-FFF2-40B4-BE49-F238E27FC236}">
                <a16:creationId xmlns:a16="http://schemas.microsoft.com/office/drawing/2014/main" id="{E0A447B3-09F2-1244-9435-81932F2D5CDD}"/>
              </a:ext>
            </a:extLst>
          </p:cNvPr>
          <p:cNvSpPr/>
          <p:nvPr/>
        </p:nvSpPr>
        <p:spPr>
          <a:xfrm>
            <a:off x="601737" y="3983385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2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133">
            <a:extLst>
              <a:ext uri="{FF2B5EF4-FFF2-40B4-BE49-F238E27FC236}">
                <a16:creationId xmlns:a16="http://schemas.microsoft.com/office/drawing/2014/main" id="{075C6BE4-1A14-2B49-B95B-537A22D2B134}"/>
              </a:ext>
            </a:extLst>
          </p:cNvPr>
          <p:cNvSpPr/>
          <p:nvPr/>
        </p:nvSpPr>
        <p:spPr>
          <a:xfrm>
            <a:off x="601737" y="3024161"/>
            <a:ext cx="707110" cy="1295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Группа 3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pt115">
            <a:extLst>
              <a:ext uri="{FF2B5EF4-FFF2-40B4-BE49-F238E27FC236}">
                <a16:creationId xmlns:a16="http://schemas.microsoft.com/office/drawing/2014/main" id="{1126ADD9-1B7E-9D45-B5EC-0768307465BC}"/>
              </a:ext>
            </a:extLst>
          </p:cNvPr>
          <p:cNvSpPr/>
          <p:nvPr/>
        </p:nvSpPr>
        <p:spPr>
          <a:xfrm>
            <a:off x="4851718" y="2938357"/>
            <a:ext cx="171607" cy="171607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t115">
            <a:extLst>
              <a:ext uri="{FF2B5EF4-FFF2-40B4-BE49-F238E27FC236}">
                <a16:creationId xmlns:a16="http://schemas.microsoft.com/office/drawing/2014/main" id="{697FF95B-CACE-7A48-8294-07CA2D172865}"/>
              </a:ext>
            </a:extLst>
          </p:cNvPr>
          <p:cNvSpPr/>
          <p:nvPr/>
        </p:nvSpPr>
        <p:spPr>
          <a:xfrm>
            <a:off x="5543279" y="3897581"/>
            <a:ext cx="171607" cy="171607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t115">
            <a:extLst>
              <a:ext uri="{FF2B5EF4-FFF2-40B4-BE49-F238E27FC236}">
                <a16:creationId xmlns:a16="http://schemas.microsoft.com/office/drawing/2014/main" id="{D35C93D1-37BE-4D4F-8763-E15FC6EEA5FC}"/>
              </a:ext>
            </a:extLst>
          </p:cNvPr>
          <p:cNvSpPr/>
          <p:nvPr/>
        </p:nvSpPr>
        <p:spPr>
          <a:xfrm>
            <a:off x="4318956" y="4856805"/>
            <a:ext cx="171607" cy="171607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B48A69-B07C-8342-B580-94EE091454B9}"/>
              </a:ext>
            </a:extLst>
          </p:cNvPr>
          <p:cNvCxnSpPr/>
          <p:nvPr/>
        </p:nvCxnSpPr>
        <p:spPr>
          <a:xfrm>
            <a:off x="5024588" y="1533472"/>
            <a:ext cx="0" cy="4258316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BC980F-ABD8-154D-8CC7-43A30742CB1A}"/>
              </a:ext>
            </a:extLst>
          </p:cNvPr>
          <p:cNvCxnSpPr>
            <a:cxnSpLocks/>
          </p:cNvCxnSpPr>
          <p:nvPr/>
        </p:nvCxnSpPr>
        <p:spPr>
          <a:xfrm>
            <a:off x="4381822" y="4942609"/>
            <a:ext cx="641503" cy="0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777854-A8BE-504B-B8DB-014C3DF91A7F}"/>
              </a:ext>
            </a:extLst>
          </p:cNvPr>
          <p:cNvSpPr txBox="1"/>
          <p:nvPr/>
        </p:nvSpPr>
        <p:spPr>
          <a:xfrm>
            <a:off x="5835228" y="1742168"/>
            <a:ext cx="291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1E90FF"/>
                </a:solidFill>
              </a:rPr>
              <a:t>Разброс средних – как считать?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D3F7C-7E46-934A-8F9D-5F24D1607704}"/>
              </a:ext>
            </a:extLst>
          </p:cNvPr>
          <p:cNvSpPr txBox="1"/>
          <p:nvPr/>
        </p:nvSpPr>
        <p:spPr>
          <a:xfrm>
            <a:off x="1526711" y="471847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59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ли различие между средними?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D2C561-C1E6-AC48-B7AC-4EC452A2EC4E}"/>
              </a:ext>
            </a:extLst>
          </p:cNvPr>
          <p:cNvCxnSpPr>
            <a:cxnSpLocks/>
          </p:cNvCxnSpPr>
          <p:nvPr/>
        </p:nvCxnSpPr>
        <p:spPr>
          <a:xfrm>
            <a:off x="5023325" y="3983385"/>
            <a:ext cx="609897" cy="0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170D4A-833B-0144-A66C-3E41C2AE75FC}"/>
              </a:ext>
            </a:extLst>
          </p:cNvPr>
          <p:cNvCxnSpPr>
            <a:cxnSpLocks/>
            <a:endCxn id="11" idx="6"/>
          </p:cNvCxnSpPr>
          <p:nvPr/>
        </p:nvCxnSpPr>
        <p:spPr>
          <a:xfrm>
            <a:off x="4933382" y="3022904"/>
            <a:ext cx="89943" cy="1257"/>
          </a:xfrm>
          <a:prstGeom prst="straightConnector1">
            <a:avLst/>
          </a:prstGeom>
          <a:ln w="12700">
            <a:solidFill>
              <a:srgbClr val="1E9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1F7A35-F4B6-144C-9744-9C74F4FD22E3}"/>
                  </a:ext>
                </a:extLst>
              </p:cNvPr>
              <p:cNvSpPr txBox="1"/>
              <p:nvPr/>
            </p:nvSpPr>
            <p:spPr>
              <a:xfrm>
                <a:off x="4381822" y="1295719"/>
                <a:ext cx="14820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>
                    <a:solidFill>
                      <a:srgbClr val="FF808B"/>
                    </a:solidFill>
                  </a:rPr>
                  <a:t>«Среднее средних»</a:t>
                </a:r>
                <a:r>
                  <a:rPr lang="en-US" sz="1000" dirty="0">
                    <a:solidFill>
                      <a:srgbClr val="FF808B"/>
                    </a:solidFill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000" i="1" smtClean="0">
                            <a:solidFill>
                              <a:srgbClr val="FF808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solidFill>
                              <a:srgbClr val="FF808B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rgbClr val="FF808B"/>
                    </a:solidFill>
                  </a:rPr>
                  <a:t>)</a:t>
                </a:r>
                <a:endParaRPr lang="ru-RU" sz="1000" dirty="0">
                  <a:solidFill>
                    <a:srgbClr val="FF808B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1F7A35-F4B6-144C-9744-9C74F4FD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22" y="1295719"/>
                <a:ext cx="1482072" cy="246221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4ED3CE-EB58-5B45-902F-CBF8B41AE3BF}"/>
                  </a:ext>
                </a:extLst>
              </p:cNvPr>
              <p:cNvSpPr txBox="1"/>
              <p:nvPr/>
            </p:nvSpPr>
            <p:spPr>
              <a:xfrm>
                <a:off x="6235205" y="2223186"/>
                <a:ext cx="1722330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ru-RU" b="0" i="1" smtClean="0">
                          <a:solidFill>
                            <a:srgbClr val="1E9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1E9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4ED3CE-EB58-5B45-902F-CBF8B41A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05" y="2223186"/>
                <a:ext cx="1722330" cy="672235"/>
              </a:xfrm>
              <a:prstGeom prst="rect">
                <a:avLst/>
              </a:prstGeom>
              <a:blipFill>
                <a:blip r:embed="rId3"/>
                <a:stretch>
                  <a:fillRect l="-47445" t="-144444" r="-2190" b="-198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6384D9-36FA-674E-B412-586B29B9DDEF}"/>
                  </a:ext>
                </a:extLst>
              </p:cNvPr>
              <p:cNvSpPr txBox="1"/>
              <p:nvPr/>
            </p:nvSpPr>
            <p:spPr>
              <a:xfrm>
                <a:off x="6235205" y="3614434"/>
                <a:ext cx="1169871" cy="53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1E90FF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6384D9-36FA-674E-B412-586B29B9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05" y="3614434"/>
                <a:ext cx="1169871" cy="535468"/>
              </a:xfrm>
              <a:prstGeom prst="rect">
                <a:avLst/>
              </a:prstGeom>
              <a:blipFill>
                <a:blip r:embed="rId4"/>
                <a:stretch>
                  <a:fillRect l="-31183" t="-86047" b="-74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EBA67F-FC05-5640-8061-C14D19F735FC}"/>
                  </a:ext>
                </a:extLst>
              </p:cNvPr>
              <p:cNvSpPr txBox="1"/>
              <p:nvPr/>
            </p:nvSpPr>
            <p:spPr>
              <a:xfrm>
                <a:off x="6195198" y="4370909"/>
                <a:ext cx="149925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1E9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1E9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1E9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1E9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solidFill>
                                                <a:srgbClr val="1E9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ru-RU" i="1">
                                                  <a:solidFill>
                                                    <a:srgbClr val="1E9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1E9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1E9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solidFill>
                                    <a:srgbClr val="1E9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>
                  <a:solidFill>
                    <a:srgbClr val="1E90FF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EBA67F-FC05-5640-8061-C14D19F73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98" y="4370909"/>
                <a:ext cx="1499257" cy="818366"/>
              </a:xfrm>
              <a:prstGeom prst="rect">
                <a:avLst/>
              </a:prstGeom>
              <a:blipFill>
                <a:blip r:embed="rId5"/>
                <a:stretch>
                  <a:fillRect l="-13445" t="-36364" b="-348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73E2DF-3D5B-4C48-A74D-76B34FCF90F2}"/>
                  </a:ext>
                </a:extLst>
              </p:cNvPr>
              <p:cNvSpPr txBox="1"/>
              <p:nvPr/>
            </p:nvSpPr>
            <p:spPr>
              <a:xfrm>
                <a:off x="6275212" y="3116428"/>
                <a:ext cx="92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rgbClr val="1E9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rgbClr val="1E90FF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73E2DF-3D5B-4C48-A74D-76B34FCF9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12" y="3116428"/>
                <a:ext cx="925894" cy="276999"/>
              </a:xfrm>
              <a:prstGeom prst="rect">
                <a:avLst/>
              </a:prstGeom>
              <a:blipFill>
                <a:blip r:embed="rId6"/>
                <a:stretch>
                  <a:fillRect l="-1351" r="-1351" b="-1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07B490-E9B8-E341-B964-ACCE7A28AA14}"/>
              </a:ext>
            </a:extLst>
          </p:cNvPr>
          <p:cNvCxnSpPr/>
          <p:nvPr/>
        </p:nvCxnSpPr>
        <p:spPr>
          <a:xfrm flipH="1">
            <a:off x="6248206" y="2223186"/>
            <a:ext cx="1762337" cy="672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0C3AF-8B6F-6A4A-8308-A9B898688AB8}"/>
              </a:ext>
            </a:extLst>
          </p:cNvPr>
          <p:cNvCxnSpPr>
            <a:cxnSpLocks/>
          </p:cNvCxnSpPr>
          <p:nvPr/>
        </p:nvCxnSpPr>
        <p:spPr>
          <a:xfrm>
            <a:off x="6248205" y="2163413"/>
            <a:ext cx="1762337" cy="672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615</Words>
  <Application>Microsoft Macintosh PowerPoint</Application>
  <PresentationFormat>On-screen Show (4:3)</PresentationFormat>
  <Paragraphs>256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2019-01-14T20:09:10Z</dcterms:created>
  <dcterms:modified xsi:type="dcterms:W3CDTF">2019-01-15T21:33:22Z</dcterms:modified>
</cp:coreProperties>
</file>