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0FF"/>
    <a:srgbClr val="195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2"/>
  </p:normalViewPr>
  <p:slideViewPr>
    <p:cSldViewPr>
      <p:cViewPr varScale="1">
        <p:scale>
          <a:sx n="98" d="100"/>
          <a:sy n="98" d="100"/>
        </p:scale>
        <p:origin x="392" y="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9C5A-51F0-0344-9E8A-81CFEBC01F47}" type="datetimeFigureOut">
              <a:rPr lang="ru-RU" smtClean="0"/>
              <a:t>11.01.2019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7FE1D-F4D8-5747-A792-E36C4F4B5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07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7FE1D-F4D8-5747-A792-E36C4F4B543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2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p2">
            <a:extLst>
              <a:ext uri="{FF2B5EF4-FFF2-40B4-BE49-F238E27FC236}">
                <a16:creationId xmlns:a16="http://schemas.microsoft.com/office/drawing/2014/main" id="{5A6751E6-C0FE-BC41-A627-A0D3E27CAE6C}"/>
              </a:ext>
            </a:extLst>
          </p:cNvPr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5" name="rc3">
              <a:extLst>
                <a:ext uri="{FF2B5EF4-FFF2-40B4-BE49-F238E27FC236}">
                  <a16:creationId xmlns:a16="http://schemas.microsoft.com/office/drawing/2014/main" id="{1D6BD15C-48C4-D34C-90B0-A0D66D47003D}"/>
                </a:ext>
              </a:extLst>
            </p:cNvPr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>
              <a:extLst>
                <a:ext uri="{FF2B5EF4-FFF2-40B4-BE49-F238E27FC236}">
                  <a16:creationId xmlns:a16="http://schemas.microsoft.com/office/drawing/2014/main" id="{E2C978AF-C8F9-9A45-A2E9-825EB67BCFF7}"/>
                </a:ext>
              </a:extLst>
            </p:cNvPr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5">
              <a:extLst>
                <a:ext uri="{FF2B5EF4-FFF2-40B4-BE49-F238E27FC236}">
                  <a16:creationId xmlns:a16="http://schemas.microsoft.com/office/drawing/2014/main" id="{41B176AE-F0A4-A64C-B6E2-FD96F05CE9B8}"/>
                </a:ext>
              </a:extLst>
            </p:cNvPr>
            <p:cNvSpPr/>
            <p:nvPr/>
          </p:nvSpPr>
          <p:spPr>
            <a:xfrm>
              <a:off x="915265" y="1889793"/>
              <a:ext cx="7701945" cy="38232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>
              <a:extLst>
                <a:ext uri="{FF2B5EF4-FFF2-40B4-BE49-F238E27FC236}">
                  <a16:creationId xmlns:a16="http://schemas.microsoft.com/office/drawing/2014/main" id="{2D0BC6A3-5FC1-6443-8742-562AA951B71D}"/>
                </a:ext>
              </a:extLst>
            </p:cNvPr>
            <p:cNvSpPr/>
            <p:nvPr/>
          </p:nvSpPr>
          <p:spPr>
            <a:xfrm>
              <a:off x="915265" y="5713086"/>
              <a:ext cx="7701945" cy="0"/>
            </a:xfrm>
            <a:custGeom>
              <a:avLst/>
              <a:gdLst/>
              <a:ahLst/>
              <a:cxnLst/>
              <a:rect l="0" t="0" r="0" b="0"/>
              <a:pathLst>
                <a:path w="7701945">
                  <a:moveTo>
                    <a:pt x="0" y="0"/>
                  </a:moveTo>
                  <a:lnTo>
                    <a:pt x="7701945" y="0"/>
                  </a:lnTo>
                  <a:lnTo>
                    <a:pt x="7701945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>
              <a:extLst>
                <a:ext uri="{FF2B5EF4-FFF2-40B4-BE49-F238E27FC236}">
                  <a16:creationId xmlns:a16="http://schemas.microsoft.com/office/drawing/2014/main" id="{B8E5D04D-0B66-6E45-9789-8C2E6D314C36}"/>
                </a:ext>
              </a:extLst>
            </p:cNvPr>
            <p:cNvSpPr/>
            <p:nvPr/>
          </p:nvSpPr>
          <p:spPr>
            <a:xfrm>
              <a:off x="915265" y="4306004"/>
              <a:ext cx="7701945" cy="0"/>
            </a:xfrm>
            <a:custGeom>
              <a:avLst/>
              <a:gdLst/>
              <a:ahLst/>
              <a:cxnLst/>
              <a:rect l="0" t="0" r="0" b="0"/>
              <a:pathLst>
                <a:path w="7701945">
                  <a:moveTo>
                    <a:pt x="0" y="0"/>
                  </a:moveTo>
                  <a:lnTo>
                    <a:pt x="7701945" y="0"/>
                  </a:lnTo>
                  <a:lnTo>
                    <a:pt x="7701945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>
              <a:extLst>
                <a:ext uri="{FF2B5EF4-FFF2-40B4-BE49-F238E27FC236}">
                  <a16:creationId xmlns:a16="http://schemas.microsoft.com/office/drawing/2014/main" id="{3829EF33-5008-4947-BFA1-8421A6E614E1}"/>
                </a:ext>
              </a:extLst>
            </p:cNvPr>
            <p:cNvSpPr/>
            <p:nvPr/>
          </p:nvSpPr>
          <p:spPr>
            <a:xfrm>
              <a:off x="915265" y="2898921"/>
              <a:ext cx="7701945" cy="0"/>
            </a:xfrm>
            <a:custGeom>
              <a:avLst/>
              <a:gdLst/>
              <a:ahLst/>
              <a:cxnLst/>
              <a:rect l="0" t="0" r="0" b="0"/>
              <a:pathLst>
                <a:path w="7701945">
                  <a:moveTo>
                    <a:pt x="0" y="0"/>
                  </a:moveTo>
                  <a:lnTo>
                    <a:pt x="7701945" y="0"/>
                  </a:lnTo>
                  <a:lnTo>
                    <a:pt x="7701945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>
              <a:extLst>
                <a:ext uri="{FF2B5EF4-FFF2-40B4-BE49-F238E27FC236}">
                  <a16:creationId xmlns:a16="http://schemas.microsoft.com/office/drawing/2014/main" id="{4AB531C4-8B78-9049-9D47-7325AEE87648}"/>
                </a:ext>
              </a:extLst>
            </p:cNvPr>
            <p:cNvSpPr/>
            <p:nvPr/>
          </p:nvSpPr>
          <p:spPr>
            <a:xfrm>
              <a:off x="1043631" y="1889793"/>
              <a:ext cx="0" cy="3823293"/>
            </a:xfrm>
            <a:custGeom>
              <a:avLst/>
              <a:gdLst/>
              <a:ahLst/>
              <a:cxnLst/>
              <a:rect l="0" t="0" r="0" b="0"/>
              <a:pathLst>
                <a:path h="3823293">
                  <a:moveTo>
                    <a:pt x="0" y="38232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>
              <a:extLst>
                <a:ext uri="{FF2B5EF4-FFF2-40B4-BE49-F238E27FC236}">
                  <a16:creationId xmlns:a16="http://schemas.microsoft.com/office/drawing/2014/main" id="{B6D831D8-8DDA-4849-9004-7DD8CBE2BE65}"/>
                </a:ext>
              </a:extLst>
            </p:cNvPr>
            <p:cNvSpPr/>
            <p:nvPr/>
          </p:nvSpPr>
          <p:spPr>
            <a:xfrm>
              <a:off x="2961692" y="1889793"/>
              <a:ext cx="0" cy="3823293"/>
            </a:xfrm>
            <a:custGeom>
              <a:avLst/>
              <a:gdLst/>
              <a:ahLst/>
              <a:cxnLst/>
              <a:rect l="0" t="0" r="0" b="0"/>
              <a:pathLst>
                <a:path h="3823293">
                  <a:moveTo>
                    <a:pt x="0" y="38232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>
              <a:extLst>
                <a:ext uri="{FF2B5EF4-FFF2-40B4-BE49-F238E27FC236}">
                  <a16:creationId xmlns:a16="http://schemas.microsoft.com/office/drawing/2014/main" id="{DB4C5457-A136-5848-8AE9-94FC135A6358}"/>
                </a:ext>
              </a:extLst>
            </p:cNvPr>
            <p:cNvSpPr/>
            <p:nvPr/>
          </p:nvSpPr>
          <p:spPr>
            <a:xfrm>
              <a:off x="4879752" y="1889793"/>
              <a:ext cx="0" cy="3823293"/>
            </a:xfrm>
            <a:custGeom>
              <a:avLst/>
              <a:gdLst/>
              <a:ahLst/>
              <a:cxnLst/>
              <a:rect l="0" t="0" r="0" b="0"/>
              <a:pathLst>
                <a:path h="3823293">
                  <a:moveTo>
                    <a:pt x="0" y="38232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>
              <a:extLst>
                <a:ext uri="{FF2B5EF4-FFF2-40B4-BE49-F238E27FC236}">
                  <a16:creationId xmlns:a16="http://schemas.microsoft.com/office/drawing/2014/main" id="{3798356A-1822-6246-9CE3-A19E7B097631}"/>
                </a:ext>
              </a:extLst>
            </p:cNvPr>
            <p:cNvSpPr/>
            <p:nvPr/>
          </p:nvSpPr>
          <p:spPr>
            <a:xfrm>
              <a:off x="6797813" y="1889793"/>
              <a:ext cx="0" cy="3823293"/>
            </a:xfrm>
            <a:custGeom>
              <a:avLst/>
              <a:gdLst/>
              <a:ahLst/>
              <a:cxnLst/>
              <a:rect l="0" t="0" r="0" b="0"/>
              <a:pathLst>
                <a:path h="3823293">
                  <a:moveTo>
                    <a:pt x="0" y="38232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g13">
              <a:extLst>
                <a:ext uri="{FF2B5EF4-FFF2-40B4-BE49-F238E27FC236}">
                  <a16:creationId xmlns:a16="http://schemas.microsoft.com/office/drawing/2014/main" id="{323E2AD9-3DF2-3E4E-B4BB-28F2F604A75C}"/>
                </a:ext>
              </a:extLst>
            </p:cNvPr>
            <p:cNvSpPr/>
            <p:nvPr/>
          </p:nvSpPr>
          <p:spPr>
            <a:xfrm>
              <a:off x="1051010" y="1889793"/>
              <a:ext cx="7445213" cy="3823293"/>
            </a:xfrm>
            <a:custGeom>
              <a:avLst/>
              <a:gdLst/>
              <a:ahLst/>
              <a:cxnLst/>
              <a:rect l="0" t="0" r="0" b="0"/>
              <a:pathLst>
                <a:path w="7445213" h="3823293">
                  <a:moveTo>
                    <a:pt x="0" y="3786572"/>
                  </a:moveTo>
                  <a:lnTo>
                    <a:pt x="14569" y="3760570"/>
                  </a:lnTo>
                  <a:lnTo>
                    <a:pt x="29139" y="3723570"/>
                  </a:lnTo>
                  <a:lnTo>
                    <a:pt x="43709" y="3674448"/>
                  </a:lnTo>
                  <a:lnTo>
                    <a:pt x="58279" y="3613073"/>
                  </a:lnTo>
                  <a:lnTo>
                    <a:pt x="72849" y="3540293"/>
                  </a:lnTo>
                  <a:lnTo>
                    <a:pt x="87419" y="3457676"/>
                  </a:lnTo>
                  <a:lnTo>
                    <a:pt x="101989" y="3367072"/>
                  </a:lnTo>
                  <a:lnTo>
                    <a:pt x="116559" y="3270148"/>
                  </a:lnTo>
                  <a:lnTo>
                    <a:pt x="131129" y="3168089"/>
                  </a:lnTo>
                  <a:lnTo>
                    <a:pt x="145698" y="3061565"/>
                  </a:lnTo>
                  <a:lnTo>
                    <a:pt x="160268" y="2950988"/>
                  </a:lnTo>
                  <a:lnTo>
                    <a:pt x="174838" y="2836808"/>
                  </a:lnTo>
                  <a:lnTo>
                    <a:pt x="189408" y="2719925"/>
                  </a:lnTo>
                  <a:lnTo>
                    <a:pt x="203978" y="2601266"/>
                  </a:lnTo>
                  <a:lnTo>
                    <a:pt x="218548" y="2481405"/>
                  </a:lnTo>
                  <a:lnTo>
                    <a:pt x="233118" y="2360500"/>
                  </a:lnTo>
                  <a:lnTo>
                    <a:pt x="247688" y="2238577"/>
                  </a:lnTo>
                  <a:lnTo>
                    <a:pt x="262258" y="2115951"/>
                  </a:lnTo>
                  <a:lnTo>
                    <a:pt x="276827" y="1993480"/>
                  </a:lnTo>
                  <a:lnTo>
                    <a:pt x="291397" y="1872514"/>
                  </a:lnTo>
                  <a:lnTo>
                    <a:pt x="305967" y="1754558"/>
                  </a:lnTo>
                  <a:lnTo>
                    <a:pt x="320537" y="1640739"/>
                  </a:lnTo>
                  <a:lnTo>
                    <a:pt x="335107" y="1531373"/>
                  </a:lnTo>
                  <a:lnTo>
                    <a:pt x="349677" y="1425990"/>
                  </a:lnTo>
                  <a:lnTo>
                    <a:pt x="364247" y="1323877"/>
                  </a:lnTo>
                  <a:lnTo>
                    <a:pt x="378817" y="1224733"/>
                  </a:lnTo>
                  <a:lnTo>
                    <a:pt x="393387" y="1128886"/>
                  </a:lnTo>
                  <a:lnTo>
                    <a:pt x="407956" y="1036981"/>
                  </a:lnTo>
                  <a:lnTo>
                    <a:pt x="422526" y="949500"/>
                  </a:lnTo>
                  <a:lnTo>
                    <a:pt x="437096" y="866523"/>
                  </a:lnTo>
                  <a:lnTo>
                    <a:pt x="451666" y="787827"/>
                  </a:lnTo>
                  <a:lnTo>
                    <a:pt x="466236" y="713124"/>
                  </a:lnTo>
                  <a:lnTo>
                    <a:pt x="480806" y="642214"/>
                  </a:lnTo>
                  <a:lnTo>
                    <a:pt x="495376" y="574999"/>
                  </a:lnTo>
                  <a:lnTo>
                    <a:pt x="509946" y="511461"/>
                  </a:lnTo>
                  <a:lnTo>
                    <a:pt x="524516" y="451711"/>
                  </a:lnTo>
                  <a:lnTo>
                    <a:pt x="539085" y="396085"/>
                  </a:lnTo>
                  <a:lnTo>
                    <a:pt x="553655" y="345121"/>
                  </a:lnTo>
                  <a:lnTo>
                    <a:pt x="568225" y="299356"/>
                  </a:lnTo>
                  <a:lnTo>
                    <a:pt x="582795" y="258590"/>
                  </a:lnTo>
                  <a:lnTo>
                    <a:pt x="597365" y="221767"/>
                  </a:lnTo>
                  <a:lnTo>
                    <a:pt x="611935" y="187564"/>
                  </a:lnTo>
                  <a:lnTo>
                    <a:pt x="626505" y="154973"/>
                  </a:lnTo>
                  <a:lnTo>
                    <a:pt x="641075" y="123765"/>
                  </a:lnTo>
                  <a:lnTo>
                    <a:pt x="655645" y="94438"/>
                  </a:lnTo>
                  <a:lnTo>
                    <a:pt x="670214" y="67808"/>
                  </a:lnTo>
                  <a:lnTo>
                    <a:pt x="684784" y="44657"/>
                  </a:lnTo>
                  <a:lnTo>
                    <a:pt x="699354" y="25683"/>
                  </a:lnTo>
                  <a:lnTo>
                    <a:pt x="713924" y="11576"/>
                  </a:lnTo>
                  <a:lnTo>
                    <a:pt x="728494" y="2945"/>
                  </a:lnTo>
                  <a:lnTo>
                    <a:pt x="743064" y="0"/>
                  </a:lnTo>
                  <a:lnTo>
                    <a:pt x="757634" y="2219"/>
                  </a:lnTo>
                  <a:lnTo>
                    <a:pt x="772204" y="8269"/>
                  </a:lnTo>
                  <a:lnTo>
                    <a:pt x="786774" y="16318"/>
                  </a:lnTo>
                  <a:lnTo>
                    <a:pt x="801343" y="24689"/>
                  </a:lnTo>
                  <a:lnTo>
                    <a:pt x="815913" y="32534"/>
                  </a:lnTo>
                  <a:lnTo>
                    <a:pt x="830483" y="40165"/>
                  </a:lnTo>
                  <a:lnTo>
                    <a:pt x="845053" y="48882"/>
                  </a:lnTo>
                  <a:lnTo>
                    <a:pt x="859623" y="60470"/>
                  </a:lnTo>
                  <a:lnTo>
                    <a:pt x="874193" y="76592"/>
                  </a:lnTo>
                  <a:lnTo>
                    <a:pt x="888763" y="98170"/>
                  </a:lnTo>
                  <a:lnTo>
                    <a:pt x="903333" y="124896"/>
                  </a:lnTo>
                  <a:lnTo>
                    <a:pt x="917903" y="155249"/>
                  </a:lnTo>
                  <a:lnTo>
                    <a:pt x="932472" y="187298"/>
                  </a:lnTo>
                  <a:lnTo>
                    <a:pt x="947042" y="219730"/>
                  </a:lnTo>
                  <a:lnTo>
                    <a:pt x="961612" y="252126"/>
                  </a:lnTo>
                  <a:lnTo>
                    <a:pt x="976182" y="284145"/>
                  </a:lnTo>
                  <a:lnTo>
                    <a:pt x="990752" y="314797"/>
                  </a:lnTo>
                  <a:lnTo>
                    <a:pt x="1005322" y="342948"/>
                  </a:lnTo>
                  <a:lnTo>
                    <a:pt x="1019892" y="368490"/>
                  </a:lnTo>
                  <a:lnTo>
                    <a:pt x="1034462" y="392882"/>
                  </a:lnTo>
                  <a:lnTo>
                    <a:pt x="1049032" y="418538"/>
                  </a:lnTo>
                  <a:lnTo>
                    <a:pt x="1063601" y="447669"/>
                  </a:lnTo>
                  <a:lnTo>
                    <a:pt x="1078171" y="481459"/>
                  </a:lnTo>
                  <a:lnTo>
                    <a:pt x="1092741" y="519928"/>
                  </a:lnTo>
                  <a:lnTo>
                    <a:pt x="1107311" y="562251"/>
                  </a:lnTo>
                  <a:lnTo>
                    <a:pt x="1121881" y="607135"/>
                  </a:lnTo>
                  <a:lnTo>
                    <a:pt x="1136451" y="653104"/>
                  </a:lnTo>
                  <a:lnTo>
                    <a:pt x="1151021" y="698772"/>
                  </a:lnTo>
                  <a:lnTo>
                    <a:pt x="1165591" y="743226"/>
                  </a:lnTo>
                  <a:lnTo>
                    <a:pt x="1180161" y="786329"/>
                  </a:lnTo>
                  <a:lnTo>
                    <a:pt x="1194730" y="828610"/>
                  </a:lnTo>
                  <a:lnTo>
                    <a:pt x="1209300" y="870620"/>
                  </a:lnTo>
                  <a:lnTo>
                    <a:pt x="1223870" y="912221"/>
                  </a:lnTo>
                  <a:lnTo>
                    <a:pt x="1238440" y="952505"/>
                  </a:lnTo>
                  <a:lnTo>
                    <a:pt x="1253010" y="990507"/>
                  </a:lnTo>
                  <a:lnTo>
                    <a:pt x="1267580" y="1026127"/>
                  </a:lnTo>
                  <a:lnTo>
                    <a:pt x="1282150" y="1060429"/>
                  </a:lnTo>
                  <a:lnTo>
                    <a:pt x="1296720" y="1095125"/>
                  </a:lnTo>
                  <a:lnTo>
                    <a:pt x="1311290" y="1131753"/>
                  </a:lnTo>
                  <a:lnTo>
                    <a:pt x="1325859" y="1171160"/>
                  </a:lnTo>
                  <a:lnTo>
                    <a:pt x="1340429" y="1213482"/>
                  </a:lnTo>
                  <a:lnTo>
                    <a:pt x="1354999" y="1258366"/>
                  </a:lnTo>
                  <a:lnTo>
                    <a:pt x="1369569" y="1305080"/>
                  </a:lnTo>
                  <a:lnTo>
                    <a:pt x="1384139" y="1352582"/>
                  </a:lnTo>
                  <a:lnTo>
                    <a:pt x="1398709" y="1399811"/>
                  </a:lnTo>
                  <a:lnTo>
                    <a:pt x="1413279" y="1445809"/>
                  </a:lnTo>
                  <a:lnTo>
                    <a:pt x="1427849" y="1489964"/>
                  </a:lnTo>
                  <a:lnTo>
                    <a:pt x="1442419" y="1532202"/>
                  </a:lnTo>
                  <a:lnTo>
                    <a:pt x="1456988" y="1572958"/>
                  </a:lnTo>
                  <a:lnTo>
                    <a:pt x="1471558" y="1612919"/>
                  </a:lnTo>
                  <a:lnTo>
                    <a:pt x="1486128" y="1652727"/>
                  </a:lnTo>
                  <a:lnTo>
                    <a:pt x="1500698" y="1692800"/>
                  </a:lnTo>
                  <a:lnTo>
                    <a:pt x="1515268" y="1733256"/>
                  </a:lnTo>
                  <a:lnTo>
                    <a:pt x="1529838" y="1773860"/>
                  </a:lnTo>
                  <a:lnTo>
                    <a:pt x="1544408" y="1814030"/>
                  </a:lnTo>
                  <a:lnTo>
                    <a:pt x="1558978" y="1853031"/>
                  </a:lnTo>
                  <a:lnTo>
                    <a:pt x="1573548" y="1890335"/>
                  </a:lnTo>
                  <a:lnTo>
                    <a:pt x="1588118" y="1925935"/>
                  </a:lnTo>
                  <a:lnTo>
                    <a:pt x="1602687" y="1960339"/>
                  </a:lnTo>
                  <a:lnTo>
                    <a:pt x="1617257" y="1994227"/>
                  </a:lnTo>
                  <a:lnTo>
                    <a:pt x="1631827" y="2028079"/>
                  </a:lnTo>
                  <a:lnTo>
                    <a:pt x="1646397" y="2062105"/>
                  </a:lnTo>
                  <a:lnTo>
                    <a:pt x="1660967" y="2096441"/>
                  </a:lnTo>
                  <a:lnTo>
                    <a:pt x="1675537" y="2131266"/>
                  </a:lnTo>
                  <a:lnTo>
                    <a:pt x="1690107" y="2166594"/>
                  </a:lnTo>
                  <a:lnTo>
                    <a:pt x="1704677" y="2201972"/>
                  </a:lnTo>
                  <a:lnTo>
                    <a:pt x="1719247" y="2236556"/>
                  </a:lnTo>
                  <a:lnTo>
                    <a:pt x="1733816" y="2269619"/>
                  </a:lnTo>
                  <a:lnTo>
                    <a:pt x="1748386" y="2301018"/>
                  </a:lnTo>
                  <a:lnTo>
                    <a:pt x="1762956" y="2331148"/>
                  </a:lnTo>
                  <a:lnTo>
                    <a:pt x="1777526" y="2360601"/>
                  </a:lnTo>
                  <a:lnTo>
                    <a:pt x="1792096" y="2389836"/>
                  </a:lnTo>
                  <a:lnTo>
                    <a:pt x="1806666" y="2419364"/>
                  </a:lnTo>
                  <a:lnTo>
                    <a:pt x="1821236" y="2449728"/>
                  </a:lnTo>
                  <a:lnTo>
                    <a:pt x="1835806" y="2481166"/>
                  </a:lnTo>
                  <a:lnTo>
                    <a:pt x="1850376" y="2513270"/>
                  </a:lnTo>
                  <a:lnTo>
                    <a:pt x="1864945" y="2545082"/>
                  </a:lnTo>
                  <a:lnTo>
                    <a:pt x="1879515" y="2575605"/>
                  </a:lnTo>
                  <a:lnTo>
                    <a:pt x="1894085" y="2604370"/>
                  </a:lnTo>
                  <a:lnTo>
                    <a:pt x="1908655" y="2631623"/>
                  </a:lnTo>
                  <a:lnTo>
                    <a:pt x="1923225" y="2658039"/>
                  </a:lnTo>
                  <a:lnTo>
                    <a:pt x="1937795" y="2684222"/>
                  </a:lnTo>
                  <a:lnTo>
                    <a:pt x="1952365" y="2710397"/>
                  </a:lnTo>
                  <a:lnTo>
                    <a:pt x="1966935" y="2736483"/>
                  </a:lnTo>
                  <a:lnTo>
                    <a:pt x="1981505" y="2762342"/>
                  </a:lnTo>
                  <a:lnTo>
                    <a:pt x="1996074" y="2787909"/>
                  </a:lnTo>
                  <a:lnTo>
                    <a:pt x="2010644" y="2813088"/>
                  </a:lnTo>
                  <a:lnTo>
                    <a:pt x="2025214" y="2837589"/>
                  </a:lnTo>
                  <a:lnTo>
                    <a:pt x="2039784" y="2860943"/>
                  </a:lnTo>
                  <a:lnTo>
                    <a:pt x="2054354" y="2882753"/>
                  </a:lnTo>
                  <a:lnTo>
                    <a:pt x="2068924" y="2903048"/>
                  </a:lnTo>
                  <a:lnTo>
                    <a:pt x="2083494" y="2922457"/>
                  </a:lnTo>
                  <a:lnTo>
                    <a:pt x="2098064" y="2941968"/>
                  </a:lnTo>
                  <a:lnTo>
                    <a:pt x="2112634" y="2962364"/>
                  </a:lnTo>
                  <a:lnTo>
                    <a:pt x="2127203" y="2983737"/>
                  </a:lnTo>
                  <a:lnTo>
                    <a:pt x="2141773" y="3005532"/>
                  </a:lnTo>
                  <a:lnTo>
                    <a:pt x="2156343" y="3027033"/>
                  </a:lnTo>
                  <a:lnTo>
                    <a:pt x="2170913" y="3047937"/>
                  </a:lnTo>
                  <a:lnTo>
                    <a:pt x="2185483" y="3068360"/>
                  </a:lnTo>
                  <a:lnTo>
                    <a:pt x="2200053" y="3088545"/>
                  </a:lnTo>
                  <a:lnTo>
                    <a:pt x="2214623" y="3108580"/>
                  </a:lnTo>
                  <a:lnTo>
                    <a:pt x="2229193" y="3128293"/>
                  </a:lnTo>
                  <a:lnTo>
                    <a:pt x="2243763" y="3147300"/>
                  </a:lnTo>
                  <a:lnTo>
                    <a:pt x="2258332" y="3165176"/>
                  </a:lnTo>
                  <a:lnTo>
                    <a:pt x="2272902" y="3181625"/>
                  </a:lnTo>
                  <a:lnTo>
                    <a:pt x="2287472" y="3196593"/>
                  </a:lnTo>
                  <a:lnTo>
                    <a:pt x="2302042" y="3210295"/>
                  </a:lnTo>
                  <a:lnTo>
                    <a:pt x="2316612" y="3223135"/>
                  </a:lnTo>
                  <a:lnTo>
                    <a:pt x="2331182" y="3235518"/>
                  </a:lnTo>
                  <a:lnTo>
                    <a:pt x="2345752" y="3247639"/>
                  </a:lnTo>
                  <a:lnTo>
                    <a:pt x="2360322" y="3259411"/>
                  </a:lnTo>
                  <a:lnTo>
                    <a:pt x="2374892" y="3270634"/>
                  </a:lnTo>
                  <a:lnTo>
                    <a:pt x="2389461" y="3281322"/>
                  </a:lnTo>
                  <a:lnTo>
                    <a:pt x="2404031" y="3291911"/>
                  </a:lnTo>
                  <a:lnTo>
                    <a:pt x="2418601" y="3303147"/>
                  </a:lnTo>
                  <a:lnTo>
                    <a:pt x="2433171" y="3315681"/>
                  </a:lnTo>
                  <a:lnTo>
                    <a:pt x="2447741" y="3329657"/>
                  </a:lnTo>
                  <a:lnTo>
                    <a:pt x="2462311" y="3344602"/>
                  </a:lnTo>
                  <a:lnTo>
                    <a:pt x="2476881" y="3359723"/>
                  </a:lnTo>
                  <a:lnTo>
                    <a:pt x="2491451" y="3374369"/>
                  </a:lnTo>
                  <a:lnTo>
                    <a:pt x="2506021" y="3388304"/>
                  </a:lnTo>
                  <a:lnTo>
                    <a:pt x="2520590" y="3401575"/>
                  </a:lnTo>
                  <a:lnTo>
                    <a:pt x="2535160" y="3414144"/>
                  </a:lnTo>
                  <a:lnTo>
                    <a:pt x="2549730" y="3425618"/>
                  </a:lnTo>
                  <a:lnTo>
                    <a:pt x="2564300" y="3435606"/>
                  </a:lnTo>
                  <a:lnTo>
                    <a:pt x="2578870" y="3444113"/>
                  </a:lnTo>
                  <a:lnTo>
                    <a:pt x="2593440" y="3451734"/>
                  </a:lnTo>
                  <a:lnTo>
                    <a:pt x="2608010" y="3459379"/>
                  </a:lnTo>
                  <a:lnTo>
                    <a:pt x="2622580" y="3467732"/>
                  </a:lnTo>
                  <a:lnTo>
                    <a:pt x="2637150" y="3476875"/>
                  </a:lnTo>
                  <a:lnTo>
                    <a:pt x="2651719" y="3486370"/>
                  </a:lnTo>
                  <a:lnTo>
                    <a:pt x="2666289" y="3495667"/>
                  </a:lnTo>
                  <a:lnTo>
                    <a:pt x="2680859" y="3504497"/>
                  </a:lnTo>
                  <a:lnTo>
                    <a:pt x="2695429" y="3512943"/>
                  </a:lnTo>
                  <a:lnTo>
                    <a:pt x="2709999" y="3521266"/>
                  </a:lnTo>
                  <a:lnTo>
                    <a:pt x="2724569" y="3529675"/>
                  </a:lnTo>
                  <a:lnTo>
                    <a:pt x="2739139" y="3538237"/>
                  </a:lnTo>
                  <a:lnTo>
                    <a:pt x="2753709" y="3546911"/>
                  </a:lnTo>
                  <a:lnTo>
                    <a:pt x="2768279" y="3555616"/>
                  </a:lnTo>
                  <a:lnTo>
                    <a:pt x="2782848" y="3564247"/>
                  </a:lnTo>
                  <a:lnTo>
                    <a:pt x="2797418" y="3572644"/>
                  </a:lnTo>
                  <a:lnTo>
                    <a:pt x="2811988" y="3580575"/>
                  </a:lnTo>
                  <a:lnTo>
                    <a:pt x="2826558" y="3587824"/>
                  </a:lnTo>
                  <a:lnTo>
                    <a:pt x="2841128" y="3594362"/>
                  </a:lnTo>
                  <a:lnTo>
                    <a:pt x="2855698" y="3600462"/>
                  </a:lnTo>
                  <a:lnTo>
                    <a:pt x="2870268" y="3606596"/>
                  </a:lnTo>
                  <a:lnTo>
                    <a:pt x="2884838" y="3613112"/>
                  </a:lnTo>
                  <a:lnTo>
                    <a:pt x="2899408" y="3619961"/>
                  </a:lnTo>
                  <a:lnTo>
                    <a:pt x="2913977" y="3626700"/>
                  </a:lnTo>
                  <a:lnTo>
                    <a:pt x="2928547" y="3632821"/>
                  </a:lnTo>
                  <a:lnTo>
                    <a:pt x="2943117" y="3638082"/>
                  </a:lnTo>
                  <a:lnTo>
                    <a:pt x="2957687" y="3642724"/>
                  </a:lnTo>
                  <a:lnTo>
                    <a:pt x="2972257" y="3647188"/>
                  </a:lnTo>
                  <a:lnTo>
                    <a:pt x="2986827" y="3651793"/>
                  </a:lnTo>
                  <a:lnTo>
                    <a:pt x="3001397" y="3656576"/>
                  </a:lnTo>
                  <a:lnTo>
                    <a:pt x="3015967" y="3661335"/>
                  </a:lnTo>
                  <a:lnTo>
                    <a:pt x="3030537" y="3665845"/>
                  </a:lnTo>
                  <a:lnTo>
                    <a:pt x="3045106" y="3670019"/>
                  </a:lnTo>
                  <a:lnTo>
                    <a:pt x="3059676" y="3673927"/>
                  </a:lnTo>
                  <a:lnTo>
                    <a:pt x="3074246" y="3677695"/>
                  </a:lnTo>
                  <a:lnTo>
                    <a:pt x="3088816" y="3681414"/>
                  </a:lnTo>
                  <a:lnTo>
                    <a:pt x="3103386" y="3685127"/>
                  </a:lnTo>
                  <a:lnTo>
                    <a:pt x="3117956" y="3688845"/>
                  </a:lnTo>
                  <a:lnTo>
                    <a:pt x="3132526" y="3692580"/>
                  </a:lnTo>
                  <a:lnTo>
                    <a:pt x="3147096" y="3696356"/>
                  </a:lnTo>
                  <a:lnTo>
                    <a:pt x="3161666" y="3700205"/>
                  </a:lnTo>
                  <a:lnTo>
                    <a:pt x="3176236" y="3704136"/>
                  </a:lnTo>
                  <a:lnTo>
                    <a:pt x="3190805" y="3708093"/>
                  </a:lnTo>
                  <a:lnTo>
                    <a:pt x="3205375" y="3711949"/>
                  </a:lnTo>
                  <a:lnTo>
                    <a:pt x="3219945" y="3715545"/>
                  </a:lnTo>
                  <a:lnTo>
                    <a:pt x="3234515" y="3718749"/>
                  </a:lnTo>
                  <a:lnTo>
                    <a:pt x="3249085" y="3721522"/>
                  </a:lnTo>
                  <a:lnTo>
                    <a:pt x="3263655" y="3723949"/>
                  </a:lnTo>
                  <a:lnTo>
                    <a:pt x="3278225" y="3726238"/>
                  </a:lnTo>
                  <a:lnTo>
                    <a:pt x="3292795" y="3728643"/>
                  </a:lnTo>
                  <a:lnTo>
                    <a:pt x="3307365" y="3731349"/>
                  </a:lnTo>
                  <a:lnTo>
                    <a:pt x="3321934" y="3734351"/>
                  </a:lnTo>
                  <a:lnTo>
                    <a:pt x="3336504" y="3737460"/>
                  </a:lnTo>
                  <a:lnTo>
                    <a:pt x="3351074" y="3740448"/>
                  </a:lnTo>
                  <a:lnTo>
                    <a:pt x="3365644" y="3743213"/>
                  </a:lnTo>
                  <a:lnTo>
                    <a:pt x="3380214" y="3745781"/>
                  </a:lnTo>
                  <a:lnTo>
                    <a:pt x="3394784" y="3748204"/>
                  </a:lnTo>
                  <a:lnTo>
                    <a:pt x="3409354" y="3750503"/>
                  </a:lnTo>
                  <a:lnTo>
                    <a:pt x="3423924" y="3752685"/>
                  </a:lnTo>
                  <a:lnTo>
                    <a:pt x="3438494" y="3754802"/>
                  </a:lnTo>
                  <a:lnTo>
                    <a:pt x="3453063" y="3756957"/>
                  </a:lnTo>
                  <a:lnTo>
                    <a:pt x="3467633" y="3759225"/>
                  </a:lnTo>
                  <a:lnTo>
                    <a:pt x="3482203" y="3761551"/>
                  </a:lnTo>
                  <a:lnTo>
                    <a:pt x="3496773" y="3763735"/>
                  </a:lnTo>
                  <a:lnTo>
                    <a:pt x="3511343" y="3765540"/>
                  </a:lnTo>
                  <a:lnTo>
                    <a:pt x="3525913" y="3766836"/>
                  </a:lnTo>
                  <a:lnTo>
                    <a:pt x="3540483" y="3767678"/>
                  </a:lnTo>
                  <a:lnTo>
                    <a:pt x="3555053" y="3768257"/>
                  </a:lnTo>
                  <a:lnTo>
                    <a:pt x="3569623" y="3768792"/>
                  </a:lnTo>
                  <a:lnTo>
                    <a:pt x="3584192" y="3769455"/>
                  </a:lnTo>
                  <a:lnTo>
                    <a:pt x="3598762" y="3770346"/>
                  </a:lnTo>
                  <a:lnTo>
                    <a:pt x="3613332" y="3771509"/>
                  </a:lnTo>
                  <a:lnTo>
                    <a:pt x="3627902" y="3772932"/>
                  </a:lnTo>
                  <a:lnTo>
                    <a:pt x="3642472" y="3774571"/>
                  </a:lnTo>
                  <a:lnTo>
                    <a:pt x="3657042" y="3776361"/>
                  </a:lnTo>
                  <a:lnTo>
                    <a:pt x="3671612" y="3778231"/>
                  </a:lnTo>
                  <a:lnTo>
                    <a:pt x="3686182" y="3780089"/>
                  </a:lnTo>
                  <a:lnTo>
                    <a:pt x="3700752" y="3781839"/>
                  </a:lnTo>
                  <a:lnTo>
                    <a:pt x="3715321" y="3783441"/>
                  </a:lnTo>
                  <a:lnTo>
                    <a:pt x="3729891" y="3784927"/>
                  </a:lnTo>
                  <a:lnTo>
                    <a:pt x="3744461" y="3786342"/>
                  </a:lnTo>
                  <a:lnTo>
                    <a:pt x="3759031" y="3787642"/>
                  </a:lnTo>
                  <a:lnTo>
                    <a:pt x="3773601" y="3788721"/>
                  </a:lnTo>
                  <a:lnTo>
                    <a:pt x="3788171" y="3789534"/>
                  </a:lnTo>
                  <a:lnTo>
                    <a:pt x="3802741" y="3790190"/>
                  </a:lnTo>
                  <a:lnTo>
                    <a:pt x="3817311" y="3790914"/>
                  </a:lnTo>
                  <a:lnTo>
                    <a:pt x="3831881" y="3791905"/>
                  </a:lnTo>
                  <a:lnTo>
                    <a:pt x="3846450" y="3793212"/>
                  </a:lnTo>
                  <a:lnTo>
                    <a:pt x="3861020" y="3794699"/>
                  </a:lnTo>
                  <a:lnTo>
                    <a:pt x="3875590" y="3796115"/>
                  </a:lnTo>
                  <a:lnTo>
                    <a:pt x="3890160" y="3797228"/>
                  </a:lnTo>
                  <a:lnTo>
                    <a:pt x="3904730" y="3797918"/>
                  </a:lnTo>
                  <a:lnTo>
                    <a:pt x="3919300" y="3798204"/>
                  </a:lnTo>
                  <a:lnTo>
                    <a:pt x="3933870" y="3798216"/>
                  </a:lnTo>
                  <a:lnTo>
                    <a:pt x="3948440" y="3798141"/>
                  </a:lnTo>
                  <a:lnTo>
                    <a:pt x="3963010" y="3798170"/>
                  </a:lnTo>
                  <a:lnTo>
                    <a:pt x="3977579" y="3798449"/>
                  </a:lnTo>
                  <a:lnTo>
                    <a:pt x="3992149" y="3799026"/>
                  </a:lnTo>
                  <a:lnTo>
                    <a:pt x="4006719" y="3799837"/>
                  </a:lnTo>
                  <a:lnTo>
                    <a:pt x="4021289" y="3800735"/>
                  </a:lnTo>
                  <a:lnTo>
                    <a:pt x="4035859" y="3801565"/>
                  </a:lnTo>
                  <a:lnTo>
                    <a:pt x="4050429" y="3802239"/>
                  </a:lnTo>
                  <a:lnTo>
                    <a:pt x="4064999" y="3802774"/>
                  </a:lnTo>
                  <a:lnTo>
                    <a:pt x="4079569" y="3803272"/>
                  </a:lnTo>
                  <a:lnTo>
                    <a:pt x="4094139" y="3803858"/>
                  </a:lnTo>
                  <a:lnTo>
                    <a:pt x="4108708" y="3804609"/>
                  </a:lnTo>
                  <a:lnTo>
                    <a:pt x="4123278" y="3805510"/>
                  </a:lnTo>
                  <a:lnTo>
                    <a:pt x="4137848" y="3806463"/>
                  </a:lnTo>
                  <a:lnTo>
                    <a:pt x="4152418" y="3807346"/>
                  </a:lnTo>
                  <a:lnTo>
                    <a:pt x="4166988" y="3808068"/>
                  </a:lnTo>
                  <a:lnTo>
                    <a:pt x="4181558" y="3808592"/>
                  </a:lnTo>
                  <a:lnTo>
                    <a:pt x="4196128" y="3808938"/>
                  </a:lnTo>
                  <a:lnTo>
                    <a:pt x="4210698" y="3809162"/>
                  </a:lnTo>
                  <a:lnTo>
                    <a:pt x="4225268" y="3809336"/>
                  </a:lnTo>
                  <a:lnTo>
                    <a:pt x="4239837" y="3809537"/>
                  </a:lnTo>
                  <a:lnTo>
                    <a:pt x="4254407" y="3809826"/>
                  </a:lnTo>
                  <a:lnTo>
                    <a:pt x="4268977" y="3810231"/>
                  </a:lnTo>
                  <a:lnTo>
                    <a:pt x="4283547" y="3810745"/>
                  </a:lnTo>
                  <a:lnTo>
                    <a:pt x="4298117" y="3811332"/>
                  </a:lnTo>
                  <a:lnTo>
                    <a:pt x="4312687" y="3811956"/>
                  </a:lnTo>
                  <a:lnTo>
                    <a:pt x="4327257" y="3812587"/>
                  </a:lnTo>
                  <a:lnTo>
                    <a:pt x="4341827" y="3813191"/>
                  </a:lnTo>
                  <a:lnTo>
                    <a:pt x="4356397" y="3813730"/>
                  </a:lnTo>
                  <a:lnTo>
                    <a:pt x="4370966" y="3814159"/>
                  </a:lnTo>
                  <a:lnTo>
                    <a:pt x="4385536" y="3814451"/>
                  </a:lnTo>
                  <a:lnTo>
                    <a:pt x="4400106" y="3814610"/>
                  </a:lnTo>
                  <a:lnTo>
                    <a:pt x="4414676" y="3814683"/>
                  </a:lnTo>
                  <a:lnTo>
                    <a:pt x="4429246" y="3814740"/>
                  </a:lnTo>
                  <a:lnTo>
                    <a:pt x="4443816" y="3814848"/>
                  </a:lnTo>
                  <a:lnTo>
                    <a:pt x="4458386" y="3815028"/>
                  </a:lnTo>
                  <a:lnTo>
                    <a:pt x="4472956" y="3815261"/>
                  </a:lnTo>
                  <a:lnTo>
                    <a:pt x="4487526" y="3815512"/>
                  </a:lnTo>
                  <a:lnTo>
                    <a:pt x="4502095" y="3815753"/>
                  </a:lnTo>
                  <a:lnTo>
                    <a:pt x="4516665" y="3815968"/>
                  </a:lnTo>
                  <a:lnTo>
                    <a:pt x="4531235" y="3816132"/>
                  </a:lnTo>
                  <a:lnTo>
                    <a:pt x="4545805" y="3816224"/>
                  </a:lnTo>
                  <a:lnTo>
                    <a:pt x="4560375" y="3816245"/>
                  </a:lnTo>
                  <a:lnTo>
                    <a:pt x="4574945" y="3816238"/>
                  </a:lnTo>
                  <a:lnTo>
                    <a:pt x="4589515" y="3816258"/>
                  </a:lnTo>
                  <a:lnTo>
                    <a:pt x="4604085" y="3816347"/>
                  </a:lnTo>
                  <a:lnTo>
                    <a:pt x="4618655" y="3816506"/>
                  </a:lnTo>
                  <a:lnTo>
                    <a:pt x="4633224" y="3816705"/>
                  </a:lnTo>
                  <a:lnTo>
                    <a:pt x="4647794" y="3816913"/>
                  </a:lnTo>
                  <a:lnTo>
                    <a:pt x="4662364" y="3817115"/>
                  </a:lnTo>
                  <a:lnTo>
                    <a:pt x="4676934" y="3817319"/>
                  </a:lnTo>
                  <a:lnTo>
                    <a:pt x="4691504" y="3817537"/>
                  </a:lnTo>
                  <a:lnTo>
                    <a:pt x="4706074" y="3817767"/>
                  </a:lnTo>
                  <a:lnTo>
                    <a:pt x="4720644" y="3817994"/>
                  </a:lnTo>
                  <a:lnTo>
                    <a:pt x="4735214" y="3818202"/>
                  </a:lnTo>
                  <a:lnTo>
                    <a:pt x="4749784" y="3818387"/>
                  </a:lnTo>
                  <a:lnTo>
                    <a:pt x="4764354" y="3818562"/>
                  </a:lnTo>
                  <a:lnTo>
                    <a:pt x="4778923" y="3818748"/>
                  </a:lnTo>
                  <a:lnTo>
                    <a:pt x="4793493" y="3818964"/>
                  </a:lnTo>
                  <a:lnTo>
                    <a:pt x="4808063" y="3819221"/>
                  </a:lnTo>
                  <a:lnTo>
                    <a:pt x="4822633" y="3819513"/>
                  </a:lnTo>
                  <a:lnTo>
                    <a:pt x="4837203" y="3819814"/>
                  </a:lnTo>
                  <a:lnTo>
                    <a:pt x="4851773" y="3820082"/>
                  </a:lnTo>
                  <a:lnTo>
                    <a:pt x="4866343" y="3820278"/>
                  </a:lnTo>
                  <a:lnTo>
                    <a:pt x="4880913" y="3820384"/>
                  </a:lnTo>
                  <a:lnTo>
                    <a:pt x="4895483" y="3820418"/>
                  </a:lnTo>
                  <a:lnTo>
                    <a:pt x="4910052" y="3820415"/>
                  </a:lnTo>
                  <a:lnTo>
                    <a:pt x="4924622" y="3820406"/>
                  </a:lnTo>
                  <a:lnTo>
                    <a:pt x="4939192" y="3820402"/>
                  </a:lnTo>
                  <a:lnTo>
                    <a:pt x="4953762" y="3820403"/>
                  </a:lnTo>
                  <a:lnTo>
                    <a:pt x="4968332" y="3820414"/>
                  </a:lnTo>
                  <a:lnTo>
                    <a:pt x="4982902" y="3820444"/>
                  </a:lnTo>
                  <a:lnTo>
                    <a:pt x="4997472" y="3820500"/>
                  </a:lnTo>
                  <a:lnTo>
                    <a:pt x="5012042" y="3820578"/>
                  </a:lnTo>
                  <a:lnTo>
                    <a:pt x="5026612" y="3820669"/>
                  </a:lnTo>
                  <a:lnTo>
                    <a:pt x="5041181" y="3820766"/>
                  </a:lnTo>
                  <a:lnTo>
                    <a:pt x="5055751" y="3820867"/>
                  </a:lnTo>
                  <a:lnTo>
                    <a:pt x="5070321" y="3820975"/>
                  </a:lnTo>
                  <a:lnTo>
                    <a:pt x="5084891" y="3821085"/>
                  </a:lnTo>
                  <a:lnTo>
                    <a:pt x="5099461" y="3821187"/>
                  </a:lnTo>
                  <a:lnTo>
                    <a:pt x="5114031" y="3821269"/>
                  </a:lnTo>
                  <a:lnTo>
                    <a:pt x="5128601" y="3821328"/>
                  </a:lnTo>
                  <a:lnTo>
                    <a:pt x="5143171" y="3821369"/>
                  </a:lnTo>
                  <a:lnTo>
                    <a:pt x="5157741" y="3821408"/>
                  </a:lnTo>
                  <a:lnTo>
                    <a:pt x="5172310" y="3821459"/>
                  </a:lnTo>
                  <a:lnTo>
                    <a:pt x="5186880" y="3821527"/>
                  </a:lnTo>
                  <a:lnTo>
                    <a:pt x="5201450" y="3821610"/>
                  </a:lnTo>
                  <a:lnTo>
                    <a:pt x="5216020" y="3821698"/>
                  </a:lnTo>
                  <a:lnTo>
                    <a:pt x="5230590" y="3821786"/>
                  </a:lnTo>
                  <a:lnTo>
                    <a:pt x="5245160" y="3821870"/>
                  </a:lnTo>
                  <a:lnTo>
                    <a:pt x="5259730" y="3821947"/>
                  </a:lnTo>
                  <a:lnTo>
                    <a:pt x="5274300" y="3822005"/>
                  </a:lnTo>
                  <a:lnTo>
                    <a:pt x="5288870" y="3822025"/>
                  </a:lnTo>
                  <a:lnTo>
                    <a:pt x="5303439" y="3821996"/>
                  </a:lnTo>
                  <a:lnTo>
                    <a:pt x="5318009" y="3821923"/>
                  </a:lnTo>
                  <a:lnTo>
                    <a:pt x="5332579" y="3821848"/>
                  </a:lnTo>
                  <a:lnTo>
                    <a:pt x="5347149" y="3821815"/>
                  </a:lnTo>
                  <a:lnTo>
                    <a:pt x="5361719" y="3821852"/>
                  </a:lnTo>
                  <a:lnTo>
                    <a:pt x="5376289" y="3821946"/>
                  </a:lnTo>
                  <a:lnTo>
                    <a:pt x="5390859" y="3822059"/>
                  </a:lnTo>
                  <a:lnTo>
                    <a:pt x="5405429" y="3822152"/>
                  </a:lnTo>
                  <a:lnTo>
                    <a:pt x="5419999" y="3822211"/>
                  </a:lnTo>
                  <a:lnTo>
                    <a:pt x="5434568" y="3822247"/>
                  </a:lnTo>
                  <a:lnTo>
                    <a:pt x="5449138" y="3822283"/>
                  </a:lnTo>
                  <a:lnTo>
                    <a:pt x="5463708" y="3822335"/>
                  </a:lnTo>
                  <a:lnTo>
                    <a:pt x="5478278" y="3822403"/>
                  </a:lnTo>
                  <a:lnTo>
                    <a:pt x="5492848" y="3822475"/>
                  </a:lnTo>
                  <a:lnTo>
                    <a:pt x="5507418" y="3822533"/>
                  </a:lnTo>
                  <a:lnTo>
                    <a:pt x="5521988" y="3822566"/>
                  </a:lnTo>
                  <a:lnTo>
                    <a:pt x="5536558" y="3822573"/>
                  </a:lnTo>
                  <a:lnTo>
                    <a:pt x="5551128" y="3822565"/>
                  </a:lnTo>
                  <a:lnTo>
                    <a:pt x="5565697" y="3822562"/>
                  </a:lnTo>
                  <a:lnTo>
                    <a:pt x="5580267" y="3822585"/>
                  </a:lnTo>
                  <a:lnTo>
                    <a:pt x="5594837" y="3822639"/>
                  </a:lnTo>
                  <a:lnTo>
                    <a:pt x="5609407" y="3822713"/>
                  </a:lnTo>
                  <a:lnTo>
                    <a:pt x="5623977" y="3822788"/>
                  </a:lnTo>
                  <a:lnTo>
                    <a:pt x="5638547" y="3822846"/>
                  </a:lnTo>
                  <a:lnTo>
                    <a:pt x="5653117" y="3822885"/>
                  </a:lnTo>
                  <a:lnTo>
                    <a:pt x="5667687" y="3822910"/>
                  </a:lnTo>
                  <a:lnTo>
                    <a:pt x="5682257" y="3822928"/>
                  </a:lnTo>
                  <a:lnTo>
                    <a:pt x="5696826" y="3822942"/>
                  </a:lnTo>
                  <a:lnTo>
                    <a:pt x="5711396" y="3822955"/>
                  </a:lnTo>
                  <a:lnTo>
                    <a:pt x="5725966" y="3822969"/>
                  </a:lnTo>
                  <a:lnTo>
                    <a:pt x="5740536" y="3822990"/>
                  </a:lnTo>
                  <a:lnTo>
                    <a:pt x="5755106" y="3823019"/>
                  </a:lnTo>
                  <a:lnTo>
                    <a:pt x="5769676" y="3823052"/>
                  </a:lnTo>
                  <a:lnTo>
                    <a:pt x="5784246" y="3823084"/>
                  </a:lnTo>
                  <a:lnTo>
                    <a:pt x="5798816" y="3823108"/>
                  </a:lnTo>
                  <a:lnTo>
                    <a:pt x="5813386" y="3823121"/>
                  </a:lnTo>
                  <a:lnTo>
                    <a:pt x="5827955" y="3823121"/>
                  </a:lnTo>
                  <a:lnTo>
                    <a:pt x="5842525" y="3823112"/>
                  </a:lnTo>
                  <a:lnTo>
                    <a:pt x="5857095" y="3823099"/>
                  </a:lnTo>
                  <a:lnTo>
                    <a:pt x="5871665" y="3823087"/>
                  </a:lnTo>
                  <a:lnTo>
                    <a:pt x="5886235" y="3823081"/>
                  </a:lnTo>
                  <a:lnTo>
                    <a:pt x="5900805" y="3823081"/>
                  </a:lnTo>
                  <a:lnTo>
                    <a:pt x="5915375" y="3823087"/>
                  </a:lnTo>
                  <a:lnTo>
                    <a:pt x="5929945" y="3823094"/>
                  </a:lnTo>
                  <a:lnTo>
                    <a:pt x="5944515" y="3823099"/>
                  </a:lnTo>
                  <a:lnTo>
                    <a:pt x="5959084" y="3823099"/>
                  </a:lnTo>
                  <a:lnTo>
                    <a:pt x="5973654" y="3823095"/>
                  </a:lnTo>
                  <a:lnTo>
                    <a:pt x="5988224" y="3823089"/>
                  </a:lnTo>
                  <a:lnTo>
                    <a:pt x="6002794" y="3823086"/>
                  </a:lnTo>
                  <a:lnTo>
                    <a:pt x="6017364" y="3823089"/>
                  </a:lnTo>
                  <a:lnTo>
                    <a:pt x="6031934" y="3823099"/>
                  </a:lnTo>
                  <a:lnTo>
                    <a:pt x="6046504" y="3823113"/>
                  </a:lnTo>
                  <a:lnTo>
                    <a:pt x="6061074" y="3823124"/>
                  </a:lnTo>
                  <a:lnTo>
                    <a:pt x="6075644" y="3823126"/>
                  </a:lnTo>
                  <a:lnTo>
                    <a:pt x="6090213" y="3823118"/>
                  </a:lnTo>
                  <a:lnTo>
                    <a:pt x="6104783" y="3823102"/>
                  </a:lnTo>
                  <a:lnTo>
                    <a:pt x="6119353" y="3823081"/>
                  </a:lnTo>
                  <a:lnTo>
                    <a:pt x="6133923" y="3823062"/>
                  </a:lnTo>
                  <a:lnTo>
                    <a:pt x="6148493" y="3823053"/>
                  </a:lnTo>
                  <a:lnTo>
                    <a:pt x="6163063" y="3823059"/>
                  </a:lnTo>
                  <a:lnTo>
                    <a:pt x="6177633" y="3823080"/>
                  </a:lnTo>
                  <a:lnTo>
                    <a:pt x="6192203" y="3823108"/>
                  </a:lnTo>
                  <a:lnTo>
                    <a:pt x="6206773" y="3823135"/>
                  </a:lnTo>
                  <a:lnTo>
                    <a:pt x="6221342" y="3823158"/>
                  </a:lnTo>
                  <a:lnTo>
                    <a:pt x="6235912" y="3823176"/>
                  </a:lnTo>
                  <a:lnTo>
                    <a:pt x="6250482" y="3823188"/>
                  </a:lnTo>
                  <a:lnTo>
                    <a:pt x="6265052" y="3823192"/>
                  </a:lnTo>
                  <a:lnTo>
                    <a:pt x="6279622" y="3823186"/>
                  </a:lnTo>
                  <a:lnTo>
                    <a:pt x="6294192" y="3823169"/>
                  </a:lnTo>
                  <a:lnTo>
                    <a:pt x="6308762" y="3823148"/>
                  </a:lnTo>
                  <a:lnTo>
                    <a:pt x="6323332" y="3823130"/>
                  </a:lnTo>
                  <a:lnTo>
                    <a:pt x="6337902" y="3823123"/>
                  </a:lnTo>
                  <a:lnTo>
                    <a:pt x="6352472" y="3823131"/>
                  </a:lnTo>
                  <a:lnTo>
                    <a:pt x="6367041" y="3823148"/>
                  </a:lnTo>
                  <a:lnTo>
                    <a:pt x="6381611" y="3823163"/>
                  </a:lnTo>
                  <a:lnTo>
                    <a:pt x="6396181" y="3823166"/>
                  </a:lnTo>
                  <a:lnTo>
                    <a:pt x="6410751" y="3823153"/>
                  </a:lnTo>
                  <a:lnTo>
                    <a:pt x="6425321" y="3823126"/>
                  </a:lnTo>
                  <a:lnTo>
                    <a:pt x="6439891" y="3823092"/>
                  </a:lnTo>
                  <a:lnTo>
                    <a:pt x="6454461" y="3823063"/>
                  </a:lnTo>
                  <a:lnTo>
                    <a:pt x="6469031" y="3823051"/>
                  </a:lnTo>
                  <a:lnTo>
                    <a:pt x="6483601" y="3823063"/>
                  </a:lnTo>
                  <a:lnTo>
                    <a:pt x="6498170" y="3823100"/>
                  </a:lnTo>
                  <a:lnTo>
                    <a:pt x="6512740" y="3823150"/>
                  </a:lnTo>
                  <a:lnTo>
                    <a:pt x="6527310" y="3823200"/>
                  </a:lnTo>
                  <a:lnTo>
                    <a:pt x="6541880" y="3823237"/>
                  </a:lnTo>
                  <a:lnTo>
                    <a:pt x="6556450" y="3823257"/>
                  </a:lnTo>
                  <a:lnTo>
                    <a:pt x="6571020" y="3823261"/>
                  </a:lnTo>
                  <a:lnTo>
                    <a:pt x="6585590" y="3823254"/>
                  </a:lnTo>
                  <a:lnTo>
                    <a:pt x="6600160" y="3823244"/>
                  </a:lnTo>
                  <a:lnTo>
                    <a:pt x="6614730" y="3823236"/>
                  </a:lnTo>
                  <a:lnTo>
                    <a:pt x="6629299" y="3823235"/>
                  </a:lnTo>
                  <a:lnTo>
                    <a:pt x="6643869" y="3823241"/>
                  </a:lnTo>
                  <a:lnTo>
                    <a:pt x="6658439" y="3823251"/>
                  </a:lnTo>
                  <a:lnTo>
                    <a:pt x="6673009" y="3823259"/>
                  </a:lnTo>
                  <a:lnTo>
                    <a:pt x="6687579" y="3823261"/>
                  </a:lnTo>
                  <a:lnTo>
                    <a:pt x="6702149" y="3823255"/>
                  </a:lnTo>
                  <a:lnTo>
                    <a:pt x="6716719" y="3823244"/>
                  </a:lnTo>
                  <a:lnTo>
                    <a:pt x="6731289" y="3823233"/>
                  </a:lnTo>
                  <a:lnTo>
                    <a:pt x="6745859" y="3823225"/>
                  </a:lnTo>
                  <a:lnTo>
                    <a:pt x="6760428" y="3823219"/>
                  </a:lnTo>
                  <a:lnTo>
                    <a:pt x="6774998" y="3823213"/>
                  </a:lnTo>
                  <a:lnTo>
                    <a:pt x="6789568" y="3823202"/>
                  </a:lnTo>
                  <a:lnTo>
                    <a:pt x="6804138" y="3823188"/>
                  </a:lnTo>
                  <a:lnTo>
                    <a:pt x="6818708" y="3823175"/>
                  </a:lnTo>
                  <a:lnTo>
                    <a:pt x="6833278" y="3823170"/>
                  </a:lnTo>
                  <a:lnTo>
                    <a:pt x="6847848" y="3823176"/>
                  </a:lnTo>
                  <a:lnTo>
                    <a:pt x="6862418" y="3823188"/>
                  </a:lnTo>
                  <a:lnTo>
                    <a:pt x="6876988" y="3823201"/>
                  </a:lnTo>
                  <a:lnTo>
                    <a:pt x="6891557" y="3823211"/>
                  </a:lnTo>
                  <a:lnTo>
                    <a:pt x="6906127" y="3823219"/>
                  </a:lnTo>
                  <a:lnTo>
                    <a:pt x="6920697" y="3823229"/>
                  </a:lnTo>
                  <a:lnTo>
                    <a:pt x="6935267" y="3823242"/>
                  </a:lnTo>
                  <a:lnTo>
                    <a:pt x="6949837" y="3823257"/>
                  </a:lnTo>
                  <a:lnTo>
                    <a:pt x="6964407" y="3823271"/>
                  </a:lnTo>
                  <a:lnTo>
                    <a:pt x="6978977" y="3823281"/>
                  </a:lnTo>
                  <a:lnTo>
                    <a:pt x="6993547" y="3823286"/>
                  </a:lnTo>
                  <a:lnTo>
                    <a:pt x="7008117" y="3823286"/>
                  </a:lnTo>
                  <a:lnTo>
                    <a:pt x="7022686" y="3823281"/>
                  </a:lnTo>
                  <a:lnTo>
                    <a:pt x="7037256" y="3823271"/>
                  </a:lnTo>
                  <a:lnTo>
                    <a:pt x="7051826" y="3823258"/>
                  </a:lnTo>
                  <a:lnTo>
                    <a:pt x="7066396" y="3823245"/>
                  </a:lnTo>
                  <a:lnTo>
                    <a:pt x="7080966" y="3823236"/>
                  </a:lnTo>
                  <a:lnTo>
                    <a:pt x="7095536" y="3823235"/>
                  </a:lnTo>
                  <a:lnTo>
                    <a:pt x="7110106" y="3823242"/>
                  </a:lnTo>
                  <a:lnTo>
                    <a:pt x="7124676" y="3823255"/>
                  </a:lnTo>
                  <a:lnTo>
                    <a:pt x="7139246" y="3823269"/>
                  </a:lnTo>
                  <a:lnTo>
                    <a:pt x="7153815" y="3823279"/>
                  </a:lnTo>
                  <a:lnTo>
                    <a:pt x="7168385" y="3823285"/>
                  </a:lnTo>
                  <a:lnTo>
                    <a:pt x="7182955" y="3823287"/>
                  </a:lnTo>
                  <a:lnTo>
                    <a:pt x="7197525" y="3823283"/>
                  </a:lnTo>
                  <a:lnTo>
                    <a:pt x="7212095" y="3823275"/>
                  </a:lnTo>
                  <a:lnTo>
                    <a:pt x="7226665" y="3823262"/>
                  </a:lnTo>
                  <a:lnTo>
                    <a:pt x="7241235" y="3823248"/>
                  </a:lnTo>
                  <a:lnTo>
                    <a:pt x="7255805" y="3823237"/>
                  </a:lnTo>
                  <a:lnTo>
                    <a:pt x="7270375" y="3823233"/>
                  </a:lnTo>
                  <a:lnTo>
                    <a:pt x="7284944" y="3823238"/>
                  </a:lnTo>
                  <a:lnTo>
                    <a:pt x="7299514" y="3823251"/>
                  </a:lnTo>
                  <a:lnTo>
                    <a:pt x="7314084" y="3823265"/>
                  </a:lnTo>
                  <a:lnTo>
                    <a:pt x="7328654" y="3823277"/>
                  </a:lnTo>
                  <a:lnTo>
                    <a:pt x="7343224" y="3823284"/>
                  </a:lnTo>
                  <a:lnTo>
                    <a:pt x="7357794" y="3823286"/>
                  </a:lnTo>
                  <a:lnTo>
                    <a:pt x="7372364" y="3823283"/>
                  </a:lnTo>
                  <a:lnTo>
                    <a:pt x="7386934" y="3823275"/>
                  </a:lnTo>
                  <a:lnTo>
                    <a:pt x="7401504" y="3823263"/>
                  </a:lnTo>
                  <a:lnTo>
                    <a:pt x="7416073" y="3823250"/>
                  </a:lnTo>
                  <a:lnTo>
                    <a:pt x="7430643" y="3823239"/>
                  </a:lnTo>
                  <a:lnTo>
                    <a:pt x="7445213" y="3823293"/>
                  </a:lnTo>
                  <a:lnTo>
                    <a:pt x="7430643" y="3823293"/>
                  </a:lnTo>
                  <a:lnTo>
                    <a:pt x="7416073" y="3823293"/>
                  </a:lnTo>
                  <a:lnTo>
                    <a:pt x="7401504" y="3823293"/>
                  </a:lnTo>
                  <a:lnTo>
                    <a:pt x="7386934" y="3823293"/>
                  </a:lnTo>
                  <a:lnTo>
                    <a:pt x="7372364" y="3823293"/>
                  </a:lnTo>
                  <a:lnTo>
                    <a:pt x="7357794" y="3823293"/>
                  </a:lnTo>
                  <a:lnTo>
                    <a:pt x="7343224" y="3823293"/>
                  </a:lnTo>
                  <a:lnTo>
                    <a:pt x="7328654" y="3823293"/>
                  </a:lnTo>
                  <a:lnTo>
                    <a:pt x="7314084" y="3823293"/>
                  </a:lnTo>
                  <a:lnTo>
                    <a:pt x="7299514" y="3823293"/>
                  </a:lnTo>
                  <a:lnTo>
                    <a:pt x="7284944" y="3823293"/>
                  </a:lnTo>
                  <a:lnTo>
                    <a:pt x="7270375" y="3823293"/>
                  </a:lnTo>
                  <a:lnTo>
                    <a:pt x="7255805" y="3823293"/>
                  </a:lnTo>
                  <a:lnTo>
                    <a:pt x="7241235" y="3823293"/>
                  </a:lnTo>
                  <a:lnTo>
                    <a:pt x="7226665" y="3823293"/>
                  </a:lnTo>
                  <a:lnTo>
                    <a:pt x="7212095" y="3823293"/>
                  </a:lnTo>
                  <a:lnTo>
                    <a:pt x="7197525" y="3823293"/>
                  </a:lnTo>
                  <a:lnTo>
                    <a:pt x="7182955" y="3823293"/>
                  </a:lnTo>
                  <a:lnTo>
                    <a:pt x="7168385" y="3823293"/>
                  </a:lnTo>
                  <a:lnTo>
                    <a:pt x="7153815" y="3823293"/>
                  </a:lnTo>
                  <a:lnTo>
                    <a:pt x="7139246" y="3823293"/>
                  </a:lnTo>
                  <a:lnTo>
                    <a:pt x="7124676" y="3823293"/>
                  </a:lnTo>
                  <a:lnTo>
                    <a:pt x="7110106" y="3823293"/>
                  </a:lnTo>
                  <a:lnTo>
                    <a:pt x="7095536" y="3823293"/>
                  </a:lnTo>
                  <a:lnTo>
                    <a:pt x="7080966" y="3823293"/>
                  </a:lnTo>
                  <a:lnTo>
                    <a:pt x="7066396" y="3823293"/>
                  </a:lnTo>
                  <a:lnTo>
                    <a:pt x="7051826" y="3823293"/>
                  </a:lnTo>
                  <a:lnTo>
                    <a:pt x="7037256" y="3823293"/>
                  </a:lnTo>
                  <a:lnTo>
                    <a:pt x="7022686" y="3823293"/>
                  </a:lnTo>
                  <a:lnTo>
                    <a:pt x="7008117" y="3823293"/>
                  </a:lnTo>
                  <a:lnTo>
                    <a:pt x="6993547" y="3823293"/>
                  </a:lnTo>
                  <a:lnTo>
                    <a:pt x="6978977" y="3823293"/>
                  </a:lnTo>
                  <a:lnTo>
                    <a:pt x="6964407" y="3823293"/>
                  </a:lnTo>
                  <a:lnTo>
                    <a:pt x="6949837" y="3823293"/>
                  </a:lnTo>
                  <a:lnTo>
                    <a:pt x="6935267" y="3823293"/>
                  </a:lnTo>
                  <a:lnTo>
                    <a:pt x="6920697" y="3823293"/>
                  </a:lnTo>
                  <a:lnTo>
                    <a:pt x="6906127" y="3823293"/>
                  </a:lnTo>
                  <a:lnTo>
                    <a:pt x="6891557" y="3823293"/>
                  </a:lnTo>
                  <a:lnTo>
                    <a:pt x="6876988" y="3823293"/>
                  </a:lnTo>
                  <a:lnTo>
                    <a:pt x="6862418" y="3823293"/>
                  </a:lnTo>
                  <a:lnTo>
                    <a:pt x="6847848" y="3823293"/>
                  </a:lnTo>
                  <a:lnTo>
                    <a:pt x="6833278" y="3823293"/>
                  </a:lnTo>
                  <a:lnTo>
                    <a:pt x="6818708" y="3823293"/>
                  </a:lnTo>
                  <a:lnTo>
                    <a:pt x="6804138" y="3823293"/>
                  </a:lnTo>
                  <a:lnTo>
                    <a:pt x="6789568" y="3823293"/>
                  </a:lnTo>
                  <a:lnTo>
                    <a:pt x="6774998" y="3823293"/>
                  </a:lnTo>
                  <a:lnTo>
                    <a:pt x="6760428" y="3823293"/>
                  </a:lnTo>
                  <a:lnTo>
                    <a:pt x="6745859" y="3823293"/>
                  </a:lnTo>
                  <a:lnTo>
                    <a:pt x="6731289" y="3823293"/>
                  </a:lnTo>
                  <a:lnTo>
                    <a:pt x="6716719" y="3823293"/>
                  </a:lnTo>
                  <a:lnTo>
                    <a:pt x="6702149" y="3823293"/>
                  </a:lnTo>
                  <a:lnTo>
                    <a:pt x="6687579" y="3823293"/>
                  </a:lnTo>
                  <a:lnTo>
                    <a:pt x="6673009" y="3823293"/>
                  </a:lnTo>
                  <a:lnTo>
                    <a:pt x="6658439" y="3823293"/>
                  </a:lnTo>
                  <a:lnTo>
                    <a:pt x="6643869" y="3823293"/>
                  </a:lnTo>
                  <a:lnTo>
                    <a:pt x="6629299" y="3823293"/>
                  </a:lnTo>
                  <a:lnTo>
                    <a:pt x="6614730" y="3823293"/>
                  </a:lnTo>
                  <a:lnTo>
                    <a:pt x="6600160" y="3823293"/>
                  </a:lnTo>
                  <a:lnTo>
                    <a:pt x="6585590" y="3823293"/>
                  </a:lnTo>
                  <a:lnTo>
                    <a:pt x="6571020" y="3823293"/>
                  </a:lnTo>
                  <a:lnTo>
                    <a:pt x="6556450" y="3823293"/>
                  </a:lnTo>
                  <a:lnTo>
                    <a:pt x="6541880" y="3823293"/>
                  </a:lnTo>
                  <a:lnTo>
                    <a:pt x="6527310" y="3823293"/>
                  </a:lnTo>
                  <a:lnTo>
                    <a:pt x="6512740" y="3823293"/>
                  </a:lnTo>
                  <a:lnTo>
                    <a:pt x="6498170" y="3823293"/>
                  </a:lnTo>
                  <a:lnTo>
                    <a:pt x="6483601" y="3823293"/>
                  </a:lnTo>
                  <a:lnTo>
                    <a:pt x="6469031" y="3823293"/>
                  </a:lnTo>
                  <a:lnTo>
                    <a:pt x="6454461" y="3823293"/>
                  </a:lnTo>
                  <a:lnTo>
                    <a:pt x="6439891" y="3823293"/>
                  </a:lnTo>
                  <a:lnTo>
                    <a:pt x="6425321" y="3823293"/>
                  </a:lnTo>
                  <a:lnTo>
                    <a:pt x="6410751" y="3823293"/>
                  </a:lnTo>
                  <a:lnTo>
                    <a:pt x="6396181" y="3823293"/>
                  </a:lnTo>
                  <a:lnTo>
                    <a:pt x="6381611" y="3823293"/>
                  </a:lnTo>
                  <a:lnTo>
                    <a:pt x="6367041" y="3823293"/>
                  </a:lnTo>
                  <a:lnTo>
                    <a:pt x="6352472" y="3823293"/>
                  </a:lnTo>
                  <a:lnTo>
                    <a:pt x="6337902" y="3823293"/>
                  </a:lnTo>
                  <a:lnTo>
                    <a:pt x="6323332" y="3823293"/>
                  </a:lnTo>
                  <a:lnTo>
                    <a:pt x="6308762" y="3823293"/>
                  </a:lnTo>
                  <a:lnTo>
                    <a:pt x="6294192" y="3823293"/>
                  </a:lnTo>
                  <a:lnTo>
                    <a:pt x="6279622" y="3823293"/>
                  </a:lnTo>
                  <a:lnTo>
                    <a:pt x="6265052" y="3823293"/>
                  </a:lnTo>
                  <a:lnTo>
                    <a:pt x="6250482" y="3823293"/>
                  </a:lnTo>
                  <a:lnTo>
                    <a:pt x="6235912" y="3823293"/>
                  </a:lnTo>
                  <a:lnTo>
                    <a:pt x="6221342" y="3823293"/>
                  </a:lnTo>
                  <a:lnTo>
                    <a:pt x="6206773" y="3823293"/>
                  </a:lnTo>
                  <a:lnTo>
                    <a:pt x="6192203" y="3823293"/>
                  </a:lnTo>
                  <a:lnTo>
                    <a:pt x="6177633" y="3823293"/>
                  </a:lnTo>
                  <a:lnTo>
                    <a:pt x="6163063" y="3823293"/>
                  </a:lnTo>
                  <a:lnTo>
                    <a:pt x="6148493" y="3823293"/>
                  </a:lnTo>
                  <a:lnTo>
                    <a:pt x="6133923" y="3823293"/>
                  </a:lnTo>
                  <a:lnTo>
                    <a:pt x="6119353" y="3823293"/>
                  </a:lnTo>
                  <a:lnTo>
                    <a:pt x="6104783" y="3823293"/>
                  </a:lnTo>
                  <a:lnTo>
                    <a:pt x="6090213" y="3823293"/>
                  </a:lnTo>
                  <a:lnTo>
                    <a:pt x="6075644" y="3823293"/>
                  </a:lnTo>
                  <a:lnTo>
                    <a:pt x="6061074" y="3823293"/>
                  </a:lnTo>
                  <a:lnTo>
                    <a:pt x="6046504" y="3823293"/>
                  </a:lnTo>
                  <a:lnTo>
                    <a:pt x="6031934" y="3823293"/>
                  </a:lnTo>
                  <a:lnTo>
                    <a:pt x="6017364" y="3823293"/>
                  </a:lnTo>
                  <a:lnTo>
                    <a:pt x="6002794" y="3823293"/>
                  </a:lnTo>
                  <a:lnTo>
                    <a:pt x="5988224" y="3823293"/>
                  </a:lnTo>
                  <a:lnTo>
                    <a:pt x="5973654" y="3823293"/>
                  </a:lnTo>
                  <a:lnTo>
                    <a:pt x="5959084" y="3823293"/>
                  </a:lnTo>
                  <a:lnTo>
                    <a:pt x="5944515" y="3823293"/>
                  </a:lnTo>
                  <a:lnTo>
                    <a:pt x="5929945" y="3823293"/>
                  </a:lnTo>
                  <a:lnTo>
                    <a:pt x="5915375" y="3823293"/>
                  </a:lnTo>
                  <a:lnTo>
                    <a:pt x="5900805" y="3823293"/>
                  </a:lnTo>
                  <a:lnTo>
                    <a:pt x="5886235" y="3823293"/>
                  </a:lnTo>
                  <a:lnTo>
                    <a:pt x="5871665" y="3823293"/>
                  </a:lnTo>
                  <a:lnTo>
                    <a:pt x="5857095" y="3823293"/>
                  </a:lnTo>
                  <a:lnTo>
                    <a:pt x="5842525" y="3823293"/>
                  </a:lnTo>
                  <a:lnTo>
                    <a:pt x="5827955" y="3823293"/>
                  </a:lnTo>
                  <a:lnTo>
                    <a:pt x="5813386" y="3823293"/>
                  </a:lnTo>
                  <a:lnTo>
                    <a:pt x="5798816" y="3823293"/>
                  </a:lnTo>
                  <a:lnTo>
                    <a:pt x="5784246" y="3823293"/>
                  </a:lnTo>
                  <a:lnTo>
                    <a:pt x="5769676" y="3823293"/>
                  </a:lnTo>
                  <a:lnTo>
                    <a:pt x="5755106" y="3823293"/>
                  </a:lnTo>
                  <a:lnTo>
                    <a:pt x="5740536" y="3823293"/>
                  </a:lnTo>
                  <a:lnTo>
                    <a:pt x="5725966" y="3823293"/>
                  </a:lnTo>
                  <a:lnTo>
                    <a:pt x="5711396" y="3823293"/>
                  </a:lnTo>
                  <a:lnTo>
                    <a:pt x="5696826" y="3823293"/>
                  </a:lnTo>
                  <a:lnTo>
                    <a:pt x="5682257" y="3823293"/>
                  </a:lnTo>
                  <a:lnTo>
                    <a:pt x="5667687" y="3823293"/>
                  </a:lnTo>
                  <a:lnTo>
                    <a:pt x="5653117" y="3823293"/>
                  </a:lnTo>
                  <a:lnTo>
                    <a:pt x="5638547" y="3823293"/>
                  </a:lnTo>
                  <a:lnTo>
                    <a:pt x="5623977" y="3823293"/>
                  </a:lnTo>
                  <a:lnTo>
                    <a:pt x="5609407" y="3823293"/>
                  </a:lnTo>
                  <a:lnTo>
                    <a:pt x="5594837" y="3823293"/>
                  </a:lnTo>
                  <a:lnTo>
                    <a:pt x="5580267" y="3823293"/>
                  </a:lnTo>
                  <a:lnTo>
                    <a:pt x="5565697" y="3823293"/>
                  </a:lnTo>
                  <a:lnTo>
                    <a:pt x="5551128" y="3823293"/>
                  </a:lnTo>
                  <a:lnTo>
                    <a:pt x="5536558" y="3823293"/>
                  </a:lnTo>
                  <a:lnTo>
                    <a:pt x="5521988" y="3823293"/>
                  </a:lnTo>
                  <a:lnTo>
                    <a:pt x="5507418" y="3823293"/>
                  </a:lnTo>
                  <a:lnTo>
                    <a:pt x="5492848" y="3823293"/>
                  </a:lnTo>
                  <a:lnTo>
                    <a:pt x="5478278" y="3823293"/>
                  </a:lnTo>
                  <a:lnTo>
                    <a:pt x="5463708" y="3823293"/>
                  </a:lnTo>
                  <a:lnTo>
                    <a:pt x="5449138" y="3823293"/>
                  </a:lnTo>
                  <a:lnTo>
                    <a:pt x="5434568" y="3823293"/>
                  </a:lnTo>
                  <a:lnTo>
                    <a:pt x="5419999" y="3823293"/>
                  </a:lnTo>
                  <a:lnTo>
                    <a:pt x="5405429" y="3823293"/>
                  </a:lnTo>
                  <a:lnTo>
                    <a:pt x="5390859" y="3823293"/>
                  </a:lnTo>
                  <a:lnTo>
                    <a:pt x="5376289" y="3823293"/>
                  </a:lnTo>
                  <a:lnTo>
                    <a:pt x="5361719" y="3823293"/>
                  </a:lnTo>
                  <a:lnTo>
                    <a:pt x="5347149" y="3823293"/>
                  </a:lnTo>
                  <a:lnTo>
                    <a:pt x="5332579" y="3823293"/>
                  </a:lnTo>
                  <a:lnTo>
                    <a:pt x="5318009" y="3823293"/>
                  </a:lnTo>
                  <a:lnTo>
                    <a:pt x="5303439" y="3823293"/>
                  </a:lnTo>
                  <a:lnTo>
                    <a:pt x="5288870" y="3823293"/>
                  </a:lnTo>
                  <a:lnTo>
                    <a:pt x="5274300" y="3823293"/>
                  </a:lnTo>
                  <a:lnTo>
                    <a:pt x="5259730" y="3823293"/>
                  </a:lnTo>
                  <a:lnTo>
                    <a:pt x="5245160" y="3823293"/>
                  </a:lnTo>
                  <a:lnTo>
                    <a:pt x="5230590" y="3823293"/>
                  </a:lnTo>
                  <a:lnTo>
                    <a:pt x="5216020" y="3823293"/>
                  </a:lnTo>
                  <a:lnTo>
                    <a:pt x="5201450" y="3823293"/>
                  </a:lnTo>
                  <a:lnTo>
                    <a:pt x="5186880" y="3823293"/>
                  </a:lnTo>
                  <a:lnTo>
                    <a:pt x="5172310" y="3823293"/>
                  </a:lnTo>
                  <a:lnTo>
                    <a:pt x="5157741" y="3823293"/>
                  </a:lnTo>
                  <a:lnTo>
                    <a:pt x="5143171" y="3823293"/>
                  </a:lnTo>
                  <a:lnTo>
                    <a:pt x="5128601" y="3823293"/>
                  </a:lnTo>
                  <a:lnTo>
                    <a:pt x="5114031" y="3823293"/>
                  </a:lnTo>
                  <a:lnTo>
                    <a:pt x="5099461" y="3823293"/>
                  </a:lnTo>
                  <a:lnTo>
                    <a:pt x="5084891" y="3823293"/>
                  </a:lnTo>
                  <a:lnTo>
                    <a:pt x="5070321" y="3823293"/>
                  </a:lnTo>
                  <a:lnTo>
                    <a:pt x="5055751" y="3823293"/>
                  </a:lnTo>
                  <a:lnTo>
                    <a:pt x="5041181" y="3823293"/>
                  </a:lnTo>
                  <a:lnTo>
                    <a:pt x="5026612" y="3823293"/>
                  </a:lnTo>
                  <a:lnTo>
                    <a:pt x="5012042" y="3823293"/>
                  </a:lnTo>
                  <a:lnTo>
                    <a:pt x="4997472" y="3823293"/>
                  </a:lnTo>
                  <a:lnTo>
                    <a:pt x="4982902" y="3823293"/>
                  </a:lnTo>
                  <a:lnTo>
                    <a:pt x="4968332" y="3823293"/>
                  </a:lnTo>
                  <a:lnTo>
                    <a:pt x="4953762" y="3823293"/>
                  </a:lnTo>
                  <a:lnTo>
                    <a:pt x="4939192" y="3823293"/>
                  </a:lnTo>
                  <a:lnTo>
                    <a:pt x="4924622" y="3823293"/>
                  </a:lnTo>
                  <a:lnTo>
                    <a:pt x="4910052" y="3823293"/>
                  </a:lnTo>
                  <a:lnTo>
                    <a:pt x="4895483" y="3823293"/>
                  </a:lnTo>
                  <a:lnTo>
                    <a:pt x="4880913" y="3823293"/>
                  </a:lnTo>
                  <a:lnTo>
                    <a:pt x="4866343" y="3823293"/>
                  </a:lnTo>
                  <a:lnTo>
                    <a:pt x="4851773" y="3823293"/>
                  </a:lnTo>
                  <a:lnTo>
                    <a:pt x="4837203" y="3823293"/>
                  </a:lnTo>
                  <a:lnTo>
                    <a:pt x="4822633" y="3823293"/>
                  </a:lnTo>
                  <a:lnTo>
                    <a:pt x="4808063" y="3823293"/>
                  </a:lnTo>
                  <a:lnTo>
                    <a:pt x="4793493" y="3823293"/>
                  </a:lnTo>
                  <a:lnTo>
                    <a:pt x="4778923" y="3823293"/>
                  </a:lnTo>
                  <a:lnTo>
                    <a:pt x="4764354" y="3823293"/>
                  </a:lnTo>
                  <a:lnTo>
                    <a:pt x="4749784" y="3823293"/>
                  </a:lnTo>
                  <a:lnTo>
                    <a:pt x="4735214" y="3823293"/>
                  </a:lnTo>
                  <a:lnTo>
                    <a:pt x="4720644" y="3823293"/>
                  </a:lnTo>
                  <a:lnTo>
                    <a:pt x="4706074" y="3823293"/>
                  </a:lnTo>
                  <a:lnTo>
                    <a:pt x="4691504" y="3823293"/>
                  </a:lnTo>
                  <a:lnTo>
                    <a:pt x="4676934" y="3823293"/>
                  </a:lnTo>
                  <a:lnTo>
                    <a:pt x="4662364" y="3823293"/>
                  </a:lnTo>
                  <a:lnTo>
                    <a:pt x="4647794" y="3823293"/>
                  </a:lnTo>
                  <a:lnTo>
                    <a:pt x="4633224" y="3823293"/>
                  </a:lnTo>
                  <a:lnTo>
                    <a:pt x="4618655" y="3823293"/>
                  </a:lnTo>
                  <a:lnTo>
                    <a:pt x="4604085" y="3823293"/>
                  </a:lnTo>
                  <a:lnTo>
                    <a:pt x="4589515" y="3823293"/>
                  </a:lnTo>
                  <a:lnTo>
                    <a:pt x="4574945" y="3823293"/>
                  </a:lnTo>
                  <a:lnTo>
                    <a:pt x="4560375" y="3823293"/>
                  </a:lnTo>
                  <a:lnTo>
                    <a:pt x="4545805" y="3823293"/>
                  </a:lnTo>
                  <a:lnTo>
                    <a:pt x="4531235" y="3823293"/>
                  </a:lnTo>
                  <a:lnTo>
                    <a:pt x="4516665" y="3823293"/>
                  </a:lnTo>
                  <a:lnTo>
                    <a:pt x="4502095" y="3823293"/>
                  </a:lnTo>
                  <a:lnTo>
                    <a:pt x="4487526" y="3823293"/>
                  </a:lnTo>
                  <a:lnTo>
                    <a:pt x="4472956" y="3823293"/>
                  </a:lnTo>
                  <a:lnTo>
                    <a:pt x="4458386" y="3823293"/>
                  </a:lnTo>
                  <a:lnTo>
                    <a:pt x="4443816" y="3823293"/>
                  </a:lnTo>
                  <a:lnTo>
                    <a:pt x="4429246" y="3823293"/>
                  </a:lnTo>
                  <a:lnTo>
                    <a:pt x="4414676" y="3823293"/>
                  </a:lnTo>
                  <a:lnTo>
                    <a:pt x="4400106" y="3823293"/>
                  </a:lnTo>
                  <a:lnTo>
                    <a:pt x="4385536" y="3823293"/>
                  </a:lnTo>
                  <a:lnTo>
                    <a:pt x="4370966" y="3823293"/>
                  </a:lnTo>
                  <a:lnTo>
                    <a:pt x="4356397" y="3823293"/>
                  </a:lnTo>
                  <a:lnTo>
                    <a:pt x="4341827" y="3823293"/>
                  </a:lnTo>
                  <a:lnTo>
                    <a:pt x="4327257" y="3823293"/>
                  </a:lnTo>
                  <a:lnTo>
                    <a:pt x="4312687" y="3823293"/>
                  </a:lnTo>
                  <a:lnTo>
                    <a:pt x="4298117" y="3823293"/>
                  </a:lnTo>
                  <a:lnTo>
                    <a:pt x="4283547" y="3823293"/>
                  </a:lnTo>
                  <a:lnTo>
                    <a:pt x="4268977" y="3823293"/>
                  </a:lnTo>
                  <a:lnTo>
                    <a:pt x="4254407" y="3823293"/>
                  </a:lnTo>
                  <a:lnTo>
                    <a:pt x="4239837" y="3823293"/>
                  </a:lnTo>
                  <a:lnTo>
                    <a:pt x="4225268" y="3823293"/>
                  </a:lnTo>
                  <a:lnTo>
                    <a:pt x="4210698" y="3823293"/>
                  </a:lnTo>
                  <a:lnTo>
                    <a:pt x="4196128" y="3823293"/>
                  </a:lnTo>
                  <a:lnTo>
                    <a:pt x="4181558" y="3823293"/>
                  </a:lnTo>
                  <a:lnTo>
                    <a:pt x="4166988" y="3823293"/>
                  </a:lnTo>
                  <a:lnTo>
                    <a:pt x="4152418" y="3823293"/>
                  </a:lnTo>
                  <a:lnTo>
                    <a:pt x="4137848" y="3823293"/>
                  </a:lnTo>
                  <a:lnTo>
                    <a:pt x="4123278" y="3823293"/>
                  </a:lnTo>
                  <a:lnTo>
                    <a:pt x="4108708" y="3823293"/>
                  </a:lnTo>
                  <a:lnTo>
                    <a:pt x="4094139" y="3823293"/>
                  </a:lnTo>
                  <a:lnTo>
                    <a:pt x="4079569" y="3823293"/>
                  </a:lnTo>
                  <a:lnTo>
                    <a:pt x="4064999" y="3823293"/>
                  </a:lnTo>
                  <a:lnTo>
                    <a:pt x="4050429" y="3823293"/>
                  </a:lnTo>
                  <a:lnTo>
                    <a:pt x="4035859" y="3823293"/>
                  </a:lnTo>
                  <a:lnTo>
                    <a:pt x="4021289" y="3823293"/>
                  </a:lnTo>
                  <a:lnTo>
                    <a:pt x="4006719" y="3823293"/>
                  </a:lnTo>
                  <a:lnTo>
                    <a:pt x="3992149" y="3823293"/>
                  </a:lnTo>
                  <a:lnTo>
                    <a:pt x="3977579" y="3823293"/>
                  </a:lnTo>
                  <a:lnTo>
                    <a:pt x="3963010" y="3823293"/>
                  </a:lnTo>
                  <a:lnTo>
                    <a:pt x="3948440" y="3823293"/>
                  </a:lnTo>
                  <a:lnTo>
                    <a:pt x="3933870" y="3823293"/>
                  </a:lnTo>
                  <a:lnTo>
                    <a:pt x="3919300" y="3823293"/>
                  </a:lnTo>
                  <a:lnTo>
                    <a:pt x="3904730" y="3823293"/>
                  </a:lnTo>
                  <a:lnTo>
                    <a:pt x="3890160" y="3823293"/>
                  </a:lnTo>
                  <a:lnTo>
                    <a:pt x="3875590" y="3823293"/>
                  </a:lnTo>
                  <a:lnTo>
                    <a:pt x="3861020" y="3823293"/>
                  </a:lnTo>
                  <a:lnTo>
                    <a:pt x="3846450" y="3823293"/>
                  </a:lnTo>
                  <a:lnTo>
                    <a:pt x="3831881" y="3823293"/>
                  </a:lnTo>
                  <a:lnTo>
                    <a:pt x="3817311" y="3823293"/>
                  </a:lnTo>
                  <a:lnTo>
                    <a:pt x="3802741" y="3823293"/>
                  </a:lnTo>
                  <a:lnTo>
                    <a:pt x="3788171" y="3823293"/>
                  </a:lnTo>
                  <a:lnTo>
                    <a:pt x="3773601" y="3823293"/>
                  </a:lnTo>
                  <a:lnTo>
                    <a:pt x="3759031" y="3823293"/>
                  </a:lnTo>
                  <a:lnTo>
                    <a:pt x="3744461" y="3823293"/>
                  </a:lnTo>
                  <a:lnTo>
                    <a:pt x="3729891" y="3823293"/>
                  </a:lnTo>
                  <a:lnTo>
                    <a:pt x="3715321" y="3823293"/>
                  </a:lnTo>
                  <a:lnTo>
                    <a:pt x="3700752" y="3823293"/>
                  </a:lnTo>
                  <a:lnTo>
                    <a:pt x="3686182" y="3823293"/>
                  </a:lnTo>
                  <a:lnTo>
                    <a:pt x="3671612" y="3823293"/>
                  </a:lnTo>
                  <a:lnTo>
                    <a:pt x="3657042" y="3823293"/>
                  </a:lnTo>
                  <a:lnTo>
                    <a:pt x="3642472" y="3823293"/>
                  </a:lnTo>
                  <a:lnTo>
                    <a:pt x="3627902" y="3823293"/>
                  </a:lnTo>
                  <a:lnTo>
                    <a:pt x="3613332" y="3823293"/>
                  </a:lnTo>
                  <a:lnTo>
                    <a:pt x="3598762" y="3823293"/>
                  </a:lnTo>
                  <a:lnTo>
                    <a:pt x="3584192" y="3823293"/>
                  </a:lnTo>
                  <a:lnTo>
                    <a:pt x="3569623" y="3823293"/>
                  </a:lnTo>
                  <a:lnTo>
                    <a:pt x="3555053" y="3823293"/>
                  </a:lnTo>
                  <a:lnTo>
                    <a:pt x="3540483" y="3823293"/>
                  </a:lnTo>
                  <a:lnTo>
                    <a:pt x="3525913" y="3823293"/>
                  </a:lnTo>
                  <a:lnTo>
                    <a:pt x="3511343" y="3823293"/>
                  </a:lnTo>
                  <a:lnTo>
                    <a:pt x="3496773" y="3823293"/>
                  </a:lnTo>
                  <a:lnTo>
                    <a:pt x="3482203" y="3823293"/>
                  </a:lnTo>
                  <a:lnTo>
                    <a:pt x="3467633" y="3823293"/>
                  </a:lnTo>
                  <a:lnTo>
                    <a:pt x="3453063" y="3823293"/>
                  </a:lnTo>
                  <a:lnTo>
                    <a:pt x="3438494" y="3823293"/>
                  </a:lnTo>
                  <a:lnTo>
                    <a:pt x="3423924" y="3823293"/>
                  </a:lnTo>
                  <a:lnTo>
                    <a:pt x="3409354" y="3823293"/>
                  </a:lnTo>
                  <a:lnTo>
                    <a:pt x="3394784" y="3823293"/>
                  </a:lnTo>
                  <a:lnTo>
                    <a:pt x="3380214" y="3823293"/>
                  </a:lnTo>
                  <a:lnTo>
                    <a:pt x="3365644" y="3823293"/>
                  </a:lnTo>
                  <a:lnTo>
                    <a:pt x="3351074" y="3823293"/>
                  </a:lnTo>
                  <a:lnTo>
                    <a:pt x="3336504" y="3823293"/>
                  </a:lnTo>
                  <a:lnTo>
                    <a:pt x="3321934" y="3823293"/>
                  </a:lnTo>
                  <a:lnTo>
                    <a:pt x="3307365" y="3823293"/>
                  </a:lnTo>
                  <a:lnTo>
                    <a:pt x="3292795" y="3823293"/>
                  </a:lnTo>
                  <a:lnTo>
                    <a:pt x="3278225" y="3823293"/>
                  </a:lnTo>
                  <a:lnTo>
                    <a:pt x="3263655" y="3823293"/>
                  </a:lnTo>
                  <a:lnTo>
                    <a:pt x="3249085" y="3823293"/>
                  </a:lnTo>
                  <a:lnTo>
                    <a:pt x="3234515" y="3823293"/>
                  </a:lnTo>
                  <a:lnTo>
                    <a:pt x="3219945" y="3823293"/>
                  </a:lnTo>
                  <a:lnTo>
                    <a:pt x="3205375" y="3823293"/>
                  </a:lnTo>
                  <a:lnTo>
                    <a:pt x="3190805" y="3823293"/>
                  </a:lnTo>
                  <a:lnTo>
                    <a:pt x="3176236" y="3823293"/>
                  </a:lnTo>
                  <a:lnTo>
                    <a:pt x="3161666" y="3823293"/>
                  </a:lnTo>
                  <a:lnTo>
                    <a:pt x="3147096" y="3823293"/>
                  </a:lnTo>
                  <a:lnTo>
                    <a:pt x="3132526" y="3823293"/>
                  </a:lnTo>
                  <a:lnTo>
                    <a:pt x="3117956" y="3823293"/>
                  </a:lnTo>
                  <a:lnTo>
                    <a:pt x="3103386" y="3823293"/>
                  </a:lnTo>
                  <a:lnTo>
                    <a:pt x="3088816" y="3823293"/>
                  </a:lnTo>
                  <a:lnTo>
                    <a:pt x="3074246" y="3823293"/>
                  </a:lnTo>
                  <a:lnTo>
                    <a:pt x="3059676" y="3823293"/>
                  </a:lnTo>
                  <a:lnTo>
                    <a:pt x="3045106" y="3823293"/>
                  </a:lnTo>
                  <a:lnTo>
                    <a:pt x="3030537" y="3823293"/>
                  </a:lnTo>
                  <a:lnTo>
                    <a:pt x="3015967" y="3823293"/>
                  </a:lnTo>
                  <a:lnTo>
                    <a:pt x="3001397" y="3823293"/>
                  </a:lnTo>
                  <a:lnTo>
                    <a:pt x="2986827" y="3823293"/>
                  </a:lnTo>
                  <a:lnTo>
                    <a:pt x="2972257" y="3823293"/>
                  </a:lnTo>
                  <a:lnTo>
                    <a:pt x="2957687" y="3823293"/>
                  </a:lnTo>
                  <a:lnTo>
                    <a:pt x="2943117" y="3823293"/>
                  </a:lnTo>
                  <a:lnTo>
                    <a:pt x="2928547" y="3823293"/>
                  </a:lnTo>
                  <a:lnTo>
                    <a:pt x="2913977" y="3823293"/>
                  </a:lnTo>
                  <a:lnTo>
                    <a:pt x="2899408" y="3823293"/>
                  </a:lnTo>
                  <a:lnTo>
                    <a:pt x="2884838" y="3823293"/>
                  </a:lnTo>
                  <a:lnTo>
                    <a:pt x="2870268" y="3823293"/>
                  </a:lnTo>
                  <a:lnTo>
                    <a:pt x="2855698" y="3823293"/>
                  </a:lnTo>
                  <a:lnTo>
                    <a:pt x="2841128" y="3823293"/>
                  </a:lnTo>
                  <a:lnTo>
                    <a:pt x="2826558" y="3823293"/>
                  </a:lnTo>
                  <a:lnTo>
                    <a:pt x="2811988" y="3823293"/>
                  </a:lnTo>
                  <a:lnTo>
                    <a:pt x="2797418" y="3823293"/>
                  </a:lnTo>
                  <a:lnTo>
                    <a:pt x="2782848" y="3823293"/>
                  </a:lnTo>
                  <a:lnTo>
                    <a:pt x="2768279" y="3823293"/>
                  </a:lnTo>
                  <a:lnTo>
                    <a:pt x="2753709" y="3823293"/>
                  </a:lnTo>
                  <a:lnTo>
                    <a:pt x="2739139" y="3823293"/>
                  </a:lnTo>
                  <a:lnTo>
                    <a:pt x="2724569" y="3823293"/>
                  </a:lnTo>
                  <a:lnTo>
                    <a:pt x="2709999" y="3823293"/>
                  </a:lnTo>
                  <a:lnTo>
                    <a:pt x="2695429" y="3823293"/>
                  </a:lnTo>
                  <a:lnTo>
                    <a:pt x="2680859" y="3823293"/>
                  </a:lnTo>
                  <a:lnTo>
                    <a:pt x="2666289" y="3823293"/>
                  </a:lnTo>
                  <a:lnTo>
                    <a:pt x="2651719" y="3823293"/>
                  </a:lnTo>
                  <a:lnTo>
                    <a:pt x="2637150" y="3823293"/>
                  </a:lnTo>
                  <a:lnTo>
                    <a:pt x="2622580" y="3823293"/>
                  </a:lnTo>
                  <a:lnTo>
                    <a:pt x="2608010" y="3823293"/>
                  </a:lnTo>
                  <a:lnTo>
                    <a:pt x="2593440" y="3823293"/>
                  </a:lnTo>
                  <a:lnTo>
                    <a:pt x="2578870" y="3823293"/>
                  </a:lnTo>
                  <a:lnTo>
                    <a:pt x="2564300" y="3823293"/>
                  </a:lnTo>
                  <a:lnTo>
                    <a:pt x="2549730" y="3823293"/>
                  </a:lnTo>
                  <a:lnTo>
                    <a:pt x="2535160" y="3823293"/>
                  </a:lnTo>
                  <a:lnTo>
                    <a:pt x="2520590" y="3823293"/>
                  </a:lnTo>
                  <a:lnTo>
                    <a:pt x="2506021" y="3823293"/>
                  </a:lnTo>
                  <a:lnTo>
                    <a:pt x="2491451" y="3823293"/>
                  </a:lnTo>
                  <a:lnTo>
                    <a:pt x="2476881" y="3823293"/>
                  </a:lnTo>
                  <a:lnTo>
                    <a:pt x="2462311" y="3823293"/>
                  </a:lnTo>
                  <a:lnTo>
                    <a:pt x="2447741" y="3823293"/>
                  </a:lnTo>
                  <a:lnTo>
                    <a:pt x="2433171" y="3823293"/>
                  </a:lnTo>
                  <a:lnTo>
                    <a:pt x="2418601" y="3823293"/>
                  </a:lnTo>
                  <a:lnTo>
                    <a:pt x="2404031" y="3823293"/>
                  </a:lnTo>
                  <a:lnTo>
                    <a:pt x="2389461" y="3823293"/>
                  </a:lnTo>
                  <a:lnTo>
                    <a:pt x="2374892" y="3823293"/>
                  </a:lnTo>
                  <a:lnTo>
                    <a:pt x="2360322" y="3823293"/>
                  </a:lnTo>
                  <a:lnTo>
                    <a:pt x="2345752" y="3823293"/>
                  </a:lnTo>
                  <a:lnTo>
                    <a:pt x="2331182" y="3823293"/>
                  </a:lnTo>
                  <a:lnTo>
                    <a:pt x="2316612" y="3823293"/>
                  </a:lnTo>
                  <a:lnTo>
                    <a:pt x="2302042" y="3823293"/>
                  </a:lnTo>
                  <a:lnTo>
                    <a:pt x="2287472" y="3823293"/>
                  </a:lnTo>
                  <a:lnTo>
                    <a:pt x="2272902" y="3823293"/>
                  </a:lnTo>
                  <a:lnTo>
                    <a:pt x="2258332" y="3823293"/>
                  </a:lnTo>
                  <a:lnTo>
                    <a:pt x="2243763" y="3823293"/>
                  </a:lnTo>
                  <a:lnTo>
                    <a:pt x="2229193" y="3823293"/>
                  </a:lnTo>
                  <a:lnTo>
                    <a:pt x="2214623" y="3823293"/>
                  </a:lnTo>
                  <a:lnTo>
                    <a:pt x="2200053" y="3823293"/>
                  </a:lnTo>
                  <a:lnTo>
                    <a:pt x="2185483" y="3823293"/>
                  </a:lnTo>
                  <a:lnTo>
                    <a:pt x="2170913" y="3823293"/>
                  </a:lnTo>
                  <a:lnTo>
                    <a:pt x="2156343" y="3823293"/>
                  </a:lnTo>
                  <a:lnTo>
                    <a:pt x="2141773" y="3823293"/>
                  </a:lnTo>
                  <a:lnTo>
                    <a:pt x="2127203" y="3823293"/>
                  </a:lnTo>
                  <a:lnTo>
                    <a:pt x="2112634" y="3823293"/>
                  </a:lnTo>
                  <a:lnTo>
                    <a:pt x="2098064" y="3823293"/>
                  </a:lnTo>
                  <a:lnTo>
                    <a:pt x="2083494" y="3823293"/>
                  </a:lnTo>
                  <a:lnTo>
                    <a:pt x="2068924" y="3823293"/>
                  </a:lnTo>
                  <a:lnTo>
                    <a:pt x="2054354" y="3823293"/>
                  </a:lnTo>
                  <a:lnTo>
                    <a:pt x="2039784" y="3823293"/>
                  </a:lnTo>
                  <a:lnTo>
                    <a:pt x="2025214" y="3823293"/>
                  </a:lnTo>
                  <a:lnTo>
                    <a:pt x="2010644" y="3823293"/>
                  </a:lnTo>
                  <a:lnTo>
                    <a:pt x="1996074" y="3823293"/>
                  </a:lnTo>
                  <a:lnTo>
                    <a:pt x="1981505" y="3823293"/>
                  </a:lnTo>
                  <a:lnTo>
                    <a:pt x="1966935" y="3823293"/>
                  </a:lnTo>
                  <a:lnTo>
                    <a:pt x="1952365" y="3823293"/>
                  </a:lnTo>
                  <a:lnTo>
                    <a:pt x="1937795" y="3823293"/>
                  </a:lnTo>
                  <a:lnTo>
                    <a:pt x="1923225" y="3823293"/>
                  </a:lnTo>
                  <a:lnTo>
                    <a:pt x="1908655" y="3823293"/>
                  </a:lnTo>
                  <a:lnTo>
                    <a:pt x="1894085" y="3823293"/>
                  </a:lnTo>
                  <a:lnTo>
                    <a:pt x="1879515" y="3823293"/>
                  </a:lnTo>
                  <a:lnTo>
                    <a:pt x="1864945" y="3823293"/>
                  </a:lnTo>
                  <a:lnTo>
                    <a:pt x="1850376" y="3823293"/>
                  </a:lnTo>
                  <a:lnTo>
                    <a:pt x="1835806" y="3823293"/>
                  </a:lnTo>
                  <a:lnTo>
                    <a:pt x="1821236" y="3823293"/>
                  </a:lnTo>
                  <a:lnTo>
                    <a:pt x="1806666" y="3823293"/>
                  </a:lnTo>
                  <a:lnTo>
                    <a:pt x="1792096" y="3823293"/>
                  </a:lnTo>
                  <a:lnTo>
                    <a:pt x="1777526" y="3823293"/>
                  </a:lnTo>
                  <a:lnTo>
                    <a:pt x="1762956" y="3823293"/>
                  </a:lnTo>
                  <a:lnTo>
                    <a:pt x="1748386" y="3823293"/>
                  </a:lnTo>
                  <a:lnTo>
                    <a:pt x="1733816" y="3823293"/>
                  </a:lnTo>
                  <a:lnTo>
                    <a:pt x="1719247" y="3823293"/>
                  </a:lnTo>
                  <a:lnTo>
                    <a:pt x="1704677" y="3823293"/>
                  </a:lnTo>
                  <a:lnTo>
                    <a:pt x="1690107" y="3823293"/>
                  </a:lnTo>
                  <a:lnTo>
                    <a:pt x="1675537" y="3823293"/>
                  </a:lnTo>
                  <a:lnTo>
                    <a:pt x="1660967" y="3823293"/>
                  </a:lnTo>
                  <a:lnTo>
                    <a:pt x="1646397" y="3823293"/>
                  </a:lnTo>
                  <a:lnTo>
                    <a:pt x="1631827" y="3823293"/>
                  </a:lnTo>
                  <a:lnTo>
                    <a:pt x="1617257" y="3823293"/>
                  </a:lnTo>
                  <a:lnTo>
                    <a:pt x="1602687" y="3823293"/>
                  </a:lnTo>
                  <a:lnTo>
                    <a:pt x="1588118" y="3823293"/>
                  </a:lnTo>
                  <a:lnTo>
                    <a:pt x="1573548" y="3823293"/>
                  </a:lnTo>
                  <a:lnTo>
                    <a:pt x="1558978" y="3823293"/>
                  </a:lnTo>
                  <a:lnTo>
                    <a:pt x="1544408" y="3823293"/>
                  </a:lnTo>
                  <a:lnTo>
                    <a:pt x="1529838" y="3823293"/>
                  </a:lnTo>
                  <a:lnTo>
                    <a:pt x="1515268" y="3823293"/>
                  </a:lnTo>
                  <a:lnTo>
                    <a:pt x="1500698" y="3823293"/>
                  </a:lnTo>
                  <a:lnTo>
                    <a:pt x="1486128" y="3823293"/>
                  </a:lnTo>
                  <a:lnTo>
                    <a:pt x="1471558" y="3823293"/>
                  </a:lnTo>
                  <a:lnTo>
                    <a:pt x="1456988" y="3823293"/>
                  </a:lnTo>
                  <a:lnTo>
                    <a:pt x="1442419" y="3823293"/>
                  </a:lnTo>
                  <a:lnTo>
                    <a:pt x="1427849" y="3823293"/>
                  </a:lnTo>
                  <a:lnTo>
                    <a:pt x="1413279" y="3823293"/>
                  </a:lnTo>
                  <a:lnTo>
                    <a:pt x="1398709" y="3823293"/>
                  </a:lnTo>
                  <a:lnTo>
                    <a:pt x="1384139" y="3823293"/>
                  </a:lnTo>
                  <a:lnTo>
                    <a:pt x="1369569" y="3823293"/>
                  </a:lnTo>
                  <a:lnTo>
                    <a:pt x="1354999" y="3823293"/>
                  </a:lnTo>
                  <a:lnTo>
                    <a:pt x="1340429" y="3823293"/>
                  </a:lnTo>
                  <a:lnTo>
                    <a:pt x="1325859" y="3823293"/>
                  </a:lnTo>
                  <a:lnTo>
                    <a:pt x="1311290" y="3823293"/>
                  </a:lnTo>
                  <a:lnTo>
                    <a:pt x="1296720" y="3823293"/>
                  </a:lnTo>
                  <a:lnTo>
                    <a:pt x="1282150" y="3823293"/>
                  </a:lnTo>
                  <a:lnTo>
                    <a:pt x="1267580" y="3823293"/>
                  </a:lnTo>
                  <a:lnTo>
                    <a:pt x="1253010" y="3823293"/>
                  </a:lnTo>
                  <a:lnTo>
                    <a:pt x="1238440" y="3823293"/>
                  </a:lnTo>
                  <a:lnTo>
                    <a:pt x="1223870" y="3823293"/>
                  </a:lnTo>
                  <a:lnTo>
                    <a:pt x="1209300" y="3823293"/>
                  </a:lnTo>
                  <a:lnTo>
                    <a:pt x="1194730" y="3823293"/>
                  </a:lnTo>
                  <a:lnTo>
                    <a:pt x="1180161" y="3823293"/>
                  </a:lnTo>
                  <a:lnTo>
                    <a:pt x="1165591" y="3823293"/>
                  </a:lnTo>
                  <a:lnTo>
                    <a:pt x="1151021" y="3823293"/>
                  </a:lnTo>
                  <a:lnTo>
                    <a:pt x="1136451" y="3823293"/>
                  </a:lnTo>
                  <a:lnTo>
                    <a:pt x="1121881" y="3823293"/>
                  </a:lnTo>
                  <a:lnTo>
                    <a:pt x="1107311" y="3823293"/>
                  </a:lnTo>
                  <a:lnTo>
                    <a:pt x="1092741" y="3823293"/>
                  </a:lnTo>
                  <a:lnTo>
                    <a:pt x="1078171" y="3823293"/>
                  </a:lnTo>
                  <a:lnTo>
                    <a:pt x="1063601" y="3823293"/>
                  </a:lnTo>
                  <a:lnTo>
                    <a:pt x="1049032" y="3823293"/>
                  </a:lnTo>
                  <a:lnTo>
                    <a:pt x="1034462" y="3823293"/>
                  </a:lnTo>
                  <a:lnTo>
                    <a:pt x="1019892" y="3823293"/>
                  </a:lnTo>
                  <a:lnTo>
                    <a:pt x="1005322" y="3823293"/>
                  </a:lnTo>
                  <a:lnTo>
                    <a:pt x="990752" y="3823293"/>
                  </a:lnTo>
                  <a:lnTo>
                    <a:pt x="976182" y="3823293"/>
                  </a:lnTo>
                  <a:lnTo>
                    <a:pt x="961612" y="3823293"/>
                  </a:lnTo>
                  <a:lnTo>
                    <a:pt x="947042" y="3823293"/>
                  </a:lnTo>
                  <a:lnTo>
                    <a:pt x="932472" y="3823293"/>
                  </a:lnTo>
                  <a:lnTo>
                    <a:pt x="917903" y="3823293"/>
                  </a:lnTo>
                  <a:lnTo>
                    <a:pt x="903333" y="3823293"/>
                  </a:lnTo>
                  <a:lnTo>
                    <a:pt x="888763" y="3823293"/>
                  </a:lnTo>
                  <a:lnTo>
                    <a:pt x="874193" y="3823293"/>
                  </a:lnTo>
                  <a:lnTo>
                    <a:pt x="859623" y="3823293"/>
                  </a:lnTo>
                  <a:lnTo>
                    <a:pt x="845053" y="3823293"/>
                  </a:lnTo>
                  <a:lnTo>
                    <a:pt x="830483" y="3823293"/>
                  </a:lnTo>
                  <a:lnTo>
                    <a:pt x="815913" y="3823293"/>
                  </a:lnTo>
                  <a:lnTo>
                    <a:pt x="801343" y="3823293"/>
                  </a:lnTo>
                  <a:lnTo>
                    <a:pt x="786774" y="3823293"/>
                  </a:lnTo>
                  <a:lnTo>
                    <a:pt x="772204" y="3823293"/>
                  </a:lnTo>
                  <a:lnTo>
                    <a:pt x="757634" y="3823293"/>
                  </a:lnTo>
                  <a:lnTo>
                    <a:pt x="743064" y="3823293"/>
                  </a:lnTo>
                  <a:lnTo>
                    <a:pt x="728494" y="3823293"/>
                  </a:lnTo>
                  <a:lnTo>
                    <a:pt x="713924" y="3823293"/>
                  </a:lnTo>
                  <a:lnTo>
                    <a:pt x="699354" y="3823293"/>
                  </a:lnTo>
                  <a:lnTo>
                    <a:pt x="684784" y="3823293"/>
                  </a:lnTo>
                  <a:lnTo>
                    <a:pt x="670214" y="3823293"/>
                  </a:lnTo>
                  <a:lnTo>
                    <a:pt x="655645" y="3823293"/>
                  </a:lnTo>
                  <a:lnTo>
                    <a:pt x="641075" y="3823293"/>
                  </a:lnTo>
                  <a:lnTo>
                    <a:pt x="626505" y="3823293"/>
                  </a:lnTo>
                  <a:lnTo>
                    <a:pt x="611935" y="3823293"/>
                  </a:lnTo>
                  <a:lnTo>
                    <a:pt x="597365" y="3823293"/>
                  </a:lnTo>
                  <a:lnTo>
                    <a:pt x="582795" y="3823293"/>
                  </a:lnTo>
                  <a:lnTo>
                    <a:pt x="568225" y="3823293"/>
                  </a:lnTo>
                  <a:lnTo>
                    <a:pt x="553655" y="3823293"/>
                  </a:lnTo>
                  <a:lnTo>
                    <a:pt x="539085" y="3823293"/>
                  </a:lnTo>
                  <a:lnTo>
                    <a:pt x="524516" y="3823293"/>
                  </a:lnTo>
                  <a:lnTo>
                    <a:pt x="509946" y="3823293"/>
                  </a:lnTo>
                  <a:lnTo>
                    <a:pt x="495376" y="3823293"/>
                  </a:lnTo>
                  <a:lnTo>
                    <a:pt x="480806" y="3823293"/>
                  </a:lnTo>
                  <a:lnTo>
                    <a:pt x="466236" y="3823293"/>
                  </a:lnTo>
                  <a:lnTo>
                    <a:pt x="451666" y="3823293"/>
                  </a:lnTo>
                  <a:lnTo>
                    <a:pt x="437096" y="3823293"/>
                  </a:lnTo>
                  <a:lnTo>
                    <a:pt x="422526" y="3823293"/>
                  </a:lnTo>
                  <a:lnTo>
                    <a:pt x="407956" y="3823293"/>
                  </a:lnTo>
                  <a:lnTo>
                    <a:pt x="393387" y="3823293"/>
                  </a:lnTo>
                  <a:lnTo>
                    <a:pt x="378817" y="3823293"/>
                  </a:lnTo>
                  <a:lnTo>
                    <a:pt x="364247" y="3823293"/>
                  </a:lnTo>
                  <a:lnTo>
                    <a:pt x="349677" y="3823293"/>
                  </a:lnTo>
                  <a:lnTo>
                    <a:pt x="335107" y="3823293"/>
                  </a:lnTo>
                  <a:lnTo>
                    <a:pt x="320537" y="3823293"/>
                  </a:lnTo>
                  <a:lnTo>
                    <a:pt x="305967" y="3823293"/>
                  </a:lnTo>
                  <a:lnTo>
                    <a:pt x="291397" y="3823293"/>
                  </a:lnTo>
                  <a:lnTo>
                    <a:pt x="276827" y="3823293"/>
                  </a:lnTo>
                  <a:lnTo>
                    <a:pt x="262258" y="3823293"/>
                  </a:lnTo>
                  <a:lnTo>
                    <a:pt x="247688" y="3823293"/>
                  </a:lnTo>
                  <a:lnTo>
                    <a:pt x="233118" y="3823293"/>
                  </a:lnTo>
                  <a:lnTo>
                    <a:pt x="218548" y="3823293"/>
                  </a:lnTo>
                  <a:lnTo>
                    <a:pt x="203978" y="3823293"/>
                  </a:lnTo>
                  <a:lnTo>
                    <a:pt x="189408" y="3823293"/>
                  </a:lnTo>
                  <a:lnTo>
                    <a:pt x="174838" y="3823293"/>
                  </a:lnTo>
                  <a:lnTo>
                    <a:pt x="160268" y="3823293"/>
                  </a:lnTo>
                  <a:lnTo>
                    <a:pt x="145698" y="3823293"/>
                  </a:lnTo>
                  <a:lnTo>
                    <a:pt x="131129" y="3823293"/>
                  </a:lnTo>
                  <a:lnTo>
                    <a:pt x="116559" y="3823293"/>
                  </a:lnTo>
                  <a:lnTo>
                    <a:pt x="101989" y="3823293"/>
                  </a:lnTo>
                  <a:lnTo>
                    <a:pt x="87419" y="3823293"/>
                  </a:lnTo>
                  <a:lnTo>
                    <a:pt x="72849" y="3823293"/>
                  </a:lnTo>
                  <a:lnTo>
                    <a:pt x="58279" y="3823293"/>
                  </a:lnTo>
                  <a:lnTo>
                    <a:pt x="43709" y="3823293"/>
                  </a:lnTo>
                  <a:lnTo>
                    <a:pt x="29139" y="3823293"/>
                  </a:lnTo>
                  <a:lnTo>
                    <a:pt x="14569" y="3823293"/>
                  </a:lnTo>
                  <a:lnTo>
                    <a:pt x="0" y="3823293"/>
                  </a:lnTo>
                  <a:close/>
                </a:path>
              </a:pathLst>
            </a:custGeom>
            <a:solidFill>
              <a:srgbClr val="1E90FF">
                <a:alpha val="3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4">
              <a:extLst>
                <a:ext uri="{FF2B5EF4-FFF2-40B4-BE49-F238E27FC236}">
                  <a16:creationId xmlns:a16="http://schemas.microsoft.com/office/drawing/2014/main" id="{35B84F16-E5C1-B04D-97C5-8DD06A8F5F5A}"/>
                </a:ext>
              </a:extLst>
            </p:cNvPr>
            <p:cNvSpPr/>
            <p:nvPr/>
          </p:nvSpPr>
          <p:spPr>
            <a:xfrm>
              <a:off x="915265" y="5610779"/>
              <a:ext cx="256731" cy="102306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5">
              <a:extLst>
                <a:ext uri="{FF2B5EF4-FFF2-40B4-BE49-F238E27FC236}">
                  <a16:creationId xmlns:a16="http://schemas.microsoft.com/office/drawing/2014/main" id="{E68C9371-2923-1442-9369-BD2259A398D7}"/>
                </a:ext>
              </a:extLst>
            </p:cNvPr>
            <p:cNvSpPr/>
            <p:nvPr/>
          </p:nvSpPr>
          <p:spPr>
            <a:xfrm>
              <a:off x="1171997" y="4117511"/>
              <a:ext cx="256731" cy="1595575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6">
              <a:extLst>
                <a:ext uri="{FF2B5EF4-FFF2-40B4-BE49-F238E27FC236}">
                  <a16:creationId xmlns:a16="http://schemas.microsoft.com/office/drawing/2014/main" id="{FD669C63-9871-514D-B04B-79B5F64E6BB6}"/>
                </a:ext>
              </a:extLst>
            </p:cNvPr>
            <p:cNvSpPr/>
            <p:nvPr/>
          </p:nvSpPr>
          <p:spPr>
            <a:xfrm>
              <a:off x="1428728" y="2461636"/>
              <a:ext cx="256731" cy="3251450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7">
              <a:extLst>
                <a:ext uri="{FF2B5EF4-FFF2-40B4-BE49-F238E27FC236}">
                  <a16:creationId xmlns:a16="http://schemas.microsoft.com/office/drawing/2014/main" id="{3244B6EE-D247-5740-A449-08A8DBD28BC5}"/>
                </a:ext>
              </a:extLst>
            </p:cNvPr>
            <p:cNvSpPr/>
            <p:nvPr/>
          </p:nvSpPr>
          <p:spPr>
            <a:xfrm>
              <a:off x="1685460" y="1925061"/>
              <a:ext cx="256731" cy="3788025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18">
              <a:extLst>
                <a:ext uri="{FF2B5EF4-FFF2-40B4-BE49-F238E27FC236}">
                  <a16:creationId xmlns:a16="http://schemas.microsoft.com/office/drawing/2014/main" id="{C195CB0A-35B1-3F4D-8CF6-C847C44C803B}"/>
                </a:ext>
              </a:extLst>
            </p:cNvPr>
            <p:cNvSpPr/>
            <p:nvPr/>
          </p:nvSpPr>
          <p:spPr>
            <a:xfrm>
              <a:off x="1942191" y="2262195"/>
              <a:ext cx="256731" cy="3450891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19">
              <a:extLst>
                <a:ext uri="{FF2B5EF4-FFF2-40B4-BE49-F238E27FC236}">
                  <a16:creationId xmlns:a16="http://schemas.microsoft.com/office/drawing/2014/main" id="{A925CE5C-59C4-4748-BBC1-9ACAC69DA4A2}"/>
                </a:ext>
              </a:extLst>
            </p:cNvPr>
            <p:cNvSpPr/>
            <p:nvPr/>
          </p:nvSpPr>
          <p:spPr>
            <a:xfrm>
              <a:off x="2198923" y="2939110"/>
              <a:ext cx="256731" cy="2773975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0">
              <a:extLst>
                <a:ext uri="{FF2B5EF4-FFF2-40B4-BE49-F238E27FC236}">
                  <a16:creationId xmlns:a16="http://schemas.microsoft.com/office/drawing/2014/main" id="{B892A0C5-AC8A-8542-B4EB-90555380ED11}"/>
                </a:ext>
              </a:extLst>
            </p:cNvPr>
            <p:cNvSpPr/>
            <p:nvPr/>
          </p:nvSpPr>
          <p:spPr>
            <a:xfrm>
              <a:off x="2455654" y="3670165"/>
              <a:ext cx="256731" cy="2042920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1">
              <a:extLst>
                <a:ext uri="{FF2B5EF4-FFF2-40B4-BE49-F238E27FC236}">
                  <a16:creationId xmlns:a16="http://schemas.microsoft.com/office/drawing/2014/main" id="{B729029C-C816-0846-B807-FF6FA1F5124F}"/>
                </a:ext>
              </a:extLst>
            </p:cNvPr>
            <p:cNvSpPr/>
            <p:nvPr/>
          </p:nvSpPr>
          <p:spPr>
            <a:xfrm>
              <a:off x="2712386" y="4276206"/>
              <a:ext cx="256731" cy="1436879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2">
              <a:extLst>
                <a:ext uri="{FF2B5EF4-FFF2-40B4-BE49-F238E27FC236}">
                  <a16:creationId xmlns:a16="http://schemas.microsoft.com/office/drawing/2014/main" id="{D9C0F751-E92F-4D43-983B-90985F45011B}"/>
                </a:ext>
              </a:extLst>
            </p:cNvPr>
            <p:cNvSpPr/>
            <p:nvPr/>
          </p:nvSpPr>
          <p:spPr>
            <a:xfrm>
              <a:off x="2969117" y="4752924"/>
              <a:ext cx="256731" cy="960162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3">
              <a:extLst>
                <a:ext uri="{FF2B5EF4-FFF2-40B4-BE49-F238E27FC236}">
                  <a16:creationId xmlns:a16="http://schemas.microsoft.com/office/drawing/2014/main" id="{D60769F2-EE79-934D-B6F7-541A3CC6FA8B}"/>
                </a:ext>
              </a:extLst>
            </p:cNvPr>
            <p:cNvSpPr/>
            <p:nvPr/>
          </p:nvSpPr>
          <p:spPr>
            <a:xfrm>
              <a:off x="3225849" y="5091844"/>
              <a:ext cx="256731" cy="621242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4">
              <a:extLst>
                <a:ext uri="{FF2B5EF4-FFF2-40B4-BE49-F238E27FC236}">
                  <a16:creationId xmlns:a16="http://schemas.microsoft.com/office/drawing/2014/main" id="{2161EDB2-FEB4-544C-B3CE-E86EF57142A8}"/>
                </a:ext>
              </a:extLst>
            </p:cNvPr>
            <p:cNvSpPr/>
            <p:nvPr/>
          </p:nvSpPr>
          <p:spPr>
            <a:xfrm>
              <a:off x="3482580" y="5314729"/>
              <a:ext cx="256731" cy="398357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5">
              <a:extLst>
                <a:ext uri="{FF2B5EF4-FFF2-40B4-BE49-F238E27FC236}">
                  <a16:creationId xmlns:a16="http://schemas.microsoft.com/office/drawing/2014/main" id="{2AC77D32-E5EF-344A-8513-268523E162DC}"/>
                </a:ext>
              </a:extLst>
            </p:cNvPr>
            <p:cNvSpPr/>
            <p:nvPr/>
          </p:nvSpPr>
          <p:spPr>
            <a:xfrm>
              <a:off x="3739312" y="5470312"/>
              <a:ext cx="256731" cy="242773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6">
              <a:extLst>
                <a:ext uri="{FF2B5EF4-FFF2-40B4-BE49-F238E27FC236}">
                  <a16:creationId xmlns:a16="http://schemas.microsoft.com/office/drawing/2014/main" id="{B24ADA0C-D237-A54B-B43F-8D37E8D3EBE0}"/>
                </a:ext>
              </a:extLst>
            </p:cNvPr>
            <p:cNvSpPr/>
            <p:nvPr/>
          </p:nvSpPr>
          <p:spPr>
            <a:xfrm>
              <a:off x="3996043" y="5565975"/>
              <a:ext cx="256731" cy="147110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7">
              <a:extLst>
                <a:ext uri="{FF2B5EF4-FFF2-40B4-BE49-F238E27FC236}">
                  <a16:creationId xmlns:a16="http://schemas.microsoft.com/office/drawing/2014/main" id="{686E7FC0-D1BE-1345-9AEA-BF00C5ADE20D}"/>
                </a:ext>
              </a:extLst>
            </p:cNvPr>
            <p:cNvSpPr/>
            <p:nvPr/>
          </p:nvSpPr>
          <p:spPr>
            <a:xfrm>
              <a:off x="4252775" y="5626001"/>
              <a:ext cx="256731" cy="87084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8">
              <a:extLst>
                <a:ext uri="{FF2B5EF4-FFF2-40B4-BE49-F238E27FC236}">
                  <a16:creationId xmlns:a16="http://schemas.microsoft.com/office/drawing/2014/main" id="{EB3B8AA6-B5FB-7C43-B173-8AEDBF98E074}"/>
                </a:ext>
              </a:extLst>
            </p:cNvPr>
            <p:cNvSpPr/>
            <p:nvPr/>
          </p:nvSpPr>
          <p:spPr>
            <a:xfrm>
              <a:off x="4509506" y="5661050"/>
              <a:ext cx="256731" cy="52036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29">
              <a:extLst>
                <a:ext uri="{FF2B5EF4-FFF2-40B4-BE49-F238E27FC236}">
                  <a16:creationId xmlns:a16="http://schemas.microsoft.com/office/drawing/2014/main" id="{5C81669D-B5FD-C147-B3A6-6E99CEA6F8F4}"/>
                </a:ext>
              </a:extLst>
            </p:cNvPr>
            <p:cNvSpPr/>
            <p:nvPr/>
          </p:nvSpPr>
          <p:spPr>
            <a:xfrm>
              <a:off x="4766238" y="5682621"/>
              <a:ext cx="256731" cy="30464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0">
              <a:extLst>
                <a:ext uri="{FF2B5EF4-FFF2-40B4-BE49-F238E27FC236}">
                  <a16:creationId xmlns:a16="http://schemas.microsoft.com/office/drawing/2014/main" id="{E050D6EA-7827-9948-9667-DDCC549B56A5}"/>
                </a:ext>
              </a:extLst>
            </p:cNvPr>
            <p:cNvSpPr/>
            <p:nvPr/>
          </p:nvSpPr>
          <p:spPr>
            <a:xfrm>
              <a:off x="5022969" y="5694248"/>
              <a:ext cx="256731" cy="18838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1">
              <a:extLst>
                <a:ext uri="{FF2B5EF4-FFF2-40B4-BE49-F238E27FC236}">
                  <a16:creationId xmlns:a16="http://schemas.microsoft.com/office/drawing/2014/main" id="{494571FA-6369-7E46-A2F4-2A463132DF7C}"/>
                </a:ext>
              </a:extLst>
            </p:cNvPr>
            <p:cNvSpPr/>
            <p:nvPr/>
          </p:nvSpPr>
          <p:spPr>
            <a:xfrm>
              <a:off x="5279701" y="5702763"/>
              <a:ext cx="256731" cy="10323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2">
              <a:extLst>
                <a:ext uri="{FF2B5EF4-FFF2-40B4-BE49-F238E27FC236}">
                  <a16:creationId xmlns:a16="http://schemas.microsoft.com/office/drawing/2014/main" id="{B5328329-4B95-C547-AA21-A5B0913D6AF5}"/>
                </a:ext>
              </a:extLst>
            </p:cNvPr>
            <p:cNvSpPr/>
            <p:nvPr/>
          </p:nvSpPr>
          <p:spPr>
            <a:xfrm>
              <a:off x="5536432" y="5706590"/>
              <a:ext cx="256731" cy="6496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3">
              <a:extLst>
                <a:ext uri="{FF2B5EF4-FFF2-40B4-BE49-F238E27FC236}">
                  <a16:creationId xmlns:a16="http://schemas.microsoft.com/office/drawing/2014/main" id="{66A1F879-7E3A-5649-A3E3-CD780AF2254C}"/>
                </a:ext>
              </a:extLst>
            </p:cNvPr>
            <p:cNvSpPr/>
            <p:nvPr/>
          </p:nvSpPr>
          <p:spPr>
            <a:xfrm>
              <a:off x="5793164" y="5709575"/>
              <a:ext cx="256731" cy="3511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4">
              <a:extLst>
                <a:ext uri="{FF2B5EF4-FFF2-40B4-BE49-F238E27FC236}">
                  <a16:creationId xmlns:a16="http://schemas.microsoft.com/office/drawing/2014/main" id="{A998A6F9-04A9-AC4E-81EB-A48CD4C16E2A}"/>
                </a:ext>
              </a:extLst>
            </p:cNvPr>
            <p:cNvSpPr/>
            <p:nvPr/>
          </p:nvSpPr>
          <p:spPr>
            <a:xfrm>
              <a:off x="6049895" y="5711047"/>
              <a:ext cx="256731" cy="2039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5">
              <a:extLst>
                <a:ext uri="{FF2B5EF4-FFF2-40B4-BE49-F238E27FC236}">
                  <a16:creationId xmlns:a16="http://schemas.microsoft.com/office/drawing/2014/main" id="{CBCC67FF-A824-504B-B869-33163084AAA1}"/>
                </a:ext>
              </a:extLst>
            </p:cNvPr>
            <p:cNvSpPr/>
            <p:nvPr/>
          </p:nvSpPr>
          <p:spPr>
            <a:xfrm>
              <a:off x="6306627" y="5711909"/>
              <a:ext cx="256731" cy="1177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6">
              <a:extLst>
                <a:ext uri="{FF2B5EF4-FFF2-40B4-BE49-F238E27FC236}">
                  <a16:creationId xmlns:a16="http://schemas.microsoft.com/office/drawing/2014/main" id="{D85C57CE-D70D-8B40-B9C1-D42E17885E2F}"/>
                </a:ext>
              </a:extLst>
            </p:cNvPr>
            <p:cNvSpPr/>
            <p:nvPr/>
          </p:nvSpPr>
          <p:spPr>
            <a:xfrm>
              <a:off x="6563358" y="5712582"/>
              <a:ext cx="256731" cy="504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7">
              <a:extLst>
                <a:ext uri="{FF2B5EF4-FFF2-40B4-BE49-F238E27FC236}">
                  <a16:creationId xmlns:a16="http://schemas.microsoft.com/office/drawing/2014/main" id="{675DD03B-278C-CD45-A19A-64096197F7FA}"/>
                </a:ext>
              </a:extLst>
            </p:cNvPr>
            <p:cNvSpPr/>
            <p:nvPr/>
          </p:nvSpPr>
          <p:spPr>
            <a:xfrm>
              <a:off x="6820090" y="5712897"/>
              <a:ext cx="256731" cy="189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8">
              <a:extLst>
                <a:ext uri="{FF2B5EF4-FFF2-40B4-BE49-F238E27FC236}">
                  <a16:creationId xmlns:a16="http://schemas.microsoft.com/office/drawing/2014/main" id="{B1C82868-AC20-AD4C-B5FD-86C2861015C6}"/>
                </a:ext>
              </a:extLst>
            </p:cNvPr>
            <p:cNvSpPr/>
            <p:nvPr/>
          </p:nvSpPr>
          <p:spPr>
            <a:xfrm>
              <a:off x="7076821" y="5712918"/>
              <a:ext cx="256731" cy="168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39">
              <a:extLst>
                <a:ext uri="{FF2B5EF4-FFF2-40B4-BE49-F238E27FC236}">
                  <a16:creationId xmlns:a16="http://schemas.microsoft.com/office/drawing/2014/main" id="{BF825340-6919-A84B-852F-B4CBF74D4CBE}"/>
                </a:ext>
              </a:extLst>
            </p:cNvPr>
            <p:cNvSpPr/>
            <p:nvPr/>
          </p:nvSpPr>
          <p:spPr>
            <a:xfrm>
              <a:off x="7333553" y="5712918"/>
              <a:ext cx="256731" cy="168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0">
              <a:extLst>
                <a:ext uri="{FF2B5EF4-FFF2-40B4-BE49-F238E27FC236}">
                  <a16:creationId xmlns:a16="http://schemas.microsoft.com/office/drawing/2014/main" id="{2A13C770-C506-4D48-BCA4-F4A84085FBA2}"/>
                </a:ext>
              </a:extLst>
            </p:cNvPr>
            <p:cNvSpPr/>
            <p:nvPr/>
          </p:nvSpPr>
          <p:spPr>
            <a:xfrm>
              <a:off x="7590284" y="5713044"/>
              <a:ext cx="256731" cy="42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1">
              <a:extLst>
                <a:ext uri="{FF2B5EF4-FFF2-40B4-BE49-F238E27FC236}">
                  <a16:creationId xmlns:a16="http://schemas.microsoft.com/office/drawing/2014/main" id="{74B8B904-F4E7-0948-8D9B-06FD277D58A8}"/>
                </a:ext>
              </a:extLst>
            </p:cNvPr>
            <p:cNvSpPr/>
            <p:nvPr/>
          </p:nvSpPr>
          <p:spPr>
            <a:xfrm>
              <a:off x="7847016" y="5713023"/>
              <a:ext cx="256731" cy="63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2">
              <a:extLst>
                <a:ext uri="{FF2B5EF4-FFF2-40B4-BE49-F238E27FC236}">
                  <a16:creationId xmlns:a16="http://schemas.microsoft.com/office/drawing/2014/main" id="{D21C4A21-B05A-B54A-B54D-657626FC44CC}"/>
                </a:ext>
              </a:extLst>
            </p:cNvPr>
            <p:cNvSpPr/>
            <p:nvPr/>
          </p:nvSpPr>
          <p:spPr>
            <a:xfrm>
              <a:off x="8103747" y="5713044"/>
              <a:ext cx="256731" cy="42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3">
              <a:extLst>
                <a:ext uri="{FF2B5EF4-FFF2-40B4-BE49-F238E27FC236}">
                  <a16:creationId xmlns:a16="http://schemas.microsoft.com/office/drawing/2014/main" id="{4190252B-95F6-E743-995C-B3C87ABED1D9}"/>
                </a:ext>
              </a:extLst>
            </p:cNvPr>
            <p:cNvSpPr/>
            <p:nvPr/>
          </p:nvSpPr>
          <p:spPr>
            <a:xfrm>
              <a:off x="8360479" y="5713065"/>
              <a:ext cx="256731" cy="21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4">
              <a:extLst>
                <a:ext uri="{FF2B5EF4-FFF2-40B4-BE49-F238E27FC236}">
                  <a16:creationId xmlns:a16="http://schemas.microsoft.com/office/drawing/2014/main" id="{5E448561-F03E-E24A-9EDC-52662BD97E0B}"/>
                </a:ext>
              </a:extLst>
            </p:cNvPr>
            <p:cNvSpPr/>
            <p:nvPr/>
          </p:nvSpPr>
          <p:spPr>
            <a:xfrm>
              <a:off x="1051010" y="1889793"/>
              <a:ext cx="7445213" cy="3823287"/>
            </a:xfrm>
            <a:custGeom>
              <a:avLst/>
              <a:gdLst/>
              <a:ahLst/>
              <a:cxnLst/>
              <a:rect l="0" t="0" r="0" b="0"/>
              <a:pathLst>
                <a:path w="7445213" h="3823287">
                  <a:moveTo>
                    <a:pt x="0" y="3786572"/>
                  </a:moveTo>
                  <a:lnTo>
                    <a:pt x="14569" y="3760570"/>
                  </a:lnTo>
                  <a:lnTo>
                    <a:pt x="29139" y="3723570"/>
                  </a:lnTo>
                  <a:lnTo>
                    <a:pt x="43709" y="3674448"/>
                  </a:lnTo>
                  <a:lnTo>
                    <a:pt x="58279" y="3613073"/>
                  </a:lnTo>
                  <a:lnTo>
                    <a:pt x="72849" y="3540293"/>
                  </a:lnTo>
                  <a:lnTo>
                    <a:pt x="87419" y="3457676"/>
                  </a:lnTo>
                  <a:lnTo>
                    <a:pt x="101989" y="3367072"/>
                  </a:lnTo>
                  <a:lnTo>
                    <a:pt x="116559" y="3270148"/>
                  </a:lnTo>
                  <a:lnTo>
                    <a:pt x="131129" y="3168089"/>
                  </a:lnTo>
                  <a:lnTo>
                    <a:pt x="145698" y="3061565"/>
                  </a:lnTo>
                  <a:lnTo>
                    <a:pt x="160268" y="2950988"/>
                  </a:lnTo>
                  <a:lnTo>
                    <a:pt x="174838" y="2836808"/>
                  </a:lnTo>
                  <a:lnTo>
                    <a:pt x="189408" y="2719925"/>
                  </a:lnTo>
                  <a:lnTo>
                    <a:pt x="203978" y="2601266"/>
                  </a:lnTo>
                  <a:lnTo>
                    <a:pt x="218548" y="2481405"/>
                  </a:lnTo>
                  <a:lnTo>
                    <a:pt x="233118" y="2360500"/>
                  </a:lnTo>
                  <a:lnTo>
                    <a:pt x="247688" y="2238577"/>
                  </a:lnTo>
                  <a:lnTo>
                    <a:pt x="262258" y="2115951"/>
                  </a:lnTo>
                  <a:lnTo>
                    <a:pt x="276827" y="1993480"/>
                  </a:lnTo>
                  <a:lnTo>
                    <a:pt x="291397" y="1872514"/>
                  </a:lnTo>
                  <a:lnTo>
                    <a:pt x="305967" y="1754558"/>
                  </a:lnTo>
                  <a:lnTo>
                    <a:pt x="320537" y="1640739"/>
                  </a:lnTo>
                  <a:lnTo>
                    <a:pt x="335107" y="1531373"/>
                  </a:lnTo>
                  <a:lnTo>
                    <a:pt x="349677" y="1425990"/>
                  </a:lnTo>
                  <a:lnTo>
                    <a:pt x="364247" y="1323877"/>
                  </a:lnTo>
                  <a:lnTo>
                    <a:pt x="378817" y="1224733"/>
                  </a:lnTo>
                  <a:lnTo>
                    <a:pt x="393387" y="1128886"/>
                  </a:lnTo>
                  <a:lnTo>
                    <a:pt x="407956" y="1036981"/>
                  </a:lnTo>
                  <a:lnTo>
                    <a:pt x="422526" y="949500"/>
                  </a:lnTo>
                  <a:lnTo>
                    <a:pt x="437096" y="866523"/>
                  </a:lnTo>
                  <a:lnTo>
                    <a:pt x="451666" y="787827"/>
                  </a:lnTo>
                  <a:lnTo>
                    <a:pt x="466236" y="713124"/>
                  </a:lnTo>
                  <a:lnTo>
                    <a:pt x="480806" y="642214"/>
                  </a:lnTo>
                  <a:lnTo>
                    <a:pt x="495376" y="574999"/>
                  </a:lnTo>
                  <a:lnTo>
                    <a:pt x="509946" y="511461"/>
                  </a:lnTo>
                  <a:lnTo>
                    <a:pt x="524516" y="451711"/>
                  </a:lnTo>
                  <a:lnTo>
                    <a:pt x="539085" y="396085"/>
                  </a:lnTo>
                  <a:lnTo>
                    <a:pt x="553655" y="345121"/>
                  </a:lnTo>
                  <a:lnTo>
                    <a:pt x="568225" y="299356"/>
                  </a:lnTo>
                  <a:lnTo>
                    <a:pt x="582795" y="258590"/>
                  </a:lnTo>
                  <a:lnTo>
                    <a:pt x="597365" y="221767"/>
                  </a:lnTo>
                  <a:lnTo>
                    <a:pt x="611935" y="187564"/>
                  </a:lnTo>
                  <a:lnTo>
                    <a:pt x="626505" y="154973"/>
                  </a:lnTo>
                  <a:lnTo>
                    <a:pt x="641075" y="123765"/>
                  </a:lnTo>
                  <a:lnTo>
                    <a:pt x="655645" y="94438"/>
                  </a:lnTo>
                  <a:lnTo>
                    <a:pt x="670214" y="67808"/>
                  </a:lnTo>
                  <a:lnTo>
                    <a:pt x="684784" y="44657"/>
                  </a:lnTo>
                  <a:lnTo>
                    <a:pt x="699354" y="25683"/>
                  </a:lnTo>
                  <a:lnTo>
                    <a:pt x="713924" y="11576"/>
                  </a:lnTo>
                  <a:lnTo>
                    <a:pt x="728494" y="2945"/>
                  </a:lnTo>
                  <a:lnTo>
                    <a:pt x="743064" y="0"/>
                  </a:lnTo>
                  <a:lnTo>
                    <a:pt x="743064" y="0"/>
                  </a:lnTo>
                  <a:lnTo>
                    <a:pt x="757634" y="2219"/>
                  </a:lnTo>
                  <a:lnTo>
                    <a:pt x="772204" y="8269"/>
                  </a:lnTo>
                  <a:lnTo>
                    <a:pt x="786774" y="16318"/>
                  </a:lnTo>
                  <a:lnTo>
                    <a:pt x="801343" y="24689"/>
                  </a:lnTo>
                  <a:lnTo>
                    <a:pt x="815913" y="32534"/>
                  </a:lnTo>
                  <a:lnTo>
                    <a:pt x="830483" y="40165"/>
                  </a:lnTo>
                  <a:lnTo>
                    <a:pt x="845053" y="48882"/>
                  </a:lnTo>
                  <a:lnTo>
                    <a:pt x="859623" y="60470"/>
                  </a:lnTo>
                  <a:lnTo>
                    <a:pt x="874193" y="76592"/>
                  </a:lnTo>
                  <a:lnTo>
                    <a:pt x="888763" y="98170"/>
                  </a:lnTo>
                  <a:lnTo>
                    <a:pt x="903333" y="124896"/>
                  </a:lnTo>
                  <a:lnTo>
                    <a:pt x="917903" y="155249"/>
                  </a:lnTo>
                  <a:lnTo>
                    <a:pt x="932472" y="187298"/>
                  </a:lnTo>
                  <a:lnTo>
                    <a:pt x="947042" y="219730"/>
                  </a:lnTo>
                  <a:lnTo>
                    <a:pt x="961612" y="252126"/>
                  </a:lnTo>
                  <a:lnTo>
                    <a:pt x="976182" y="284145"/>
                  </a:lnTo>
                  <a:lnTo>
                    <a:pt x="990752" y="314797"/>
                  </a:lnTo>
                  <a:lnTo>
                    <a:pt x="1005322" y="342948"/>
                  </a:lnTo>
                  <a:lnTo>
                    <a:pt x="1019892" y="368490"/>
                  </a:lnTo>
                  <a:lnTo>
                    <a:pt x="1034462" y="392882"/>
                  </a:lnTo>
                  <a:lnTo>
                    <a:pt x="1049032" y="418538"/>
                  </a:lnTo>
                  <a:lnTo>
                    <a:pt x="1063601" y="447669"/>
                  </a:lnTo>
                  <a:lnTo>
                    <a:pt x="1078171" y="481459"/>
                  </a:lnTo>
                  <a:lnTo>
                    <a:pt x="1092741" y="519928"/>
                  </a:lnTo>
                  <a:lnTo>
                    <a:pt x="1107311" y="562251"/>
                  </a:lnTo>
                  <a:lnTo>
                    <a:pt x="1121881" y="607135"/>
                  </a:lnTo>
                  <a:lnTo>
                    <a:pt x="1136451" y="653104"/>
                  </a:lnTo>
                  <a:lnTo>
                    <a:pt x="1151021" y="698772"/>
                  </a:lnTo>
                  <a:lnTo>
                    <a:pt x="1165591" y="743226"/>
                  </a:lnTo>
                  <a:lnTo>
                    <a:pt x="1180161" y="786329"/>
                  </a:lnTo>
                  <a:lnTo>
                    <a:pt x="1194730" y="828610"/>
                  </a:lnTo>
                  <a:lnTo>
                    <a:pt x="1209300" y="870620"/>
                  </a:lnTo>
                  <a:lnTo>
                    <a:pt x="1223870" y="912221"/>
                  </a:lnTo>
                  <a:lnTo>
                    <a:pt x="1238440" y="952505"/>
                  </a:lnTo>
                  <a:lnTo>
                    <a:pt x="1253010" y="990507"/>
                  </a:lnTo>
                  <a:lnTo>
                    <a:pt x="1267580" y="1026127"/>
                  </a:lnTo>
                  <a:lnTo>
                    <a:pt x="1282150" y="1060429"/>
                  </a:lnTo>
                  <a:lnTo>
                    <a:pt x="1296720" y="1095125"/>
                  </a:lnTo>
                  <a:lnTo>
                    <a:pt x="1311290" y="1131753"/>
                  </a:lnTo>
                  <a:lnTo>
                    <a:pt x="1325859" y="1171160"/>
                  </a:lnTo>
                  <a:lnTo>
                    <a:pt x="1340429" y="1213482"/>
                  </a:lnTo>
                  <a:lnTo>
                    <a:pt x="1354999" y="1258366"/>
                  </a:lnTo>
                  <a:lnTo>
                    <a:pt x="1369569" y="1305080"/>
                  </a:lnTo>
                  <a:lnTo>
                    <a:pt x="1384139" y="1352582"/>
                  </a:lnTo>
                  <a:lnTo>
                    <a:pt x="1398709" y="1399811"/>
                  </a:lnTo>
                  <a:lnTo>
                    <a:pt x="1413279" y="1445809"/>
                  </a:lnTo>
                  <a:lnTo>
                    <a:pt x="1427849" y="1489964"/>
                  </a:lnTo>
                  <a:lnTo>
                    <a:pt x="1442419" y="1532202"/>
                  </a:lnTo>
                  <a:lnTo>
                    <a:pt x="1456988" y="1572958"/>
                  </a:lnTo>
                  <a:lnTo>
                    <a:pt x="1471558" y="1612919"/>
                  </a:lnTo>
                  <a:lnTo>
                    <a:pt x="1486128" y="1652727"/>
                  </a:lnTo>
                  <a:lnTo>
                    <a:pt x="1500698" y="1692800"/>
                  </a:lnTo>
                  <a:lnTo>
                    <a:pt x="1515268" y="1733256"/>
                  </a:lnTo>
                  <a:lnTo>
                    <a:pt x="1529838" y="1773860"/>
                  </a:lnTo>
                  <a:lnTo>
                    <a:pt x="1544408" y="1814030"/>
                  </a:lnTo>
                  <a:lnTo>
                    <a:pt x="1558978" y="1853031"/>
                  </a:lnTo>
                  <a:lnTo>
                    <a:pt x="1573548" y="1890335"/>
                  </a:lnTo>
                  <a:lnTo>
                    <a:pt x="1588118" y="1925935"/>
                  </a:lnTo>
                  <a:lnTo>
                    <a:pt x="1602687" y="1960339"/>
                  </a:lnTo>
                  <a:lnTo>
                    <a:pt x="1617257" y="1994227"/>
                  </a:lnTo>
                  <a:lnTo>
                    <a:pt x="1631827" y="2028079"/>
                  </a:lnTo>
                  <a:lnTo>
                    <a:pt x="1646397" y="2062105"/>
                  </a:lnTo>
                  <a:lnTo>
                    <a:pt x="1660967" y="2096441"/>
                  </a:lnTo>
                  <a:lnTo>
                    <a:pt x="1675537" y="2131266"/>
                  </a:lnTo>
                  <a:lnTo>
                    <a:pt x="1690107" y="2166594"/>
                  </a:lnTo>
                  <a:lnTo>
                    <a:pt x="1704677" y="2201972"/>
                  </a:lnTo>
                  <a:lnTo>
                    <a:pt x="1719247" y="2236556"/>
                  </a:lnTo>
                  <a:lnTo>
                    <a:pt x="1733816" y="2269619"/>
                  </a:lnTo>
                  <a:lnTo>
                    <a:pt x="1748386" y="2301018"/>
                  </a:lnTo>
                  <a:lnTo>
                    <a:pt x="1762956" y="2331148"/>
                  </a:lnTo>
                  <a:lnTo>
                    <a:pt x="1777526" y="2360601"/>
                  </a:lnTo>
                  <a:lnTo>
                    <a:pt x="1792096" y="2389836"/>
                  </a:lnTo>
                  <a:lnTo>
                    <a:pt x="1806666" y="2419364"/>
                  </a:lnTo>
                  <a:lnTo>
                    <a:pt x="1821236" y="2449728"/>
                  </a:lnTo>
                  <a:lnTo>
                    <a:pt x="1835806" y="2481166"/>
                  </a:lnTo>
                  <a:lnTo>
                    <a:pt x="1850376" y="2513270"/>
                  </a:lnTo>
                  <a:lnTo>
                    <a:pt x="1864945" y="2545082"/>
                  </a:lnTo>
                  <a:lnTo>
                    <a:pt x="1879515" y="2575605"/>
                  </a:lnTo>
                  <a:lnTo>
                    <a:pt x="1894085" y="2604370"/>
                  </a:lnTo>
                  <a:lnTo>
                    <a:pt x="1908655" y="2631623"/>
                  </a:lnTo>
                  <a:lnTo>
                    <a:pt x="1923225" y="2658039"/>
                  </a:lnTo>
                  <a:lnTo>
                    <a:pt x="1937795" y="2684222"/>
                  </a:lnTo>
                  <a:lnTo>
                    <a:pt x="1952365" y="2710397"/>
                  </a:lnTo>
                  <a:lnTo>
                    <a:pt x="1966935" y="2736483"/>
                  </a:lnTo>
                  <a:lnTo>
                    <a:pt x="1981505" y="2762342"/>
                  </a:lnTo>
                  <a:lnTo>
                    <a:pt x="1996074" y="2787909"/>
                  </a:lnTo>
                  <a:lnTo>
                    <a:pt x="2010644" y="2813088"/>
                  </a:lnTo>
                  <a:lnTo>
                    <a:pt x="2025214" y="2837589"/>
                  </a:lnTo>
                  <a:lnTo>
                    <a:pt x="2039784" y="2860943"/>
                  </a:lnTo>
                  <a:lnTo>
                    <a:pt x="2054354" y="2882753"/>
                  </a:lnTo>
                  <a:lnTo>
                    <a:pt x="2068924" y="2903048"/>
                  </a:lnTo>
                  <a:lnTo>
                    <a:pt x="2083494" y="2922457"/>
                  </a:lnTo>
                  <a:lnTo>
                    <a:pt x="2098064" y="2941968"/>
                  </a:lnTo>
                  <a:lnTo>
                    <a:pt x="2112634" y="2962364"/>
                  </a:lnTo>
                  <a:lnTo>
                    <a:pt x="2127203" y="2983737"/>
                  </a:lnTo>
                  <a:lnTo>
                    <a:pt x="2141773" y="3005532"/>
                  </a:lnTo>
                  <a:lnTo>
                    <a:pt x="2156343" y="3027033"/>
                  </a:lnTo>
                  <a:lnTo>
                    <a:pt x="2170913" y="3047937"/>
                  </a:lnTo>
                  <a:lnTo>
                    <a:pt x="2185483" y="3068360"/>
                  </a:lnTo>
                  <a:lnTo>
                    <a:pt x="2200053" y="3088545"/>
                  </a:lnTo>
                  <a:lnTo>
                    <a:pt x="2214623" y="3108580"/>
                  </a:lnTo>
                  <a:lnTo>
                    <a:pt x="2229193" y="3128293"/>
                  </a:lnTo>
                  <a:lnTo>
                    <a:pt x="2243763" y="3147300"/>
                  </a:lnTo>
                  <a:lnTo>
                    <a:pt x="2258332" y="3165176"/>
                  </a:lnTo>
                  <a:lnTo>
                    <a:pt x="2272902" y="3181625"/>
                  </a:lnTo>
                  <a:lnTo>
                    <a:pt x="2287472" y="3196593"/>
                  </a:lnTo>
                  <a:lnTo>
                    <a:pt x="2302042" y="3210295"/>
                  </a:lnTo>
                  <a:lnTo>
                    <a:pt x="2316612" y="3223135"/>
                  </a:lnTo>
                  <a:lnTo>
                    <a:pt x="2331182" y="3235518"/>
                  </a:lnTo>
                  <a:lnTo>
                    <a:pt x="2345752" y="3247639"/>
                  </a:lnTo>
                  <a:lnTo>
                    <a:pt x="2360322" y="3259411"/>
                  </a:lnTo>
                  <a:lnTo>
                    <a:pt x="2374892" y="3270634"/>
                  </a:lnTo>
                  <a:lnTo>
                    <a:pt x="2389461" y="3281322"/>
                  </a:lnTo>
                  <a:lnTo>
                    <a:pt x="2404031" y="3291911"/>
                  </a:lnTo>
                  <a:lnTo>
                    <a:pt x="2418601" y="3303147"/>
                  </a:lnTo>
                  <a:lnTo>
                    <a:pt x="2433171" y="3315681"/>
                  </a:lnTo>
                  <a:lnTo>
                    <a:pt x="2447741" y="3329657"/>
                  </a:lnTo>
                  <a:lnTo>
                    <a:pt x="2462311" y="3344602"/>
                  </a:lnTo>
                  <a:lnTo>
                    <a:pt x="2476881" y="3359723"/>
                  </a:lnTo>
                  <a:lnTo>
                    <a:pt x="2491451" y="3374369"/>
                  </a:lnTo>
                  <a:lnTo>
                    <a:pt x="2506021" y="3388304"/>
                  </a:lnTo>
                  <a:lnTo>
                    <a:pt x="2520590" y="3401575"/>
                  </a:lnTo>
                  <a:lnTo>
                    <a:pt x="2535160" y="3414144"/>
                  </a:lnTo>
                  <a:lnTo>
                    <a:pt x="2549730" y="3425618"/>
                  </a:lnTo>
                  <a:lnTo>
                    <a:pt x="2564300" y="3435606"/>
                  </a:lnTo>
                  <a:lnTo>
                    <a:pt x="2578870" y="3444113"/>
                  </a:lnTo>
                  <a:lnTo>
                    <a:pt x="2593440" y="3451734"/>
                  </a:lnTo>
                  <a:lnTo>
                    <a:pt x="2608010" y="3459379"/>
                  </a:lnTo>
                  <a:lnTo>
                    <a:pt x="2622580" y="3467732"/>
                  </a:lnTo>
                  <a:lnTo>
                    <a:pt x="2637150" y="3476875"/>
                  </a:lnTo>
                  <a:lnTo>
                    <a:pt x="2651719" y="3486370"/>
                  </a:lnTo>
                  <a:lnTo>
                    <a:pt x="2666289" y="3495667"/>
                  </a:lnTo>
                  <a:lnTo>
                    <a:pt x="2680859" y="3504497"/>
                  </a:lnTo>
                  <a:lnTo>
                    <a:pt x="2695429" y="3512943"/>
                  </a:lnTo>
                  <a:lnTo>
                    <a:pt x="2709999" y="3521266"/>
                  </a:lnTo>
                  <a:lnTo>
                    <a:pt x="2724569" y="3529675"/>
                  </a:lnTo>
                  <a:lnTo>
                    <a:pt x="2739139" y="3538237"/>
                  </a:lnTo>
                  <a:lnTo>
                    <a:pt x="2753709" y="3546911"/>
                  </a:lnTo>
                  <a:lnTo>
                    <a:pt x="2768279" y="3555616"/>
                  </a:lnTo>
                  <a:lnTo>
                    <a:pt x="2782848" y="3564247"/>
                  </a:lnTo>
                  <a:lnTo>
                    <a:pt x="2797418" y="3572644"/>
                  </a:lnTo>
                  <a:lnTo>
                    <a:pt x="2811988" y="3580575"/>
                  </a:lnTo>
                  <a:lnTo>
                    <a:pt x="2826558" y="3587824"/>
                  </a:lnTo>
                  <a:lnTo>
                    <a:pt x="2841128" y="3594362"/>
                  </a:lnTo>
                  <a:lnTo>
                    <a:pt x="2855698" y="3600462"/>
                  </a:lnTo>
                  <a:lnTo>
                    <a:pt x="2870268" y="3606596"/>
                  </a:lnTo>
                  <a:lnTo>
                    <a:pt x="2884838" y="3613112"/>
                  </a:lnTo>
                  <a:lnTo>
                    <a:pt x="2899408" y="3619961"/>
                  </a:lnTo>
                  <a:lnTo>
                    <a:pt x="2913977" y="3626700"/>
                  </a:lnTo>
                  <a:lnTo>
                    <a:pt x="2928547" y="3632821"/>
                  </a:lnTo>
                  <a:lnTo>
                    <a:pt x="2943117" y="3638082"/>
                  </a:lnTo>
                  <a:lnTo>
                    <a:pt x="2957687" y="3642724"/>
                  </a:lnTo>
                  <a:lnTo>
                    <a:pt x="2972257" y="3647188"/>
                  </a:lnTo>
                  <a:lnTo>
                    <a:pt x="2986827" y="3651793"/>
                  </a:lnTo>
                  <a:lnTo>
                    <a:pt x="3001397" y="3656576"/>
                  </a:lnTo>
                  <a:lnTo>
                    <a:pt x="3015967" y="3661335"/>
                  </a:lnTo>
                  <a:lnTo>
                    <a:pt x="3030537" y="3665845"/>
                  </a:lnTo>
                  <a:lnTo>
                    <a:pt x="3045106" y="3670019"/>
                  </a:lnTo>
                  <a:lnTo>
                    <a:pt x="3059676" y="3673927"/>
                  </a:lnTo>
                  <a:lnTo>
                    <a:pt x="3074246" y="3677695"/>
                  </a:lnTo>
                  <a:lnTo>
                    <a:pt x="3088816" y="3681414"/>
                  </a:lnTo>
                  <a:lnTo>
                    <a:pt x="3103386" y="3685127"/>
                  </a:lnTo>
                  <a:lnTo>
                    <a:pt x="3117956" y="3688845"/>
                  </a:lnTo>
                  <a:lnTo>
                    <a:pt x="3132526" y="3692580"/>
                  </a:lnTo>
                  <a:lnTo>
                    <a:pt x="3147096" y="3696356"/>
                  </a:lnTo>
                  <a:lnTo>
                    <a:pt x="3161666" y="3700205"/>
                  </a:lnTo>
                  <a:lnTo>
                    <a:pt x="3176236" y="3704136"/>
                  </a:lnTo>
                  <a:lnTo>
                    <a:pt x="3190805" y="3708093"/>
                  </a:lnTo>
                  <a:lnTo>
                    <a:pt x="3205375" y="3711949"/>
                  </a:lnTo>
                  <a:lnTo>
                    <a:pt x="3219945" y="3715545"/>
                  </a:lnTo>
                  <a:lnTo>
                    <a:pt x="3234515" y="3718749"/>
                  </a:lnTo>
                  <a:lnTo>
                    <a:pt x="3249085" y="3721522"/>
                  </a:lnTo>
                  <a:lnTo>
                    <a:pt x="3263655" y="3723949"/>
                  </a:lnTo>
                  <a:lnTo>
                    <a:pt x="3278225" y="3726238"/>
                  </a:lnTo>
                  <a:lnTo>
                    <a:pt x="3292795" y="3728643"/>
                  </a:lnTo>
                  <a:lnTo>
                    <a:pt x="3307365" y="3731349"/>
                  </a:lnTo>
                  <a:lnTo>
                    <a:pt x="3321934" y="3734351"/>
                  </a:lnTo>
                  <a:lnTo>
                    <a:pt x="3336504" y="3737460"/>
                  </a:lnTo>
                  <a:lnTo>
                    <a:pt x="3351074" y="3740448"/>
                  </a:lnTo>
                  <a:lnTo>
                    <a:pt x="3365644" y="3743213"/>
                  </a:lnTo>
                  <a:lnTo>
                    <a:pt x="3380214" y="3745781"/>
                  </a:lnTo>
                  <a:lnTo>
                    <a:pt x="3394784" y="3748204"/>
                  </a:lnTo>
                  <a:lnTo>
                    <a:pt x="3409354" y="3750503"/>
                  </a:lnTo>
                  <a:lnTo>
                    <a:pt x="3423924" y="3752685"/>
                  </a:lnTo>
                  <a:lnTo>
                    <a:pt x="3438494" y="3754802"/>
                  </a:lnTo>
                  <a:lnTo>
                    <a:pt x="3453063" y="3756957"/>
                  </a:lnTo>
                  <a:lnTo>
                    <a:pt x="3467633" y="3759225"/>
                  </a:lnTo>
                  <a:lnTo>
                    <a:pt x="3482203" y="3761551"/>
                  </a:lnTo>
                  <a:lnTo>
                    <a:pt x="3496773" y="3763735"/>
                  </a:lnTo>
                  <a:lnTo>
                    <a:pt x="3511343" y="3765540"/>
                  </a:lnTo>
                  <a:lnTo>
                    <a:pt x="3525913" y="3766836"/>
                  </a:lnTo>
                  <a:lnTo>
                    <a:pt x="3540483" y="3767678"/>
                  </a:lnTo>
                  <a:lnTo>
                    <a:pt x="3555053" y="3768257"/>
                  </a:lnTo>
                  <a:lnTo>
                    <a:pt x="3569623" y="3768792"/>
                  </a:lnTo>
                  <a:lnTo>
                    <a:pt x="3584192" y="3769455"/>
                  </a:lnTo>
                  <a:lnTo>
                    <a:pt x="3598762" y="3770346"/>
                  </a:lnTo>
                  <a:lnTo>
                    <a:pt x="3613332" y="3771509"/>
                  </a:lnTo>
                  <a:lnTo>
                    <a:pt x="3627902" y="3772932"/>
                  </a:lnTo>
                  <a:lnTo>
                    <a:pt x="3642472" y="3774571"/>
                  </a:lnTo>
                  <a:lnTo>
                    <a:pt x="3657042" y="3776361"/>
                  </a:lnTo>
                  <a:lnTo>
                    <a:pt x="3671612" y="3778231"/>
                  </a:lnTo>
                  <a:lnTo>
                    <a:pt x="3686182" y="3780089"/>
                  </a:lnTo>
                  <a:lnTo>
                    <a:pt x="3700752" y="3781839"/>
                  </a:lnTo>
                  <a:lnTo>
                    <a:pt x="3715321" y="3783441"/>
                  </a:lnTo>
                  <a:lnTo>
                    <a:pt x="3729891" y="3784927"/>
                  </a:lnTo>
                  <a:lnTo>
                    <a:pt x="3744461" y="3786342"/>
                  </a:lnTo>
                  <a:lnTo>
                    <a:pt x="3759031" y="3787642"/>
                  </a:lnTo>
                  <a:lnTo>
                    <a:pt x="3773601" y="3788721"/>
                  </a:lnTo>
                  <a:lnTo>
                    <a:pt x="3788171" y="3789534"/>
                  </a:lnTo>
                  <a:lnTo>
                    <a:pt x="3802741" y="3790190"/>
                  </a:lnTo>
                  <a:lnTo>
                    <a:pt x="3817311" y="3790914"/>
                  </a:lnTo>
                  <a:lnTo>
                    <a:pt x="3831881" y="3791905"/>
                  </a:lnTo>
                  <a:lnTo>
                    <a:pt x="3846450" y="3793212"/>
                  </a:lnTo>
                  <a:lnTo>
                    <a:pt x="3861020" y="3794699"/>
                  </a:lnTo>
                  <a:lnTo>
                    <a:pt x="3875590" y="3796115"/>
                  </a:lnTo>
                  <a:lnTo>
                    <a:pt x="3890160" y="3797228"/>
                  </a:lnTo>
                  <a:lnTo>
                    <a:pt x="3904730" y="3797918"/>
                  </a:lnTo>
                  <a:lnTo>
                    <a:pt x="3919300" y="3798204"/>
                  </a:lnTo>
                  <a:lnTo>
                    <a:pt x="3933870" y="3798216"/>
                  </a:lnTo>
                  <a:lnTo>
                    <a:pt x="3948440" y="3798141"/>
                  </a:lnTo>
                  <a:lnTo>
                    <a:pt x="3963010" y="3798170"/>
                  </a:lnTo>
                  <a:lnTo>
                    <a:pt x="3977579" y="3798449"/>
                  </a:lnTo>
                  <a:lnTo>
                    <a:pt x="3992149" y="3799026"/>
                  </a:lnTo>
                  <a:lnTo>
                    <a:pt x="4006719" y="3799837"/>
                  </a:lnTo>
                  <a:lnTo>
                    <a:pt x="4021289" y="3800735"/>
                  </a:lnTo>
                  <a:lnTo>
                    <a:pt x="4035859" y="3801565"/>
                  </a:lnTo>
                  <a:lnTo>
                    <a:pt x="4050429" y="3802239"/>
                  </a:lnTo>
                  <a:lnTo>
                    <a:pt x="4064999" y="3802774"/>
                  </a:lnTo>
                  <a:lnTo>
                    <a:pt x="4079569" y="3803272"/>
                  </a:lnTo>
                  <a:lnTo>
                    <a:pt x="4094139" y="3803858"/>
                  </a:lnTo>
                  <a:lnTo>
                    <a:pt x="4108708" y="3804609"/>
                  </a:lnTo>
                  <a:lnTo>
                    <a:pt x="4123278" y="3805510"/>
                  </a:lnTo>
                  <a:lnTo>
                    <a:pt x="4137848" y="3806463"/>
                  </a:lnTo>
                  <a:lnTo>
                    <a:pt x="4152418" y="3807346"/>
                  </a:lnTo>
                  <a:lnTo>
                    <a:pt x="4166988" y="3808068"/>
                  </a:lnTo>
                  <a:lnTo>
                    <a:pt x="4181558" y="3808592"/>
                  </a:lnTo>
                  <a:lnTo>
                    <a:pt x="4196128" y="3808938"/>
                  </a:lnTo>
                  <a:lnTo>
                    <a:pt x="4210698" y="3809162"/>
                  </a:lnTo>
                  <a:lnTo>
                    <a:pt x="4225268" y="3809336"/>
                  </a:lnTo>
                  <a:lnTo>
                    <a:pt x="4239837" y="3809537"/>
                  </a:lnTo>
                  <a:lnTo>
                    <a:pt x="4254407" y="3809826"/>
                  </a:lnTo>
                  <a:lnTo>
                    <a:pt x="4268977" y="3810231"/>
                  </a:lnTo>
                  <a:lnTo>
                    <a:pt x="4283547" y="3810745"/>
                  </a:lnTo>
                  <a:lnTo>
                    <a:pt x="4298117" y="3811332"/>
                  </a:lnTo>
                  <a:lnTo>
                    <a:pt x="4312687" y="3811956"/>
                  </a:lnTo>
                  <a:lnTo>
                    <a:pt x="4327257" y="3812587"/>
                  </a:lnTo>
                  <a:lnTo>
                    <a:pt x="4341827" y="3813191"/>
                  </a:lnTo>
                  <a:lnTo>
                    <a:pt x="4356397" y="3813730"/>
                  </a:lnTo>
                  <a:lnTo>
                    <a:pt x="4370966" y="3814159"/>
                  </a:lnTo>
                  <a:lnTo>
                    <a:pt x="4385536" y="3814451"/>
                  </a:lnTo>
                  <a:lnTo>
                    <a:pt x="4400106" y="3814610"/>
                  </a:lnTo>
                  <a:lnTo>
                    <a:pt x="4414676" y="3814683"/>
                  </a:lnTo>
                  <a:lnTo>
                    <a:pt x="4429246" y="3814740"/>
                  </a:lnTo>
                  <a:lnTo>
                    <a:pt x="4443816" y="3814848"/>
                  </a:lnTo>
                  <a:lnTo>
                    <a:pt x="4458386" y="3815028"/>
                  </a:lnTo>
                  <a:lnTo>
                    <a:pt x="4472956" y="3815261"/>
                  </a:lnTo>
                  <a:lnTo>
                    <a:pt x="4487526" y="3815512"/>
                  </a:lnTo>
                  <a:lnTo>
                    <a:pt x="4502095" y="3815753"/>
                  </a:lnTo>
                  <a:lnTo>
                    <a:pt x="4516665" y="3815968"/>
                  </a:lnTo>
                  <a:lnTo>
                    <a:pt x="4531235" y="3816132"/>
                  </a:lnTo>
                  <a:lnTo>
                    <a:pt x="4545805" y="3816224"/>
                  </a:lnTo>
                  <a:lnTo>
                    <a:pt x="4560375" y="3816245"/>
                  </a:lnTo>
                  <a:lnTo>
                    <a:pt x="4574945" y="3816238"/>
                  </a:lnTo>
                  <a:lnTo>
                    <a:pt x="4589515" y="3816258"/>
                  </a:lnTo>
                  <a:lnTo>
                    <a:pt x="4604085" y="3816347"/>
                  </a:lnTo>
                  <a:lnTo>
                    <a:pt x="4618655" y="3816506"/>
                  </a:lnTo>
                  <a:lnTo>
                    <a:pt x="4633224" y="3816705"/>
                  </a:lnTo>
                  <a:lnTo>
                    <a:pt x="4647794" y="3816913"/>
                  </a:lnTo>
                  <a:lnTo>
                    <a:pt x="4662364" y="3817115"/>
                  </a:lnTo>
                  <a:lnTo>
                    <a:pt x="4676934" y="3817319"/>
                  </a:lnTo>
                  <a:lnTo>
                    <a:pt x="4691504" y="3817537"/>
                  </a:lnTo>
                  <a:lnTo>
                    <a:pt x="4706074" y="3817767"/>
                  </a:lnTo>
                  <a:lnTo>
                    <a:pt x="4720644" y="3817994"/>
                  </a:lnTo>
                  <a:lnTo>
                    <a:pt x="4735214" y="3818202"/>
                  </a:lnTo>
                  <a:lnTo>
                    <a:pt x="4749784" y="3818387"/>
                  </a:lnTo>
                  <a:lnTo>
                    <a:pt x="4764354" y="3818562"/>
                  </a:lnTo>
                  <a:lnTo>
                    <a:pt x="4778923" y="3818748"/>
                  </a:lnTo>
                  <a:lnTo>
                    <a:pt x="4793493" y="3818964"/>
                  </a:lnTo>
                  <a:lnTo>
                    <a:pt x="4808063" y="3819221"/>
                  </a:lnTo>
                  <a:lnTo>
                    <a:pt x="4822633" y="3819513"/>
                  </a:lnTo>
                  <a:lnTo>
                    <a:pt x="4837203" y="3819814"/>
                  </a:lnTo>
                  <a:lnTo>
                    <a:pt x="4851773" y="3820082"/>
                  </a:lnTo>
                  <a:lnTo>
                    <a:pt x="4866343" y="3820278"/>
                  </a:lnTo>
                  <a:lnTo>
                    <a:pt x="4880913" y="3820384"/>
                  </a:lnTo>
                  <a:lnTo>
                    <a:pt x="4895483" y="3820418"/>
                  </a:lnTo>
                  <a:lnTo>
                    <a:pt x="4910052" y="3820415"/>
                  </a:lnTo>
                  <a:lnTo>
                    <a:pt x="4924622" y="3820406"/>
                  </a:lnTo>
                  <a:lnTo>
                    <a:pt x="4939192" y="3820402"/>
                  </a:lnTo>
                  <a:lnTo>
                    <a:pt x="4953762" y="3820403"/>
                  </a:lnTo>
                  <a:lnTo>
                    <a:pt x="4968332" y="3820414"/>
                  </a:lnTo>
                  <a:lnTo>
                    <a:pt x="4982902" y="3820444"/>
                  </a:lnTo>
                  <a:lnTo>
                    <a:pt x="4997472" y="3820500"/>
                  </a:lnTo>
                  <a:lnTo>
                    <a:pt x="5012042" y="3820578"/>
                  </a:lnTo>
                  <a:lnTo>
                    <a:pt x="5026612" y="3820669"/>
                  </a:lnTo>
                  <a:lnTo>
                    <a:pt x="5041181" y="3820766"/>
                  </a:lnTo>
                  <a:lnTo>
                    <a:pt x="5055751" y="3820867"/>
                  </a:lnTo>
                  <a:lnTo>
                    <a:pt x="5070321" y="3820975"/>
                  </a:lnTo>
                  <a:lnTo>
                    <a:pt x="5084891" y="3821085"/>
                  </a:lnTo>
                  <a:lnTo>
                    <a:pt x="5099461" y="3821187"/>
                  </a:lnTo>
                  <a:lnTo>
                    <a:pt x="5114031" y="3821269"/>
                  </a:lnTo>
                  <a:lnTo>
                    <a:pt x="5128601" y="3821328"/>
                  </a:lnTo>
                  <a:lnTo>
                    <a:pt x="5143171" y="3821369"/>
                  </a:lnTo>
                  <a:lnTo>
                    <a:pt x="5157741" y="3821408"/>
                  </a:lnTo>
                  <a:lnTo>
                    <a:pt x="5172310" y="3821459"/>
                  </a:lnTo>
                  <a:lnTo>
                    <a:pt x="5186880" y="3821527"/>
                  </a:lnTo>
                  <a:lnTo>
                    <a:pt x="5201450" y="3821610"/>
                  </a:lnTo>
                  <a:lnTo>
                    <a:pt x="5216020" y="3821698"/>
                  </a:lnTo>
                  <a:lnTo>
                    <a:pt x="5230590" y="3821786"/>
                  </a:lnTo>
                  <a:lnTo>
                    <a:pt x="5245160" y="3821870"/>
                  </a:lnTo>
                  <a:lnTo>
                    <a:pt x="5259730" y="3821947"/>
                  </a:lnTo>
                  <a:lnTo>
                    <a:pt x="5274300" y="3822005"/>
                  </a:lnTo>
                  <a:lnTo>
                    <a:pt x="5288870" y="3822025"/>
                  </a:lnTo>
                  <a:lnTo>
                    <a:pt x="5303439" y="3821996"/>
                  </a:lnTo>
                  <a:lnTo>
                    <a:pt x="5318009" y="3821923"/>
                  </a:lnTo>
                  <a:lnTo>
                    <a:pt x="5332579" y="3821848"/>
                  </a:lnTo>
                  <a:lnTo>
                    <a:pt x="5347149" y="3821815"/>
                  </a:lnTo>
                  <a:lnTo>
                    <a:pt x="5361719" y="3821852"/>
                  </a:lnTo>
                  <a:lnTo>
                    <a:pt x="5376289" y="3821946"/>
                  </a:lnTo>
                  <a:lnTo>
                    <a:pt x="5390859" y="3822059"/>
                  </a:lnTo>
                  <a:lnTo>
                    <a:pt x="5405429" y="3822152"/>
                  </a:lnTo>
                  <a:lnTo>
                    <a:pt x="5419999" y="3822211"/>
                  </a:lnTo>
                  <a:lnTo>
                    <a:pt x="5434568" y="3822247"/>
                  </a:lnTo>
                  <a:lnTo>
                    <a:pt x="5449138" y="3822283"/>
                  </a:lnTo>
                  <a:lnTo>
                    <a:pt x="5463708" y="3822335"/>
                  </a:lnTo>
                  <a:lnTo>
                    <a:pt x="5478278" y="3822403"/>
                  </a:lnTo>
                  <a:lnTo>
                    <a:pt x="5492848" y="3822475"/>
                  </a:lnTo>
                  <a:lnTo>
                    <a:pt x="5507418" y="3822533"/>
                  </a:lnTo>
                  <a:lnTo>
                    <a:pt x="5521988" y="3822566"/>
                  </a:lnTo>
                  <a:lnTo>
                    <a:pt x="5536558" y="3822573"/>
                  </a:lnTo>
                  <a:lnTo>
                    <a:pt x="5551128" y="3822565"/>
                  </a:lnTo>
                  <a:lnTo>
                    <a:pt x="5565697" y="3822562"/>
                  </a:lnTo>
                  <a:lnTo>
                    <a:pt x="5580267" y="3822585"/>
                  </a:lnTo>
                  <a:lnTo>
                    <a:pt x="5594837" y="3822639"/>
                  </a:lnTo>
                  <a:lnTo>
                    <a:pt x="5609407" y="3822713"/>
                  </a:lnTo>
                  <a:lnTo>
                    <a:pt x="5623977" y="3822788"/>
                  </a:lnTo>
                  <a:lnTo>
                    <a:pt x="5638547" y="3822846"/>
                  </a:lnTo>
                  <a:lnTo>
                    <a:pt x="5653117" y="3822885"/>
                  </a:lnTo>
                  <a:lnTo>
                    <a:pt x="5667687" y="3822910"/>
                  </a:lnTo>
                  <a:lnTo>
                    <a:pt x="5682257" y="3822928"/>
                  </a:lnTo>
                  <a:lnTo>
                    <a:pt x="5696826" y="3822942"/>
                  </a:lnTo>
                  <a:lnTo>
                    <a:pt x="5711396" y="3822955"/>
                  </a:lnTo>
                  <a:lnTo>
                    <a:pt x="5725966" y="3822969"/>
                  </a:lnTo>
                  <a:lnTo>
                    <a:pt x="5740536" y="3822990"/>
                  </a:lnTo>
                  <a:lnTo>
                    <a:pt x="5755106" y="3823019"/>
                  </a:lnTo>
                  <a:lnTo>
                    <a:pt x="5769676" y="3823052"/>
                  </a:lnTo>
                  <a:lnTo>
                    <a:pt x="5784246" y="3823084"/>
                  </a:lnTo>
                  <a:lnTo>
                    <a:pt x="5798816" y="3823108"/>
                  </a:lnTo>
                  <a:lnTo>
                    <a:pt x="5813386" y="3823121"/>
                  </a:lnTo>
                  <a:lnTo>
                    <a:pt x="5827955" y="3823121"/>
                  </a:lnTo>
                  <a:lnTo>
                    <a:pt x="5842525" y="3823112"/>
                  </a:lnTo>
                  <a:lnTo>
                    <a:pt x="5857095" y="3823099"/>
                  </a:lnTo>
                  <a:lnTo>
                    <a:pt x="5871665" y="3823087"/>
                  </a:lnTo>
                  <a:lnTo>
                    <a:pt x="5886235" y="3823081"/>
                  </a:lnTo>
                  <a:lnTo>
                    <a:pt x="5900805" y="3823081"/>
                  </a:lnTo>
                  <a:lnTo>
                    <a:pt x="5915375" y="3823087"/>
                  </a:lnTo>
                  <a:lnTo>
                    <a:pt x="5929945" y="3823094"/>
                  </a:lnTo>
                  <a:lnTo>
                    <a:pt x="5944515" y="3823099"/>
                  </a:lnTo>
                  <a:lnTo>
                    <a:pt x="5959084" y="3823099"/>
                  </a:lnTo>
                  <a:lnTo>
                    <a:pt x="5973654" y="3823095"/>
                  </a:lnTo>
                  <a:lnTo>
                    <a:pt x="5988224" y="3823089"/>
                  </a:lnTo>
                  <a:lnTo>
                    <a:pt x="6002794" y="3823086"/>
                  </a:lnTo>
                  <a:lnTo>
                    <a:pt x="6017364" y="3823089"/>
                  </a:lnTo>
                  <a:lnTo>
                    <a:pt x="6031934" y="3823099"/>
                  </a:lnTo>
                  <a:lnTo>
                    <a:pt x="6046504" y="3823113"/>
                  </a:lnTo>
                  <a:lnTo>
                    <a:pt x="6061074" y="3823124"/>
                  </a:lnTo>
                  <a:lnTo>
                    <a:pt x="6075644" y="3823126"/>
                  </a:lnTo>
                  <a:lnTo>
                    <a:pt x="6090213" y="3823118"/>
                  </a:lnTo>
                  <a:lnTo>
                    <a:pt x="6104783" y="3823102"/>
                  </a:lnTo>
                  <a:lnTo>
                    <a:pt x="6119353" y="3823081"/>
                  </a:lnTo>
                  <a:lnTo>
                    <a:pt x="6133923" y="3823062"/>
                  </a:lnTo>
                  <a:lnTo>
                    <a:pt x="6148493" y="3823053"/>
                  </a:lnTo>
                  <a:lnTo>
                    <a:pt x="6163063" y="3823059"/>
                  </a:lnTo>
                  <a:lnTo>
                    <a:pt x="6177633" y="3823080"/>
                  </a:lnTo>
                  <a:lnTo>
                    <a:pt x="6192203" y="3823108"/>
                  </a:lnTo>
                  <a:lnTo>
                    <a:pt x="6206773" y="3823135"/>
                  </a:lnTo>
                  <a:lnTo>
                    <a:pt x="6221342" y="3823158"/>
                  </a:lnTo>
                  <a:lnTo>
                    <a:pt x="6235912" y="3823176"/>
                  </a:lnTo>
                  <a:lnTo>
                    <a:pt x="6250482" y="3823188"/>
                  </a:lnTo>
                  <a:lnTo>
                    <a:pt x="6265052" y="3823192"/>
                  </a:lnTo>
                  <a:lnTo>
                    <a:pt x="6279622" y="3823186"/>
                  </a:lnTo>
                  <a:lnTo>
                    <a:pt x="6294192" y="3823169"/>
                  </a:lnTo>
                  <a:lnTo>
                    <a:pt x="6308762" y="3823148"/>
                  </a:lnTo>
                  <a:lnTo>
                    <a:pt x="6323332" y="3823130"/>
                  </a:lnTo>
                  <a:lnTo>
                    <a:pt x="6337902" y="3823123"/>
                  </a:lnTo>
                  <a:lnTo>
                    <a:pt x="6352472" y="3823131"/>
                  </a:lnTo>
                  <a:lnTo>
                    <a:pt x="6367041" y="3823148"/>
                  </a:lnTo>
                  <a:lnTo>
                    <a:pt x="6381611" y="3823163"/>
                  </a:lnTo>
                  <a:lnTo>
                    <a:pt x="6396181" y="3823166"/>
                  </a:lnTo>
                  <a:lnTo>
                    <a:pt x="6410751" y="3823153"/>
                  </a:lnTo>
                  <a:lnTo>
                    <a:pt x="6425321" y="3823126"/>
                  </a:lnTo>
                  <a:lnTo>
                    <a:pt x="6439891" y="3823092"/>
                  </a:lnTo>
                  <a:lnTo>
                    <a:pt x="6454461" y="3823063"/>
                  </a:lnTo>
                  <a:lnTo>
                    <a:pt x="6469031" y="3823051"/>
                  </a:lnTo>
                  <a:lnTo>
                    <a:pt x="6483601" y="3823063"/>
                  </a:lnTo>
                  <a:lnTo>
                    <a:pt x="6498170" y="3823100"/>
                  </a:lnTo>
                  <a:lnTo>
                    <a:pt x="6512740" y="3823150"/>
                  </a:lnTo>
                  <a:lnTo>
                    <a:pt x="6527310" y="3823200"/>
                  </a:lnTo>
                  <a:lnTo>
                    <a:pt x="6541880" y="3823237"/>
                  </a:lnTo>
                  <a:lnTo>
                    <a:pt x="6556450" y="3823257"/>
                  </a:lnTo>
                  <a:lnTo>
                    <a:pt x="6571020" y="3823261"/>
                  </a:lnTo>
                  <a:lnTo>
                    <a:pt x="6585590" y="3823254"/>
                  </a:lnTo>
                  <a:lnTo>
                    <a:pt x="6600160" y="3823244"/>
                  </a:lnTo>
                  <a:lnTo>
                    <a:pt x="6614730" y="3823236"/>
                  </a:lnTo>
                  <a:lnTo>
                    <a:pt x="6629299" y="3823235"/>
                  </a:lnTo>
                  <a:lnTo>
                    <a:pt x="6643869" y="3823241"/>
                  </a:lnTo>
                  <a:lnTo>
                    <a:pt x="6658439" y="3823251"/>
                  </a:lnTo>
                  <a:lnTo>
                    <a:pt x="6673009" y="3823259"/>
                  </a:lnTo>
                  <a:lnTo>
                    <a:pt x="6687579" y="3823261"/>
                  </a:lnTo>
                  <a:lnTo>
                    <a:pt x="6702149" y="3823255"/>
                  </a:lnTo>
                  <a:lnTo>
                    <a:pt x="6716719" y="3823244"/>
                  </a:lnTo>
                  <a:lnTo>
                    <a:pt x="6731289" y="3823233"/>
                  </a:lnTo>
                  <a:lnTo>
                    <a:pt x="6745859" y="3823225"/>
                  </a:lnTo>
                  <a:lnTo>
                    <a:pt x="6760428" y="3823219"/>
                  </a:lnTo>
                  <a:lnTo>
                    <a:pt x="6774998" y="3823213"/>
                  </a:lnTo>
                  <a:lnTo>
                    <a:pt x="6789568" y="3823202"/>
                  </a:lnTo>
                  <a:lnTo>
                    <a:pt x="6804138" y="3823188"/>
                  </a:lnTo>
                  <a:lnTo>
                    <a:pt x="6818708" y="3823175"/>
                  </a:lnTo>
                  <a:lnTo>
                    <a:pt x="6833278" y="3823170"/>
                  </a:lnTo>
                  <a:lnTo>
                    <a:pt x="6847848" y="3823176"/>
                  </a:lnTo>
                  <a:lnTo>
                    <a:pt x="6862418" y="3823188"/>
                  </a:lnTo>
                  <a:lnTo>
                    <a:pt x="6876988" y="3823201"/>
                  </a:lnTo>
                  <a:lnTo>
                    <a:pt x="6891557" y="3823211"/>
                  </a:lnTo>
                  <a:lnTo>
                    <a:pt x="6906127" y="3823219"/>
                  </a:lnTo>
                  <a:lnTo>
                    <a:pt x="6920697" y="3823229"/>
                  </a:lnTo>
                  <a:lnTo>
                    <a:pt x="6935267" y="3823242"/>
                  </a:lnTo>
                  <a:lnTo>
                    <a:pt x="6949837" y="3823257"/>
                  </a:lnTo>
                  <a:lnTo>
                    <a:pt x="6964407" y="3823271"/>
                  </a:lnTo>
                  <a:lnTo>
                    <a:pt x="6978977" y="3823281"/>
                  </a:lnTo>
                  <a:lnTo>
                    <a:pt x="6993547" y="3823286"/>
                  </a:lnTo>
                  <a:lnTo>
                    <a:pt x="7008117" y="3823286"/>
                  </a:lnTo>
                  <a:lnTo>
                    <a:pt x="7022686" y="3823281"/>
                  </a:lnTo>
                  <a:lnTo>
                    <a:pt x="7037256" y="3823271"/>
                  </a:lnTo>
                  <a:lnTo>
                    <a:pt x="7051826" y="3823258"/>
                  </a:lnTo>
                  <a:lnTo>
                    <a:pt x="7066396" y="3823245"/>
                  </a:lnTo>
                  <a:lnTo>
                    <a:pt x="7080966" y="3823236"/>
                  </a:lnTo>
                  <a:lnTo>
                    <a:pt x="7095536" y="3823235"/>
                  </a:lnTo>
                  <a:lnTo>
                    <a:pt x="7110106" y="3823242"/>
                  </a:lnTo>
                  <a:lnTo>
                    <a:pt x="7124676" y="3823255"/>
                  </a:lnTo>
                  <a:lnTo>
                    <a:pt x="7139246" y="3823269"/>
                  </a:lnTo>
                  <a:lnTo>
                    <a:pt x="7153815" y="3823279"/>
                  </a:lnTo>
                  <a:lnTo>
                    <a:pt x="7168385" y="3823285"/>
                  </a:lnTo>
                  <a:lnTo>
                    <a:pt x="7182955" y="3823287"/>
                  </a:lnTo>
                  <a:lnTo>
                    <a:pt x="7197525" y="3823283"/>
                  </a:lnTo>
                  <a:lnTo>
                    <a:pt x="7212095" y="3823275"/>
                  </a:lnTo>
                  <a:lnTo>
                    <a:pt x="7226665" y="3823262"/>
                  </a:lnTo>
                  <a:lnTo>
                    <a:pt x="7241235" y="3823248"/>
                  </a:lnTo>
                  <a:lnTo>
                    <a:pt x="7255805" y="3823237"/>
                  </a:lnTo>
                  <a:lnTo>
                    <a:pt x="7270375" y="3823233"/>
                  </a:lnTo>
                  <a:lnTo>
                    <a:pt x="7284944" y="3823238"/>
                  </a:lnTo>
                  <a:lnTo>
                    <a:pt x="7299514" y="3823251"/>
                  </a:lnTo>
                  <a:lnTo>
                    <a:pt x="7314084" y="3823265"/>
                  </a:lnTo>
                  <a:lnTo>
                    <a:pt x="7328654" y="3823277"/>
                  </a:lnTo>
                  <a:lnTo>
                    <a:pt x="7343224" y="3823284"/>
                  </a:lnTo>
                  <a:lnTo>
                    <a:pt x="7357794" y="3823286"/>
                  </a:lnTo>
                  <a:lnTo>
                    <a:pt x="7372364" y="3823283"/>
                  </a:lnTo>
                  <a:lnTo>
                    <a:pt x="7386934" y="3823275"/>
                  </a:lnTo>
                  <a:lnTo>
                    <a:pt x="7401504" y="3823263"/>
                  </a:lnTo>
                  <a:lnTo>
                    <a:pt x="7416073" y="3823250"/>
                  </a:lnTo>
                  <a:lnTo>
                    <a:pt x="7430643" y="3823239"/>
                  </a:lnTo>
                  <a:lnTo>
                    <a:pt x="7445213" y="3823235"/>
                  </a:lnTo>
                </a:path>
              </a:pathLst>
            </a:custGeom>
            <a:ln w="13550" cap="flat">
              <a:solidFill>
                <a:srgbClr val="104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5">
              <a:extLst>
                <a:ext uri="{FF2B5EF4-FFF2-40B4-BE49-F238E27FC236}">
                  <a16:creationId xmlns:a16="http://schemas.microsoft.com/office/drawing/2014/main" id="{C185CB31-9F6B-4744-9172-5B4658D7A00E}"/>
                </a:ext>
              </a:extLst>
            </p:cNvPr>
            <p:cNvSpPr/>
            <p:nvPr/>
          </p:nvSpPr>
          <p:spPr>
            <a:xfrm>
              <a:off x="915265" y="1889793"/>
              <a:ext cx="0" cy="3823293"/>
            </a:xfrm>
            <a:custGeom>
              <a:avLst/>
              <a:gdLst/>
              <a:ahLst/>
              <a:cxnLst/>
              <a:rect l="0" t="0" r="0" b="0"/>
              <a:pathLst>
                <a:path h="3823293">
                  <a:moveTo>
                    <a:pt x="0" y="38232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6">
              <a:extLst>
                <a:ext uri="{FF2B5EF4-FFF2-40B4-BE49-F238E27FC236}">
                  <a16:creationId xmlns:a16="http://schemas.microsoft.com/office/drawing/2014/main" id="{EDE9065F-1D43-D04B-8C1E-F91D39C3D014}"/>
                </a:ext>
              </a:extLst>
            </p:cNvPr>
            <p:cNvSpPr/>
            <p:nvPr/>
          </p:nvSpPr>
          <p:spPr>
            <a:xfrm>
              <a:off x="693742" y="5670422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9" name="tx47">
              <a:extLst>
                <a:ext uri="{FF2B5EF4-FFF2-40B4-BE49-F238E27FC236}">
                  <a16:creationId xmlns:a16="http://schemas.microsoft.com/office/drawing/2014/main" id="{81A25754-661A-1A49-A68A-D37B43AE9B57}"/>
                </a:ext>
              </a:extLst>
            </p:cNvPr>
            <p:cNvSpPr/>
            <p:nvPr/>
          </p:nvSpPr>
          <p:spPr>
            <a:xfrm>
              <a:off x="693742" y="4263340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50" name="tx48">
              <a:extLst>
                <a:ext uri="{FF2B5EF4-FFF2-40B4-BE49-F238E27FC236}">
                  <a16:creationId xmlns:a16="http://schemas.microsoft.com/office/drawing/2014/main" id="{AE308732-DE65-544D-9EA4-BBB96717C1DB}"/>
                </a:ext>
              </a:extLst>
            </p:cNvPr>
            <p:cNvSpPr/>
            <p:nvPr/>
          </p:nvSpPr>
          <p:spPr>
            <a:xfrm>
              <a:off x="693742" y="2856257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1" name="pl49">
              <a:extLst>
                <a:ext uri="{FF2B5EF4-FFF2-40B4-BE49-F238E27FC236}">
                  <a16:creationId xmlns:a16="http://schemas.microsoft.com/office/drawing/2014/main" id="{A2243B17-9272-BB42-BF7C-189861200564}"/>
                </a:ext>
              </a:extLst>
            </p:cNvPr>
            <p:cNvSpPr/>
            <p:nvPr/>
          </p:nvSpPr>
          <p:spPr>
            <a:xfrm>
              <a:off x="880471" y="57130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0">
              <a:extLst>
                <a:ext uri="{FF2B5EF4-FFF2-40B4-BE49-F238E27FC236}">
                  <a16:creationId xmlns:a16="http://schemas.microsoft.com/office/drawing/2014/main" id="{29FB4D2E-4ED8-B947-940E-2EC819998B8E}"/>
                </a:ext>
              </a:extLst>
            </p:cNvPr>
            <p:cNvSpPr/>
            <p:nvPr/>
          </p:nvSpPr>
          <p:spPr>
            <a:xfrm>
              <a:off x="880471" y="430600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1">
              <a:extLst>
                <a:ext uri="{FF2B5EF4-FFF2-40B4-BE49-F238E27FC236}">
                  <a16:creationId xmlns:a16="http://schemas.microsoft.com/office/drawing/2014/main" id="{AA42EC72-E4FA-4343-B66F-2C16641DEEDB}"/>
                </a:ext>
              </a:extLst>
            </p:cNvPr>
            <p:cNvSpPr/>
            <p:nvPr/>
          </p:nvSpPr>
          <p:spPr>
            <a:xfrm>
              <a:off x="880471" y="28989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2">
              <a:extLst>
                <a:ext uri="{FF2B5EF4-FFF2-40B4-BE49-F238E27FC236}">
                  <a16:creationId xmlns:a16="http://schemas.microsoft.com/office/drawing/2014/main" id="{CAF929BD-6049-F446-BFAA-35A320AACE6A}"/>
                </a:ext>
              </a:extLst>
            </p:cNvPr>
            <p:cNvSpPr/>
            <p:nvPr/>
          </p:nvSpPr>
          <p:spPr>
            <a:xfrm>
              <a:off x="915265" y="5713086"/>
              <a:ext cx="7701945" cy="0"/>
            </a:xfrm>
            <a:custGeom>
              <a:avLst/>
              <a:gdLst/>
              <a:ahLst/>
              <a:cxnLst/>
              <a:rect l="0" t="0" r="0" b="0"/>
              <a:pathLst>
                <a:path w="7701945">
                  <a:moveTo>
                    <a:pt x="0" y="0"/>
                  </a:moveTo>
                  <a:lnTo>
                    <a:pt x="77019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3">
              <a:extLst>
                <a:ext uri="{FF2B5EF4-FFF2-40B4-BE49-F238E27FC236}">
                  <a16:creationId xmlns:a16="http://schemas.microsoft.com/office/drawing/2014/main" id="{81DD7104-7C47-B345-8D6E-5BD0FC326017}"/>
                </a:ext>
              </a:extLst>
            </p:cNvPr>
            <p:cNvSpPr/>
            <p:nvPr/>
          </p:nvSpPr>
          <p:spPr>
            <a:xfrm>
              <a:off x="1043631" y="57130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4">
              <a:extLst>
                <a:ext uri="{FF2B5EF4-FFF2-40B4-BE49-F238E27FC236}">
                  <a16:creationId xmlns:a16="http://schemas.microsoft.com/office/drawing/2014/main" id="{FC0F979F-BE07-7C49-82AF-3FB07F3257BB}"/>
                </a:ext>
              </a:extLst>
            </p:cNvPr>
            <p:cNvSpPr/>
            <p:nvPr/>
          </p:nvSpPr>
          <p:spPr>
            <a:xfrm>
              <a:off x="2961692" y="57130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5">
              <a:extLst>
                <a:ext uri="{FF2B5EF4-FFF2-40B4-BE49-F238E27FC236}">
                  <a16:creationId xmlns:a16="http://schemas.microsoft.com/office/drawing/2014/main" id="{AD35018A-C29A-1441-B2A5-3B9B48900A1F}"/>
                </a:ext>
              </a:extLst>
            </p:cNvPr>
            <p:cNvSpPr/>
            <p:nvPr/>
          </p:nvSpPr>
          <p:spPr>
            <a:xfrm>
              <a:off x="4879752" y="57130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6">
              <a:extLst>
                <a:ext uri="{FF2B5EF4-FFF2-40B4-BE49-F238E27FC236}">
                  <a16:creationId xmlns:a16="http://schemas.microsoft.com/office/drawing/2014/main" id="{CB97BEE5-8E2A-A244-A954-BB85399ADBD4}"/>
                </a:ext>
              </a:extLst>
            </p:cNvPr>
            <p:cNvSpPr/>
            <p:nvPr/>
          </p:nvSpPr>
          <p:spPr>
            <a:xfrm>
              <a:off x="6797813" y="57130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tx57">
              <a:extLst>
                <a:ext uri="{FF2B5EF4-FFF2-40B4-BE49-F238E27FC236}">
                  <a16:creationId xmlns:a16="http://schemas.microsoft.com/office/drawing/2014/main" id="{23C21AA6-3EE5-954D-AA8D-02B612BE2073}"/>
                </a:ext>
              </a:extLst>
            </p:cNvPr>
            <p:cNvSpPr/>
            <p:nvPr/>
          </p:nvSpPr>
          <p:spPr>
            <a:xfrm>
              <a:off x="1011847" y="5773931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58">
              <a:extLst>
                <a:ext uri="{FF2B5EF4-FFF2-40B4-BE49-F238E27FC236}">
                  <a16:creationId xmlns:a16="http://schemas.microsoft.com/office/drawing/2014/main" id="{48F9B845-6B94-A540-99AD-6A278107227F}"/>
                </a:ext>
              </a:extLst>
            </p:cNvPr>
            <p:cNvSpPr/>
            <p:nvPr/>
          </p:nvSpPr>
          <p:spPr>
            <a:xfrm>
              <a:off x="2929908" y="5775320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1" name="tx59">
              <a:extLst>
                <a:ext uri="{FF2B5EF4-FFF2-40B4-BE49-F238E27FC236}">
                  <a16:creationId xmlns:a16="http://schemas.microsoft.com/office/drawing/2014/main" id="{310221A7-67D9-5C4D-BFEE-B9E98EBF83CB}"/>
                </a:ext>
              </a:extLst>
            </p:cNvPr>
            <p:cNvSpPr/>
            <p:nvPr/>
          </p:nvSpPr>
          <p:spPr>
            <a:xfrm>
              <a:off x="4816184" y="5773931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2" name="tx60">
              <a:extLst>
                <a:ext uri="{FF2B5EF4-FFF2-40B4-BE49-F238E27FC236}">
                  <a16:creationId xmlns:a16="http://schemas.microsoft.com/office/drawing/2014/main" id="{530C359A-4422-CB4A-BE33-7C8A915BD6E5}"/>
                </a:ext>
              </a:extLst>
            </p:cNvPr>
            <p:cNvSpPr/>
            <p:nvPr/>
          </p:nvSpPr>
          <p:spPr>
            <a:xfrm>
              <a:off x="6734245" y="5773931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3" name="tx61">
              <a:extLst>
                <a:ext uri="{FF2B5EF4-FFF2-40B4-BE49-F238E27FC236}">
                  <a16:creationId xmlns:a16="http://schemas.microsoft.com/office/drawing/2014/main" id="{7ABC37FA-6204-424C-A82E-B3D387E286FD}"/>
                </a:ext>
              </a:extLst>
            </p:cNvPr>
            <p:cNvSpPr/>
            <p:nvPr/>
          </p:nvSpPr>
          <p:spPr>
            <a:xfrm>
              <a:off x="4140998" y="5894847"/>
              <a:ext cx="1250478" cy="1295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Значение</a:t>
              </a:r>
              <a:r>
                <a:rPr sz="14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1400" b="1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признака</a:t>
              </a:r>
              <a:endParaRPr sz="14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64" name="tx62">
              <a:extLst>
                <a:ext uri="{FF2B5EF4-FFF2-40B4-BE49-F238E27FC236}">
                  <a16:creationId xmlns:a16="http://schemas.microsoft.com/office/drawing/2014/main" id="{5EBCB232-4628-8548-BB85-A2D7472B4C51}"/>
                </a:ext>
              </a:extLst>
            </p:cNvPr>
            <p:cNvSpPr/>
            <p:nvPr/>
          </p:nvSpPr>
          <p:spPr>
            <a:xfrm rot="-5400000">
              <a:off x="-205854" y="3737543"/>
              <a:ext cx="1537518" cy="127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Плотность</a:t>
              </a:r>
              <a:r>
                <a:rPr sz="14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1400" b="1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вероятности</a:t>
              </a:r>
              <a:endParaRPr sz="14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66" name="Title 220">
            <a:extLst>
              <a:ext uri="{FF2B5EF4-FFF2-40B4-BE49-F238E27FC236}">
                <a16:creationId xmlns:a16="http://schemas.microsoft.com/office/drawing/2014/main" id="{7FC9727F-C98C-E940-87FD-08B8FF02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195592"/>
                </a:solidFill>
                <a:latin typeface="Arial"/>
                <a:cs typeface="Arial"/>
              </a:rPr>
              <a:t>Гистограмма распределения</a:t>
            </a:r>
            <a:endParaRPr lang="ru-RU" sz="3200" dirty="0">
              <a:solidFill>
                <a:srgbClr val="1955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6">
            <a:extLst>
              <a:ext uri="{FF2B5EF4-FFF2-40B4-BE49-F238E27FC236}">
                <a16:creationId xmlns:a16="http://schemas.microsoft.com/office/drawing/2014/main" id="{43031E4D-422D-7A4E-9706-0618FF948345}"/>
              </a:ext>
            </a:extLst>
          </p:cNvPr>
          <p:cNvSpPr/>
          <p:nvPr/>
        </p:nvSpPr>
        <p:spPr>
          <a:xfrm>
            <a:off x="980215" y="5239052"/>
            <a:ext cx="7636995" cy="0"/>
          </a:xfrm>
          <a:custGeom>
            <a:avLst/>
            <a:gdLst/>
            <a:ahLst/>
            <a:cxnLst/>
            <a:rect l="0" t="0" r="0" b="0"/>
            <a:pathLst>
              <a:path w="7636995">
                <a:moveTo>
                  <a:pt x="0" y="0"/>
                </a:moveTo>
                <a:lnTo>
                  <a:pt x="7636995" y="0"/>
                </a:lnTo>
                <a:lnTo>
                  <a:pt x="7636995" y="0"/>
                </a:lnTo>
              </a:path>
            </a:pathLst>
          </a:custGeom>
          <a:ln w="13550" cap="flat">
            <a:solidFill>
              <a:srgbClr val="EBEBEB"/>
            </a:solidFill>
            <a:prstDash val="dash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4" name="pl7">
            <a:extLst>
              <a:ext uri="{FF2B5EF4-FFF2-40B4-BE49-F238E27FC236}">
                <a16:creationId xmlns:a16="http://schemas.microsoft.com/office/drawing/2014/main" id="{C81F20CC-719B-224B-AE27-288FD8FB2282}"/>
              </a:ext>
            </a:extLst>
          </p:cNvPr>
          <p:cNvSpPr/>
          <p:nvPr/>
        </p:nvSpPr>
        <p:spPr>
          <a:xfrm>
            <a:off x="980215" y="4266523"/>
            <a:ext cx="7636995" cy="0"/>
          </a:xfrm>
          <a:custGeom>
            <a:avLst/>
            <a:gdLst/>
            <a:ahLst/>
            <a:cxnLst/>
            <a:rect l="0" t="0" r="0" b="0"/>
            <a:pathLst>
              <a:path w="7636995">
                <a:moveTo>
                  <a:pt x="0" y="0"/>
                </a:moveTo>
                <a:lnTo>
                  <a:pt x="7636995" y="0"/>
                </a:lnTo>
                <a:lnTo>
                  <a:pt x="7636995" y="0"/>
                </a:lnTo>
              </a:path>
            </a:pathLst>
          </a:custGeom>
          <a:ln w="13550" cap="flat">
            <a:solidFill>
              <a:srgbClr val="EBEBEB"/>
            </a:solidFill>
            <a:prstDash val="dash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5" name="pl8">
            <a:extLst>
              <a:ext uri="{FF2B5EF4-FFF2-40B4-BE49-F238E27FC236}">
                <a16:creationId xmlns:a16="http://schemas.microsoft.com/office/drawing/2014/main" id="{A4661B4E-3671-2246-B48F-FFE36E9523FC}"/>
              </a:ext>
            </a:extLst>
          </p:cNvPr>
          <p:cNvSpPr/>
          <p:nvPr/>
        </p:nvSpPr>
        <p:spPr>
          <a:xfrm>
            <a:off x="980215" y="3293994"/>
            <a:ext cx="7636995" cy="0"/>
          </a:xfrm>
          <a:custGeom>
            <a:avLst/>
            <a:gdLst/>
            <a:ahLst/>
            <a:cxnLst/>
            <a:rect l="0" t="0" r="0" b="0"/>
            <a:pathLst>
              <a:path w="7636995">
                <a:moveTo>
                  <a:pt x="0" y="0"/>
                </a:moveTo>
                <a:lnTo>
                  <a:pt x="7636995" y="0"/>
                </a:lnTo>
                <a:lnTo>
                  <a:pt x="7636995" y="0"/>
                </a:lnTo>
              </a:path>
            </a:pathLst>
          </a:custGeom>
          <a:ln w="13550" cap="flat">
            <a:solidFill>
              <a:srgbClr val="EBEBEB"/>
            </a:solidFill>
            <a:prstDash val="dash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6" name="pl10">
            <a:extLst>
              <a:ext uri="{FF2B5EF4-FFF2-40B4-BE49-F238E27FC236}">
                <a16:creationId xmlns:a16="http://schemas.microsoft.com/office/drawing/2014/main" id="{64659D08-4F6F-FF4F-B015-0E79D05B6157}"/>
              </a:ext>
            </a:extLst>
          </p:cNvPr>
          <p:cNvSpPr/>
          <p:nvPr/>
        </p:nvSpPr>
        <p:spPr>
          <a:xfrm>
            <a:off x="2712317" y="2321465"/>
            <a:ext cx="0" cy="3819149"/>
          </a:xfrm>
          <a:custGeom>
            <a:avLst/>
            <a:gdLst/>
            <a:ahLst/>
            <a:cxnLst/>
            <a:rect l="0" t="0" r="0" b="0"/>
            <a:pathLst>
              <a:path h="3819149">
                <a:moveTo>
                  <a:pt x="0" y="381914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/>
            </a:solidFill>
            <a:prstDash val="dash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7" name="pl11">
            <a:extLst>
              <a:ext uri="{FF2B5EF4-FFF2-40B4-BE49-F238E27FC236}">
                <a16:creationId xmlns:a16="http://schemas.microsoft.com/office/drawing/2014/main" id="{C6A606CD-5DC0-A442-9A83-7EE473361DC0}"/>
              </a:ext>
            </a:extLst>
          </p:cNvPr>
          <p:cNvSpPr/>
          <p:nvPr/>
        </p:nvSpPr>
        <p:spPr>
          <a:xfrm>
            <a:off x="4680615" y="2321465"/>
            <a:ext cx="0" cy="3819149"/>
          </a:xfrm>
          <a:custGeom>
            <a:avLst/>
            <a:gdLst/>
            <a:ahLst/>
            <a:cxnLst/>
            <a:rect l="0" t="0" r="0" b="0"/>
            <a:pathLst>
              <a:path h="3819149">
                <a:moveTo>
                  <a:pt x="0" y="381914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/>
            </a:solidFill>
            <a:prstDash val="dash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8" name="pl12">
            <a:extLst>
              <a:ext uri="{FF2B5EF4-FFF2-40B4-BE49-F238E27FC236}">
                <a16:creationId xmlns:a16="http://schemas.microsoft.com/office/drawing/2014/main" id="{EF74C1B2-8770-564C-B3C6-93063DF6275F}"/>
              </a:ext>
            </a:extLst>
          </p:cNvPr>
          <p:cNvSpPr/>
          <p:nvPr/>
        </p:nvSpPr>
        <p:spPr>
          <a:xfrm>
            <a:off x="6648913" y="2321465"/>
            <a:ext cx="0" cy="3819149"/>
          </a:xfrm>
          <a:custGeom>
            <a:avLst/>
            <a:gdLst/>
            <a:ahLst/>
            <a:cxnLst/>
            <a:rect l="0" t="0" r="0" b="0"/>
            <a:pathLst>
              <a:path h="3819149">
                <a:moveTo>
                  <a:pt x="0" y="381914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/>
            </a:solidFill>
            <a:prstDash val="dash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9" name="pl13">
            <a:extLst>
              <a:ext uri="{FF2B5EF4-FFF2-40B4-BE49-F238E27FC236}">
                <a16:creationId xmlns:a16="http://schemas.microsoft.com/office/drawing/2014/main" id="{E67853E9-C99D-824C-A90C-8FE4BE088D57}"/>
              </a:ext>
            </a:extLst>
          </p:cNvPr>
          <p:cNvSpPr/>
          <p:nvPr/>
        </p:nvSpPr>
        <p:spPr>
          <a:xfrm>
            <a:off x="8617210" y="2321465"/>
            <a:ext cx="0" cy="3819149"/>
          </a:xfrm>
          <a:custGeom>
            <a:avLst/>
            <a:gdLst/>
            <a:ahLst/>
            <a:cxnLst/>
            <a:rect l="0" t="0" r="0" b="0"/>
            <a:pathLst>
              <a:path h="3819149">
                <a:moveTo>
                  <a:pt x="0" y="381914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/>
            </a:solidFill>
            <a:prstDash val="dash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0" name="pl14">
            <a:extLst>
              <a:ext uri="{FF2B5EF4-FFF2-40B4-BE49-F238E27FC236}">
                <a16:creationId xmlns:a16="http://schemas.microsoft.com/office/drawing/2014/main" id="{6CA9023E-1EAD-5948-ACC5-CEF7877E0C13}"/>
              </a:ext>
            </a:extLst>
          </p:cNvPr>
          <p:cNvSpPr/>
          <p:nvPr/>
        </p:nvSpPr>
        <p:spPr>
          <a:xfrm>
            <a:off x="980215" y="2321733"/>
            <a:ext cx="7636995" cy="0"/>
          </a:xfrm>
          <a:custGeom>
            <a:avLst/>
            <a:gdLst/>
            <a:ahLst/>
            <a:cxnLst/>
            <a:rect l="0" t="0" r="0" b="0"/>
            <a:pathLst>
              <a:path w="7636995">
                <a:moveTo>
                  <a:pt x="0" y="0"/>
                </a:moveTo>
                <a:lnTo>
                  <a:pt x="7636995" y="0"/>
                </a:lnTo>
                <a:lnTo>
                  <a:pt x="7636995" y="0"/>
                </a:lnTo>
              </a:path>
            </a:pathLst>
          </a:custGeom>
          <a:ln w="13550" cap="flat">
            <a:solidFill>
              <a:srgbClr val="1E90FF">
                <a:alpha val="100000"/>
              </a:srgbClr>
            </a:solidFill>
            <a:prstDash val="dot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1" name="pt15">
            <a:extLst>
              <a:ext uri="{FF2B5EF4-FFF2-40B4-BE49-F238E27FC236}">
                <a16:creationId xmlns:a16="http://schemas.microsoft.com/office/drawing/2014/main" id="{3552B710-AE9C-E443-8AAF-BADB64D0DAE7}"/>
              </a:ext>
            </a:extLst>
          </p:cNvPr>
          <p:cNvSpPr/>
          <p:nvPr/>
        </p:nvSpPr>
        <p:spPr>
          <a:xfrm>
            <a:off x="955389" y="5922228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2" name="pt16">
            <a:extLst>
              <a:ext uri="{FF2B5EF4-FFF2-40B4-BE49-F238E27FC236}">
                <a16:creationId xmlns:a16="http://schemas.microsoft.com/office/drawing/2014/main" id="{1E16C87C-834D-C242-8B81-549957FC3599}"/>
              </a:ext>
            </a:extLst>
          </p:cNvPr>
          <p:cNvSpPr/>
          <p:nvPr/>
        </p:nvSpPr>
        <p:spPr>
          <a:xfrm>
            <a:off x="1034121" y="5922228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3" name="pt17">
            <a:extLst>
              <a:ext uri="{FF2B5EF4-FFF2-40B4-BE49-F238E27FC236}">
                <a16:creationId xmlns:a16="http://schemas.microsoft.com/office/drawing/2014/main" id="{FEE46330-3CA8-E94C-B9D9-2C139E424DA4}"/>
              </a:ext>
            </a:extLst>
          </p:cNvPr>
          <p:cNvSpPr/>
          <p:nvPr/>
        </p:nvSpPr>
        <p:spPr>
          <a:xfrm>
            <a:off x="1112852" y="5883327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4" name="pt18">
            <a:extLst>
              <a:ext uri="{FF2B5EF4-FFF2-40B4-BE49-F238E27FC236}">
                <a16:creationId xmlns:a16="http://schemas.microsoft.com/office/drawing/2014/main" id="{2166BBA0-CEDA-4F43-9F16-1AA88C8A5122}"/>
              </a:ext>
            </a:extLst>
          </p:cNvPr>
          <p:cNvSpPr/>
          <p:nvPr/>
        </p:nvSpPr>
        <p:spPr>
          <a:xfrm>
            <a:off x="1191584" y="5875546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5" name="pt19">
            <a:extLst>
              <a:ext uri="{FF2B5EF4-FFF2-40B4-BE49-F238E27FC236}">
                <a16:creationId xmlns:a16="http://schemas.microsoft.com/office/drawing/2014/main" id="{1D222413-C2A3-9544-AB83-8666524EAB69}"/>
              </a:ext>
            </a:extLst>
          </p:cNvPr>
          <p:cNvSpPr/>
          <p:nvPr/>
        </p:nvSpPr>
        <p:spPr>
          <a:xfrm>
            <a:off x="1270316" y="5719942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6" name="pt20">
            <a:extLst>
              <a:ext uri="{FF2B5EF4-FFF2-40B4-BE49-F238E27FC236}">
                <a16:creationId xmlns:a16="http://schemas.microsoft.com/office/drawing/2014/main" id="{AF9C2ABA-EC84-EF4B-8421-243AD36FA2CB}"/>
              </a:ext>
            </a:extLst>
          </p:cNvPr>
          <p:cNvSpPr/>
          <p:nvPr/>
        </p:nvSpPr>
        <p:spPr>
          <a:xfrm>
            <a:off x="1349048" y="5735502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7" name="pt21">
            <a:extLst>
              <a:ext uri="{FF2B5EF4-FFF2-40B4-BE49-F238E27FC236}">
                <a16:creationId xmlns:a16="http://schemas.microsoft.com/office/drawing/2014/main" id="{449C5E94-9D68-EE47-AB07-14FDC87EA55D}"/>
              </a:ext>
            </a:extLst>
          </p:cNvPr>
          <p:cNvSpPr/>
          <p:nvPr/>
        </p:nvSpPr>
        <p:spPr>
          <a:xfrm>
            <a:off x="1427780" y="5657700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8" name="pt22">
            <a:extLst>
              <a:ext uri="{FF2B5EF4-FFF2-40B4-BE49-F238E27FC236}">
                <a16:creationId xmlns:a16="http://schemas.microsoft.com/office/drawing/2014/main" id="{42194FE1-850F-B343-AE96-0F28B056ABD8}"/>
              </a:ext>
            </a:extLst>
          </p:cNvPr>
          <p:cNvSpPr/>
          <p:nvPr/>
        </p:nvSpPr>
        <p:spPr>
          <a:xfrm>
            <a:off x="1506512" y="5533216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9" name="pt23">
            <a:extLst>
              <a:ext uri="{FF2B5EF4-FFF2-40B4-BE49-F238E27FC236}">
                <a16:creationId xmlns:a16="http://schemas.microsoft.com/office/drawing/2014/main" id="{5BCF4A27-CDDA-D84A-9931-B1D24A1A29C9}"/>
              </a:ext>
            </a:extLst>
          </p:cNvPr>
          <p:cNvSpPr/>
          <p:nvPr/>
        </p:nvSpPr>
        <p:spPr>
          <a:xfrm>
            <a:off x="1585244" y="5369831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0" name="pt24">
            <a:extLst>
              <a:ext uri="{FF2B5EF4-FFF2-40B4-BE49-F238E27FC236}">
                <a16:creationId xmlns:a16="http://schemas.microsoft.com/office/drawing/2014/main" id="{5E5D020F-2B7D-1C45-A3FD-D57A727D22A5}"/>
              </a:ext>
            </a:extLst>
          </p:cNvPr>
          <p:cNvSpPr/>
          <p:nvPr/>
        </p:nvSpPr>
        <p:spPr>
          <a:xfrm>
            <a:off x="1663976" y="5393172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1" name="pt25">
            <a:extLst>
              <a:ext uri="{FF2B5EF4-FFF2-40B4-BE49-F238E27FC236}">
                <a16:creationId xmlns:a16="http://schemas.microsoft.com/office/drawing/2014/main" id="{B2632ADC-2329-184D-865F-4A3980168083}"/>
              </a:ext>
            </a:extLst>
          </p:cNvPr>
          <p:cNvSpPr/>
          <p:nvPr/>
        </p:nvSpPr>
        <p:spPr>
          <a:xfrm>
            <a:off x="1742708" y="5276468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2" name="pt26">
            <a:extLst>
              <a:ext uri="{FF2B5EF4-FFF2-40B4-BE49-F238E27FC236}">
                <a16:creationId xmlns:a16="http://schemas.microsoft.com/office/drawing/2014/main" id="{91A47696-09AE-B24A-B130-87C1228A61E1}"/>
              </a:ext>
            </a:extLst>
          </p:cNvPr>
          <p:cNvSpPr/>
          <p:nvPr/>
        </p:nvSpPr>
        <p:spPr>
          <a:xfrm>
            <a:off x="1821440" y="5222007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3" name="pt27">
            <a:extLst>
              <a:ext uri="{FF2B5EF4-FFF2-40B4-BE49-F238E27FC236}">
                <a16:creationId xmlns:a16="http://schemas.microsoft.com/office/drawing/2014/main" id="{845ED646-7859-CA41-9898-28BEEDC242AF}"/>
              </a:ext>
            </a:extLst>
          </p:cNvPr>
          <p:cNvSpPr/>
          <p:nvPr/>
        </p:nvSpPr>
        <p:spPr>
          <a:xfrm>
            <a:off x="1900172" y="5035281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4" name="pt28">
            <a:extLst>
              <a:ext uri="{FF2B5EF4-FFF2-40B4-BE49-F238E27FC236}">
                <a16:creationId xmlns:a16="http://schemas.microsoft.com/office/drawing/2014/main" id="{6A201F77-2BB9-D447-A578-DCEA0FE7101F}"/>
              </a:ext>
            </a:extLst>
          </p:cNvPr>
          <p:cNvSpPr/>
          <p:nvPr/>
        </p:nvSpPr>
        <p:spPr>
          <a:xfrm>
            <a:off x="1978904" y="5035281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5" name="pt29">
            <a:extLst>
              <a:ext uri="{FF2B5EF4-FFF2-40B4-BE49-F238E27FC236}">
                <a16:creationId xmlns:a16="http://schemas.microsoft.com/office/drawing/2014/main" id="{8940673C-1D35-B041-B9B7-D5D707F964F6}"/>
              </a:ext>
            </a:extLst>
          </p:cNvPr>
          <p:cNvSpPr/>
          <p:nvPr/>
        </p:nvSpPr>
        <p:spPr>
          <a:xfrm>
            <a:off x="2057635" y="5011940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6" name="pt30">
            <a:extLst>
              <a:ext uri="{FF2B5EF4-FFF2-40B4-BE49-F238E27FC236}">
                <a16:creationId xmlns:a16="http://schemas.microsoft.com/office/drawing/2014/main" id="{1E43BE29-57A1-714C-8305-A0C8D21A864D}"/>
              </a:ext>
            </a:extLst>
          </p:cNvPr>
          <p:cNvSpPr/>
          <p:nvPr/>
        </p:nvSpPr>
        <p:spPr>
          <a:xfrm>
            <a:off x="2136367" y="4887457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7" name="pt31">
            <a:extLst>
              <a:ext uri="{FF2B5EF4-FFF2-40B4-BE49-F238E27FC236}">
                <a16:creationId xmlns:a16="http://schemas.microsoft.com/office/drawing/2014/main" id="{026C652C-AFAF-7E47-B8D0-4F18EF9E0E4A}"/>
              </a:ext>
            </a:extLst>
          </p:cNvPr>
          <p:cNvSpPr/>
          <p:nvPr/>
        </p:nvSpPr>
        <p:spPr>
          <a:xfrm>
            <a:off x="2215099" y="4973039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8" name="pt32">
            <a:extLst>
              <a:ext uri="{FF2B5EF4-FFF2-40B4-BE49-F238E27FC236}">
                <a16:creationId xmlns:a16="http://schemas.microsoft.com/office/drawing/2014/main" id="{C178D058-2884-AA4C-B41B-5C752AB74971}"/>
              </a:ext>
            </a:extLst>
          </p:cNvPr>
          <p:cNvSpPr/>
          <p:nvPr/>
        </p:nvSpPr>
        <p:spPr>
          <a:xfrm>
            <a:off x="2293831" y="4778534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9" name="pt33">
            <a:extLst>
              <a:ext uri="{FF2B5EF4-FFF2-40B4-BE49-F238E27FC236}">
                <a16:creationId xmlns:a16="http://schemas.microsoft.com/office/drawing/2014/main" id="{53BA8B40-E66B-3247-896D-3F628B4886D9}"/>
              </a:ext>
            </a:extLst>
          </p:cNvPr>
          <p:cNvSpPr/>
          <p:nvPr/>
        </p:nvSpPr>
        <p:spPr>
          <a:xfrm>
            <a:off x="2372563" y="4840775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0" name="pt34">
            <a:extLst>
              <a:ext uri="{FF2B5EF4-FFF2-40B4-BE49-F238E27FC236}">
                <a16:creationId xmlns:a16="http://schemas.microsoft.com/office/drawing/2014/main" id="{799279BB-2F7E-2D4B-BEFD-09373C1EC859}"/>
              </a:ext>
            </a:extLst>
          </p:cNvPr>
          <p:cNvSpPr/>
          <p:nvPr/>
        </p:nvSpPr>
        <p:spPr>
          <a:xfrm>
            <a:off x="2451295" y="4576247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1" name="pt35">
            <a:extLst>
              <a:ext uri="{FF2B5EF4-FFF2-40B4-BE49-F238E27FC236}">
                <a16:creationId xmlns:a16="http://schemas.microsoft.com/office/drawing/2014/main" id="{7F818764-AD23-6E4F-A799-1B87F1067A42}"/>
              </a:ext>
            </a:extLst>
          </p:cNvPr>
          <p:cNvSpPr/>
          <p:nvPr/>
        </p:nvSpPr>
        <p:spPr>
          <a:xfrm>
            <a:off x="2530027" y="4584028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2" name="pt36">
            <a:extLst>
              <a:ext uri="{FF2B5EF4-FFF2-40B4-BE49-F238E27FC236}">
                <a16:creationId xmlns:a16="http://schemas.microsoft.com/office/drawing/2014/main" id="{B5E5C042-D8AB-FD4A-9DE1-0435D4983799}"/>
              </a:ext>
            </a:extLst>
          </p:cNvPr>
          <p:cNvSpPr/>
          <p:nvPr/>
        </p:nvSpPr>
        <p:spPr>
          <a:xfrm>
            <a:off x="2608759" y="4412863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3" name="pt37">
            <a:extLst>
              <a:ext uri="{FF2B5EF4-FFF2-40B4-BE49-F238E27FC236}">
                <a16:creationId xmlns:a16="http://schemas.microsoft.com/office/drawing/2014/main" id="{0F15923E-6206-F042-B7BB-659F7DB7DFCB}"/>
              </a:ext>
            </a:extLst>
          </p:cNvPr>
          <p:cNvSpPr/>
          <p:nvPr/>
        </p:nvSpPr>
        <p:spPr>
          <a:xfrm>
            <a:off x="2687491" y="4163895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4" name="pt38">
            <a:extLst>
              <a:ext uri="{FF2B5EF4-FFF2-40B4-BE49-F238E27FC236}">
                <a16:creationId xmlns:a16="http://schemas.microsoft.com/office/drawing/2014/main" id="{B84F5EF8-56C8-1047-A28C-04FF66901E96}"/>
              </a:ext>
            </a:extLst>
          </p:cNvPr>
          <p:cNvSpPr/>
          <p:nvPr/>
        </p:nvSpPr>
        <p:spPr>
          <a:xfrm>
            <a:off x="2766223" y="4226137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5" name="pt39">
            <a:extLst>
              <a:ext uri="{FF2B5EF4-FFF2-40B4-BE49-F238E27FC236}">
                <a16:creationId xmlns:a16="http://schemas.microsoft.com/office/drawing/2014/main" id="{E0F3B700-9485-D64D-8A9B-EBB1F7FD0DA1}"/>
              </a:ext>
            </a:extLst>
          </p:cNvPr>
          <p:cNvSpPr/>
          <p:nvPr/>
        </p:nvSpPr>
        <p:spPr>
          <a:xfrm>
            <a:off x="2844955" y="4202796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6" name="pt40">
            <a:extLst>
              <a:ext uri="{FF2B5EF4-FFF2-40B4-BE49-F238E27FC236}">
                <a16:creationId xmlns:a16="http://schemas.microsoft.com/office/drawing/2014/main" id="{D8A3473B-D071-3C4D-88C9-382355FAAC07}"/>
              </a:ext>
            </a:extLst>
          </p:cNvPr>
          <p:cNvSpPr/>
          <p:nvPr/>
        </p:nvSpPr>
        <p:spPr>
          <a:xfrm>
            <a:off x="2923687" y="4016071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7" name="pt41">
            <a:extLst>
              <a:ext uri="{FF2B5EF4-FFF2-40B4-BE49-F238E27FC236}">
                <a16:creationId xmlns:a16="http://schemas.microsoft.com/office/drawing/2014/main" id="{77825A80-C45A-BD44-B9E0-5C96BC9B30FA}"/>
              </a:ext>
            </a:extLst>
          </p:cNvPr>
          <p:cNvSpPr/>
          <p:nvPr/>
        </p:nvSpPr>
        <p:spPr>
          <a:xfrm>
            <a:off x="3002418" y="4008291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8" name="pt42">
            <a:extLst>
              <a:ext uri="{FF2B5EF4-FFF2-40B4-BE49-F238E27FC236}">
                <a16:creationId xmlns:a16="http://schemas.microsoft.com/office/drawing/2014/main" id="{CC507658-3F16-014C-BE53-51EEB90183C2}"/>
              </a:ext>
            </a:extLst>
          </p:cNvPr>
          <p:cNvSpPr/>
          <p:nvPr/>
        </p:nvSpPr>
        <p:spPr>
          <a:xfrm>
            <a:off x="3081150" y="4016071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9" name="pt43">
            <a:extLst>
              <a:ext uri="{FF2B5EF4-FFF2-40B4-BE49-F238E27FC236}">
                <a16:creationId xmlns:a16="http://schemas.microsoft.com/office/drawing/2014/main" id="{4D521162-89A5-374B-9AF5-FB79C725965B}"/>
              </a:ext>
            </a:extLst>
          </p:cNvPr>
          <p:cNvSpPr/>
          <p:nvPr/>
        </p:nvSpPr>
        <p:spPr>
          <a:xfrm>
            <a:off x="3159882" y="4062752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0" name="pt44">
            <a:extLst>
              <a:ext uri="{FF2B5EF4-FFF2-40B4-BE49-F238E27FC236}">
                <a16:creationId xmlns:a16="http://schemas.microsoft.com/office/drawing/2014/main" id="{3078A7DF-9B61-5146-A819-21FB34EF3AAC}"/>
              </a:ext>
            </a:extLst>
          </p:cNvPr>
          <p:cNvSpPr/>
          <p:nvPr/>
        </p:nvSpPr>
        <p:spPr>
          <a:xfrm>
            <a:off x="3238614" y="3852686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1" name="pt45">
            <a:extLst>
              <a:ext uri="{FF2B5EF4-FFF2-40B4-BE49-F238E27FC236}">
                <a16:creationId xmlns:a16="http://schemas.microsoft.com/office/drawing/2014/main" id="{F3CBE20F-FAC5-B246-B702-20A5A3E2140E}"/>
              </a:ext>
            </a:extLst>
          </p:cNvPr>
          <p:cNvSpPr/>
          <p:nvPr/>
        </p:nvSpPr>
        <p:spPr>
          <a:xfrm>
            <a:off x="3317346" y="3767103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2" name="pt46">
            <a:extLst>
              <a:ext uri="{FF2B5EF4-FFF2-40B4-BE49-F238E27FC236}">
                <a16:creationId xmlns:a16="http://schemas.microsoft.com/office/drawing/2014/main" id="{927CD0BB-ADE0-6F4E-8FE2-96007E16C99F}"/>
              </a:ext>
            </a:extLst>
          </p:cNvPr>
          <p:cNvSpPr/>
          <p:nvPr/>
        </p:nvSpPr>
        <p:spPr>
          <a:xfrm>
            <a:off x="3396078" y="3751543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3" name="pt47">
            <a:extLst>
              <a:ext uri="{FF2B5EF4-FFF2-40B4-BE49-F238E27FC236}">
                <a16:creationId xmlns:a16="http://schemas.microsoft.com/office/drawing/2014/main" id="{E4D73B44-EE3D-724A-90C7-F4460008E3DD}"/>
              </a:ext>
            </a:extLst>
          </p:cNvPr>
          <p:cNvSpPr/>
          <p:nvPr/>
        </p:nvSpPr>
        <p:spPr>
          <a:xfrm>
            <a:off x="3474810" y="3510356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4" name="pt48">
            <a:extLst>
              <a:ext uri="{FF2B5EF4-FFF2-40B4-BE49-F238E27FC236}">
                <a16:creationId xmlns:a16="http://schemas.microsoft.com/office/drawing/2014/main" id="{E7EA4880-6424-0F47-9A7A-48887A70C012}"/>
              </a:ext>
            </a:extLst>
          </p:cNvPr>
          <p:cNvSpPr/>
          <p:nvPr/>
        </p:nvSpPr>
        <p:spPr>
          <a:xfrm>
            <a:off x="3553542" y="3650400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5" name="pt49">
            <a:extLst>
              <a:ext uri="{FF2B5EF4-FFF2-40B4-BE49-F238E27FC236}">
                <a16:creationId xmlns:a16="http://schemas.microsoft.com/office/drawing/2014/main" id="{6F489FC0-691F-804A-8328-0A29D65FC533}"/>
              </a:ext>
            </a:extLst>
          </p:cNvPr>
          <p:cNvSpPr/>
          <p:nvPr/>
        </p:nvSpPr>
        <p:spPr>
          <a:xfrm>
            <a:off x="3632274" y="3510356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6" name="pt50">
            <a:extLst>
              <a:ext uri="{FF2B5EF4-FFF2-40B4-BE49-F238E27FC236}">
                <a16:creationId xmlns:a16="http://schemas.microsoft.com/office/drawing/2014/main" id="{529D101A-13F6-4445-B17B-FA6B7EA7690A}"/>
              </a:ext>
            </a:extLst>
          </p:cNvPr>
          <p:cNvSpPr/>
          <p:nvPr/>
        </p:nvSpPr>
        <p:spPr>
          <a:xfrm>
            <a:off x="3711006" y="3409213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7" name="pt51">
            <a:extLst>
              <a:ext uri="{FF2B5EF4-FFF2-40B4-BE49-F238E27FC236}">
                <a16:creationId xmlns:a16="http://schemas.microsoft.com/office/drawing/2014/main" id="{C93E8BF9-7AAB-4A47-9801-7903BBA562AE}"/>
              </a:ext>
            </a:extLst>
          </p:cNvPr>
          <p:cNvSpPr/>
          <p:nvPr/>
        </p:nvSpPr>
        <p:spPr>
          <a:xfrm>
            <a:off x="3789738" y="3502575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8" name="pt52">
            <a:extLst>
              <a:ext uri="{FF2B5EF4-FFF2-40B4-BE49-F238E27FC236}">
                <a16:creationId xmlns:a16="http://schemas.microsoft.com/office/drawing/2014/main" id="{8D2A8DA1-619A-024C-8103-4487A05C898E}"/>
              </a:ext>
            </a:extLst>
          </p:cNvPr>
          <p:cNvSpPr/>
          <p:nvPr/>
        </p:nvSpPr>
        <p:spPr>
          <a:xfrm>
            <a:off x="3868470" y="3564817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9" name="pt53">
            <a:extLst>
              <a:ext uri="{FF2B5EF4-FFF2-40B4-BE49-F238E27FC236}">
                <a16:creationId xmlns:a16="http://schemas.microsoft.com/office/drawing/2014/main" id="{334342A1-0A11-454A-91F9-C4211492AEDA}"/>
              </a:ext>
            </a:extLst>
          </p:cNvPr>
          <p:cNvSpPr/>
          <p:nvPr/>
        </p:nvSpPr>
        <p:spPr>
          <a:xfrm>
            <a:off x="3947201" y="3471454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40" name="pt54">
            <a:extLst>
              <a:ext uri="{FF2B5EF4-FFF2-40B4-BE49-F238E27FC236}">
                <a16:creationId xmlns:a16="http://schemas.microsoft.com/office/drawing/2014/main" id="{A35D7E80-F14C-834E-9BAE-E7D5053351A8}"/>
              </a:ext>
            </a:extLst>
          </p:cNvPr>
          <p:cNvSpPr/>
          <p:nvPr/>
        </p:nvSpPr>
        <p:spPr>
          <a:xfrm>
            <a:off x="4025933" y="3284729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41" name="pt55">
            <a:extLst>
              <a:ext uri="{FF2B5EF4-FFF2-40B4-BE49-F238E27FC236}">
                <a16:creationId xmlns:a16="http://schemas.microsoft.com/office/drawing/2014/main" id="{70A4D494-4CBA-F341-BC92-98FF45A2DAE9}"/>
              </a:ext>
            </a:extLst>
          </p:cNvPr>
          <p:cNvSpPr/>
          <p:nvPr/>
        </p:nvSpPr>
        <p:spPr>
          <a:xfrm>
            <a:off x="4104665" y="3300289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42" name="pt56">
            <a:extLst>
              <a:ext uri="{FF2B5EF4-FFF2-40B4-BE49-F238E27FC236}">
                <a16:creationId xmlns:a16="http://schemas.microsoft.com/office/drawing/2014/main" id="{F944D353-E906-7D44-8798-97328A65A206}"/>
              </a:ext>
            </a:extLst>
          </p:cNvPr>
          <p:cNvSpPr/>
          <p:nvPr/>
        </p:nvSpPr>
        <p:spPr>
          <a:xfrm>
            <a:off x="4183397" y="3206927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43" name="pt57">
            <a:extLst>
              <a:ext uri="{FF2B5EF4-FFF2-40B4-BE49-F238E27FC236}">
                <a16:creationId xmlns:a16="http://schemas.microsoft.com/office/drawing/2014/main" id="{7DF5E383-1192-BC4A-8987-52951991EC9B}"/>
              </a:ext>
            </a:extLst>
          </p:cNvPr>
          <p:cNvSpPr/>
          <p:nvPr/>
        </p:nvSpPr>
        <p:spPr>
          <a:xfrm>
            <a:off x="4262129" y="3191366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44" name="pt58">
            <a:extLst>
              <a:ext uri="{FF2B5EF4-FFF2-40B4-BE49-F238E27FC236}">
                <a16:creationId xmlns:a16="http://schemas.microsoft.com/office/drawing/2014/main" id="{BC175DAA-6883-8945-B707-7095CA973471}"/>
              </a:ext>
            </a:extLst>
          </p:cNvPr>
          <p:cNvSpPr/>
          <p:nvPr/>
        </p:nvSpPr>
        <p:spPr>
          <a:xfrm>
            <a:off x="4340861" y="3121344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45" name="pt59">
            <a:extLst>
              <a:ext uri="{FF2B5EF4-FFF2-40B4-BE49-F238E27FC236}">
                <a16:creationId xmlns:a16="http://schemas.microsoft.com/office/drawing/2014/main" id="{C7CE705F-4673-AE4E-9DC6-E43E9AB06757}"/>
              </a:ext>
            </a:extLst>
          </p:cNvPr>
          <p:cNvSpPr/>
          <p:nvPr/>
        </p:nvSpPr>
        <p:spPr>
          <a:xfrm>
            <a:off x="4419593" y="3191366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46" name="pt60">
            <a:extLst>
              <a:ext uri="{FF2B5EF4-FFF2-40B4-BE49-F238E27FC236}">
                <a16:creationId xmlns:a16="http://schemas.microsoft.com/office/drawing/2014/main" id="{D43D9B39-9A05-2946-B4E0-44647AD0CC46}"/>
              </a:ext>
            </a:extLst>
          </p:cNvPr>
          <p:cNvSpPr/>
          <p:nvPr/>
        </p:nvSpPr>
        <p:spPr>
          <a:xfrm>
            <a:off x="4498325" y="3004641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47" name="pt61">
            <a:extLst>
              <a:ext uri="{FF2B5EF4-FFF2-40B4-BE49-F238E27FC236}">
                <a16:creationId xmlns:a16="http://schemas.microsoft.com/office/drawing/2014/main" id="{F352D14E-0967-F741-AD58-A2F0F73B8F91}"/>
              </a:ext>
            </a:extLst>
          </p:cNvPr>
          <p:cNvSpPr/>
          <p:nvPr/>
        </p:nvSpPr>
        <p:spPr>
          <a:xfrm>
            <a:off x="4577057" y="2989080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48" name="pt62">
            <a:extLst>
              <a:ext uri="{FF2B5EF4-FFF2-40B4-BE49-F238E27FC236}">
                <a16:creationId xmlns:a16="http://schemas.microsoft.com/office/drawing/2014/main" id="{1711A3CC-7486-AC47-8381-0DC6AAE0AADE}"/>
              </a:ext>
            </a:extLst>
          </p:cNvPr>
          <p:cNvSpPr/>
          <p:nvPr/>
        </p:nvSpPr>
        <p:spPr>
          <a:xfrm>
            <a:off x="4655789" y="2973520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49" name="pt63">
            <a:extLst>
              <a:ext uri="{FF2B5EF4-FFF2-40B4-BE49-F238E27FC236}">
                <a16:creationId xmlns:a16="http://schemas.microsoft.com/office/drawing/2014/main" id="{76E681E6-524C-464A-8FA6-B68D5A821A53}"/>
              </a:ext>
            </a:extLst>
          </p:cNvPr>
          <p:cNvSpPr/>
          <p:nvPr/>
        </p:nvSpPr>
        <p:spPr>
          <a:xfrm>
            <a:off x="4734521" y="2973520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0" name="pt64">
            <a:extLst>
              <a:ext uri="{FF2B5EF4-FFF2-40B4-BE49-F238E27FC236}">
                <a16:creationId xmlns:a16="http://schemas.microsoft.com/office/drawing/2014/main" id="{2470A127-4F1D-6E40-8A1F-3528EDBE9B01}"/>
              </a:ext>
            </a:extLst>
          </p:cNvPr>
          <p:cNvSpPr/>
          <p:nvPr/>
        </p:nvSpPr>
        <p:spPr>
          <a:xfrm>
            <a:off x="4813253" y="2996860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1" name="pt65">
            <a:extLst>
              <a:ext uri="{FF2B5EF4-FFF2-40B4-BE49-F238E27FC236}">
                <a16:creationId xmlns:a16="http://schemas.microsoft.com/office/drawing/2014/main" id="{DFE39471-3F20-BE4D-ABF7-D631D7BCE688}"/>
              </a:ext>
            </a:extLst>
          </p:cNvPr>
          <p:cNvSpPr/>
          <p:nvPr/>
        </p:nvSpPr>
        <p:spPr>
          <a:xfrm>
            <a:off x="4891984" y="2817915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2" name="pt66">
            <a:extLst>
              <a:ext uri="{FF2B5EF4-FFF2-40B4-BE49-F238E27FC236}">
                <a16:creationId xmlns:a16="http://schemas.microsoft.com/office/drawing/2014/main" id="{7D85B7E4-DE61-4C4F-B086-3A835BF87F08}"/>
              </a:ext>
            </a:extLst>
          </p:cNvPr>
          <p:cNvSpPr/>
          <p:nvPr/>
        </p:nvSpPr>
        <p:spPr>
          <a:xfrm>
            <a:off x="4970716" y="2786794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3" name="pt67">
            <a:extLst>
              <a:ext uri="{FF2B5EF4-FFF2-40B4-BE49-F238E27FC236}">
                <a16:creationId xmlns:a16="http://schemas.microsoft.com/office/drawing/2014/main" id="{24DD138F-94C2-C04E-ACAA-61402B7C3726}"/>
              </a:ext>
            </a:extLst>
          </p:cNvPr>
          <p:cNvSpPr/>
          <p:nvPr/>
        </p:nvSpPr>
        <p:spPr>
          <a:xfrm>
            <a:off x="5049448" y="2825695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4" name="pt68">
            <a:extLst>
              <a:ext uri="{FF2B5EF4-FFF2-40B4-BE49-F238E27FC236}">
                <a16:creationId xmlns:a16="http://schemas.microsoft.com/office/drawing/2014/main" id="{C516BB26-3B17-BA40-820D-40A87E8F2A0F}"/>
              </a:ext>
            </a:extLst>
          </p:cNvPr>
          <p:cNvSpPr/>
          <p:nvPr/>
        </p:nvSpPr>
        <p:spPr>
          <a:xfrm>
            <a:off x="5128180" y="2732332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5" name="pt69">
            <a:extLst>
              <a:ext uri="{FF2B5EF4-FFF2-40B4-BE49-F238E27FC236}">
                <a16:creationId xmlns:a16="http://schemas.microsoft.com/office/drawing/2014/main" id="{8B03115A-55FC-084D-B9D0-B8102F95DAA5}"/>
              </a:ext>
            </a:extLst>
          </p:cNvPr>
          <p:cNvSpPr/>
          <p:nvPr/>
        </p:nvSpPr>
        <p:spPr>
          <a:xfrm>
            <a:off x="5206912" y="2771234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6" name="pt70">
            <a:extLst>
              <a:ext uri="{FF2B5EF4-FFF2-40B4-BE49-F238E27FC236}">
                <a16:creationId xmlns:a16="http://schemas.microsoft.com/office/drawing/2014/main" id="{85266E8A-71C1-FC40-AF1F-E0BF383DE46F}"/>
              </a:ext>
            </a:extLst>
          </p:cNvPr>
          <p:cNvSpPr/>
          <p:nvPr/>
        </p:nvSpPr>
        <p:spPr>
          <a:xfrm>
            <a:off x="5285644" y="2755673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7" name="pt71">
            <a:extLst>
              <a:ext uri="{FF2B5EF4-FFF2-40B4-BE49-F238E27FC236}">
                <a16:creationId xmlns:a16="http://schemas.microsoft.com/office/drawing/2014/main" id="{08EDDB6C-C53B-8443-B30A-A7D485EA7EE0}"/>
              </a:ext>
            </a:extLst>
          </p:cNvPr>
          <p:cNvSpPr/>
          <p:nvPr/>
        </p:nvSpPr>
        <p:spPr>
          <a:xfrm>
            <a:off x="5364376" y="2677871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8" name="pt72">
            <a:extLst>
              <a:ext uri="{FF2B5EF4-FFF2-40B4-BE49-F238E27FC236}">
                <a16:creationId xmlns:a16="http://schemas.microsoft.com/office/drawing/2014/main" id="{E9F64342-97E6-3943-B661-1914DAFABA95}"/>
              </a:ext>
            </a:extLst>
          </p:cNvPr>
          <p:cNvSpPr/>
          <p:nvPr/>
        </p:nvSpPr>
        <p:spPr>
          <a:xfrm>
            <a:off x="5443108" y="2576728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9" name="pt73">
            <a:extLst>
              <a:ext uri="{FF2B5EF4-FFF2-40B4-BE49-F238E27FC236}">
                <a16:creationId xmlns:a16="http://schemas.microsoft.com/office/drawing/2014/main" id="{A75A2FD2-3EC1-A745-8131-395F47EFD15C}"/>
              </a:ext>
            </a:extLst>
          </p:cNvPr>
          <p:cNvSpPr/>
          <p:nvPr/>
        </p:nvSpPr>
        <p:spPr>
          <a:xfrm>
            <a:off x="5521840" y="2623409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60" name="pt74">
            <a:extLst>
              <a:ext uri="{FF2B5EF4-FFF2-40B4-BE49-F238E27FC236}">
                <a16:creationId xmlns:a16="http://schemas.microsoft.com/office/drawing/2014/main" id="{77ABB95A-3089-DE44-9475-C8621DF9B093}"/>
              </a:ext>
            </a:extLst>
          </p:cNvPr>
          <p:cNvSpPr/>
          <p:nvPr/>
        </p:nvSpPr>
        <p:spPr>
          <a:xfrm>
            <a:off x="5600572" y="2662310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61" name="pt75">
            <a:extLst>
              <a:ext uri="{FF2B5EF4-FFF2-40B4-BE49-F238E27FC236}">
                <a16:creationId xmlns:a16="http://schemas.microsoft.com/office/drawing/2014/main" id="{E61065B8-16AF-3E4D-A908-BC47F7699A52}"/>
              </a:ext>
            </a:extLst>
          </p:cNvPr>
          <p:cNvSpPr/>
          <p:nvPr/>
        </p:nvSpPr>
        <p:spPr>
          <a:xfrm>
            <a:off x="5679304" y="2646750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62" name="pt76">
            <a:extLst>
              <a:ext uri="{FF2B5EF4-FFF2-40B4-BE49-F238E27FC236}">
                <a16:creationId xmlns:a16="http://schemas.microsoft.com/office/drawing/2014/main" id="{B9C97A58-F00E-5A4D-8404-7CD338D67D13}"/>
              </a:ext>
            </a:extLst>
          </p:cNvPr>
          <p:cNvSpPr/>
          <p:nvPr/>
        </p:nvSpPr>
        <p:spPr>
          <a:xfrm>
            <a:off x="5758036" y="2631189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63" name="pt77">
            <a:extLst>
              <a:ext uri="{FF2B5EF4-FFF2-40B4-BE49-F238E27FC236}">
                <a16:creationId xmlns:a16="http://schemas.microsoft.com/office/drawing/2014/main" id="{B813679F-E4D8-4243-B31E-1EC058C16398}"/>
              </a:ext>
            </a:extLst>
          </p:cNvPr>
          <p:cNvSpPr/>
          <p:nvPr/>
        </p:nvSpPr>
        <p:spPr>
          <a:xfrm>
            <a:off x="5836767" y="2475585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64" name="pt78">
            <a:extLst>
              <a:ext uri="{FF2B5EF4-FFF2-40B4-BE49-F238E27FC236}">
                <a16:creationId xmlns:a16="http://schemas.microsoft.com/office/drawing/2014/main" id="{2C7F851A-6A51-4F48-B8BB-FE32501DBD6B}"/>
              </a:ext>
            </a:extLst>
          </p:cNvPr>
          <p:cNvSpPr/>
          <p:nvPr/>
        </p:nvSpPr>
        <p:spPr>
          <a:xfrm>
            <a:off x="5915499" y="2600068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65" name="pt79">
            <a:extLst>
              <a:ext uri="{FF2B5EF4-FFF2-40B4-BE49-F238E27FC236}">
                <a16:creationId xmlns:a16="http://schemas.microsoft.com/office/drawing/2014/main" id="{7A4C883B-B7A2-7F40-9897-8D5288088587}"/>
              </a:ext>
            </a:extLst>
          </p:cNvPr>
          <p:cNvSpPr/>
          <p:nvPr/>
        </p:nvSpPr>
        <p:spPr>
          <a:xfrm>
            <a:off x="5994231" y="2561167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66" name="pt80">
            <a:extLst>
              <a:ext uri="{FF2B5EF4-FFF2-40B4-BE49-F238E27FC236}">
                <a16:creationId xmlns:a16="http://schemas.microsoft.com/office/drawing/2014/main" id="{552DC077-9365-7549-A8ED-5C1E0FB6B8E2}"/>
              </a:ext>
            </a:extLst>
          </p:cNvPr>
          <p:cNvSpPr/>
          <p:nvPr/>
        </p:nvSpPr>
        <p:spPr>
          <a:xfrm>
            <a:off x="6072963" y="2568948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67" name="pt81">
            <a:extLst>
              <a:ext uri="{FF2B5EF4-FFF2-40B4-BE49-F238E27FC236}">
                <a16:creationId xmlns:a16="http://schemas.microsoft.com/office/drawing/2014/main" id="{40259C4D-6B3B-8640-A45F-1DDEE6AC1345}"/>
              </a:ext>
            </a:extLst>
          </p:cNvPr>
          <p:cNvSpPr/>
          <p:nvPr/>
        </p:nvSpPr>
        <p:spPr>
          <a:xfrm>
            <a:off x="6151695" y="2568948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68" name="pt82">
            <a:extLst>
              <a:ext uri="{FF2B5EF4-FFF2-40B4-BE49-F238E27FC236}">
                <a16:creationId xmlns:a16="http://schemas.microsoft.com/office/drawing/2014/main" id="{0B9B1B9F-4B8C-1144-AC7E-2E4E18959E6A}"/>
              </a:ext>
            </a:extLst>
          </p:cNvPr>
          <p:cNvSpPr/>
          <p:nvPr/>
        </p:nvSpPr>
        <p:spPr>
          <a:xfrm>
            <a:off x="6230427" y="2498925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69" name="pt83">
            <a:extLst>
              <a:ext uri="{FF2B5EF4-FFF2-40B4-BE49-F238E27FC236}">
                <a16:creationId xmlns:a16="http://schemas.microsoft.com/office/drawing/2014/main" id="{B992BF0E-A626-A84F-8C87-44AB9CC17558}"/>
              </a:ext>
            </a:extLst>
          </p:cNvPr>
          <p:cNvSpPr/>
          <p:nvPr/>
        </p:nvSpPr>
        <p:spPr>
          <a:xfrm>
            <a:off x="6309159" y="2483365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70" name="pt84">
            <a:extLst>
              <a:ext uri="{FF2B5EF4-FFF2-40B4-BE49-F238E27FC236}">
                <a16:creationId xmlns:a16="http://schemas.microsoft.com/office/drawing/2014/main" id="{316F0ECD-9ABA-4943-A6E5-B0014B868049}"/>
              </a:ext>
            </a:extLst>
          </p:cNvPr>
          <p:cNvSpPr/>
          <p:nvPr/>
        </p:nvSpPr>
        <p:spPr>
          <a:xfrm>
            <a:off x="6387891" y="2467805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71" name="pt85">
            <a:extLst>
              <a:ext uri="{FF2B5EF4-FFF2-40B4-BE49-F238E27FC236}">
                <a16:creationId xmlns:a16="http://schemas.microsoft.com/office/drawing/2014/main" id="{3759ED8E-1335-4743-8FB3-45E367D9E622}"/>
              </a:ext>
            </a:extLst>
          </p:cNvPr>
          <p:cNvSpPr/>
          <p:nvPr/>
        </p:nvSpPr>
        <p:spPr>
          <a:xfrm>
            <a:off x="6466623" y="2460024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72" name="pt86">
            <a:extLst>
              <a:ext uri="{FF2B5EF4-FFF2-40B4-BE49-F238E27FC236}">
                <a16:creationId xmlns:a16="http://schemas.microsoft.com/office/drawing/2014/main" id="{CEC4FFF6-8A33-8446-A19E-F4B5439C9FE2}"/>
              </a:ext>
            </a:extLst>
          </p:cNvPr>
          <p:cNvSpPr/>
          <p:nvPr/>
        </p:nvSpPr>
        <p:spPr>
          <a:xfrm>
            <a:off x="6545355" y="2530046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73" name="pt87">
            <a:extLst>
              <a:ext uri="{FF2B5EF4-FFF2-40B4-BE49-F238E27FC236}">
                <a16:creationId xmlns:a16="http://schemas.microsoft.com/office/drawing/2014/main" id="{C7A2AB83-87C9-044B-9EB4-EF297680DF45}"/>
              </a:ext>
            </a:extLst>
          </p:cNvPr>
          <p:cNvSpPr/>
          <p:nvPr/>
        </p:nvSpPr>
        <p:spPr>
          <a:xfrm>
            <a:off x="6624087" y="2460024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74" name="pt88">
            <a:extLst>
              <a:ext uri="{FF2B5EF4-FFF2-40B4-BE49-F238E27FC236}">
                <a16:creationId xmlns:a16="http://schemas.microsoft.com/office/drawing/2014/main" id="{92C39704-9434-0E4E-9381-D9545D5A1EF8}"/>
              </a:ext>
            </a:extLst>
          </p:cNvPr>
          <p:cNvSpPr/>
          <p:nvPr/>
        </p:nvSpPr>
        <p:spPr>
          <a:xfrm>
            <a:off x="6702819" y="2460024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75" name="pt89">
            <a:extLst>
              <a:ext uri="{FF2B5EF4-FFF2-40B4-BE49-F238E27FC236}">
                <a16:creationId xmlns:a16="http://schemas.microsoft.com/office/drawing/2014/main" id="{ED08EEEB-1229-4C4F-80D5-B745E27F762D}"/>
              </a:ext>
            </a:extLst>
          </p:cNvPr>
          <p:cNvSpPr/>
          <p:nvPr/>
        </p:nvSpPr>
        <p:spPr>
          <a:xfrm>
            <a:off x="6781550" y="2491145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76" name="pt90">
            <a:extLst>
              <a:ext uri="{FF2B5EF4-FFF2-40B4-BE49-F238E27FC236}">
                <a16:creationId xmlns:a16="http://schemas.microsoft.com/office/drawing/2014/main" id="{34684ABF-67C1-9649-B5C2-5A3156DB66F4}"/>
              </a:ext>
            </a:extLst>
          </p:cNvPr>
          <p:cNvSpPr/>
          <p:nvPr/>
        </p:nvSpPr>
        <p:spPr>
          <a:xfrm>
            <a:off x="6860282" y="2421123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77" name="pt91">
            <a:extLst>
              <a:ext uri="{FF2B5EF4-FFF2-40B4-BE49-F238E27FC236}">
                <a16:creationId xmlns:a16="http://schemas.microsoft.com/office/drawing/2014/main" id="{D020665C-A906-1641-8D58-2989FB04F944}"/>
              </a:ext>
            </a:extLst>
          </p:cNvPr>
          <p:cNvSpPr/>
          <p:nvPr/>
        </p:nvSpPr>
        <p:spPr>
          <a:xfrm>
            <a:off x="6939014" y="2405563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78" name="pt92">
            <a:extLst>
              <a:ext uri="{FF2B5EF4-FFF2-40B4-BE49-F238E27FC236}">
                <a16:creationId xmlns:a16="http://schemas.microsoft.com/office/drawing/2014/main" id="{71A0B648-8FAD-084C-968E-9EB9249F4BB3}"/>
              </a:ext>
            </a:extLst>
          </p:cNvPr>
          <p:cNvSpPr/>
          <p:nvPr/>
        </p:nvSpPr>
        <p:spPr>
          <a:xfrm>
            <a:off x="7017746" y="2421123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79" name="pt93">
            <a:extLst>
              <a:ext uri="{FF2B5EF4-FFF2-40B4-BE49-F238E27FC236}">
                <a16:creationId xmlns:a16="http://schemas.microsoft.com/office/drawing/2014/main" id="{1DC43C08-64D4-CF4B-A091-CFDEF78EC104}"/>
              </a:ext>
            </a:extLst>
          </p:cNvPr>
          <p:cNvSpPr/>
          <p:nvPr/>
        </p:nvSpPr>
        <p:spPr>
          <a:xfrm>
            <a:off x="7096478" y="2382222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80" name="pt94">
            <a:extLst>
              <a:ext uri="{FF2B5EF4-FFF2-40B4-BE49-F238E27FC236}">
                <a16:creationId xmlns:a16="http://schemas.microsoft.com/office/drawing/2014/main" id="{91639A34-3AFB-DB46-925A-8742B0F060A4}"/>
              </a:ext>
            </a:extLst>
          </p:cNvPr>
          <p:cNvSpPr/>
          <p:nvPr/>
        </p:nvSpPr>
        <p:spPr>
          <a:xfrm>
            <a:off x="7175210" y="2491145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81" name="pt95">
            <a:extLst>
              <a:ext uri="{FF2B5EF4-FFF2-40B4-BE49-F238E27FC236}">
                <a16:creationId xmlns:a16="http://schemas.microsoft.com/office/drawing/2014/main" id="{423E4266-ABC7-4541-9C33-59FF058F269C}"/>
              </a:ext>
            </a:extLst>
          </p:cNvPr>
          <p:cNvSpPr/>
          <p:nvPr/>
        </p:nvSpPr>
        <p:spPr>
          <a:xfrm>
            <a:off x="7253942" y="2382222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82" name="pt96">
            <a:extLst>
              <a:ext uri="{FF2B5EF4-FFF2-40B4-BE49-F238E27FC236}">
                <a16:creationId xmlns:a16="http://schemas.microsoft.com/office/drawing/2014/main" id="{1E7F38EA-3881-F049-99C4-D3AA28B249B3}"/>
              </a:ext>
            </a:extLst>
          </p:cNvPr>
          <p:cNvSpPr/>
          <p:nvPr/>
        </p:nvSpPr>
        <p:spPr>
          <a:xfrm>
            <a:off x="7332674" y="2358881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83" name="pt97">
            <a:extLst>
              <a:ext uri="{FF2B5EF4-FFF2-40B4-BE49-F238E27FC236}">
                <a16:creationId xmlns:a16="http://schemas.microsoft.com/office/drawing/2014/main" id="{BFFC20DF-EFDD-A845-BD89-59C407ACC123}"/>
              </a:ext>
            </a:extLst>
          </p:cNvPr>
          <p:cNvSpPr/>
          <p:nvPr/>
        </p:nvSpPr>
        <p:spPr>
          <a:xfrm>
            <a:off x="7411406" y="2358881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84" name="pt98">
            <a:extLst>
              <a:ext uri="{FF2B5EF4-FFF2-40B4-BE49-F238E27FC236}">
                <a16:creationId xmlns:a16="http://schemas.microsoft.com/office/drawing/2014/main" id="{A5BDE4FC-9148-5A43-9C8C-2464D0EBD1CA}"/>
              </a:ext>
            </a:extLst>
          </p:cNvPr>
          <p:cNvSpPr/>
          <p:nvPr/>
        </p:nvSpPr>
        <p:spPr>
          <a:xfrm>
            <a:off x="7490138" y="2382222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85" name="pt99">
            <a:extLst>
              <a:ext uri="{FF2B5EF4-FFF2-40B4-BE49-F238E27FC236}">
                <a16:creationId xmlns:a16="http://schemas.microsoft.com/office/drawing/2014/main" id="{EFC0701A-745D-7E4D-8720-D1D72F82A47E}"/>
              </a:ext>
            </a:extLst>
          </p:cNvPr>
          <p:cNvSpPr/>
          <p:nvPr/>
        </p:nvSpPr>
        <p:spPr>
          <a:xfrm>
            <a:off x="7568870" y="2390002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86" name="pt100">
            <a:extLst>
              <a:ext uri="{FF2B5EF4-FFF2-40B4-BE49-F238E27FC236}">
                <a16:creationId xmlns:a16="http://schemas.microsoft.com/office/drawing/2014/main" id="{B569271F-6743-2A4B-9C8D-8178226DC8E9}"/>
              </a:ext>
            </a:extLst>
          </p:cNvPr>
          <p:cNvSpPr/>
          <p:nvPr/>
        </p:nvSpPr>
        <p:spPr>
          <a:xfrm>
            <a:off x="7647602" y="2374442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87" name="pt101">
            <a:extLst>
              <a:ext uri="{FF2B5EF4-FFF2-40B4-BE49-F238E27FC236}">
                <a16:creationId xmlns:a16="http://schemas.microsoft.com/office/drawing/2014/main" id="{22A6C3AF-052C-9040-AE59-DEA9A3E45DDE}"/>
              </a:ext>
            </a:extLst>
          </p:cNvPr>
          <p:cNvSpPr/>
          <p:nvPr/>
        </p:nvSpPr>
        <p:spPr>
          <a:xfrm>
            <a:off x="7726333" y="2366661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88" name="pt102">
            <a:extLst>
              <a:ext uri="{FF2B5EF4-FFF2-40B4-BE49-F238E27FC236}">
                <a16:creationId xmlns:a16="http://schemas.microsoft.com/office/drawing/2014/main" id="{95D6CC4C-3489-0146-AEA8-38DCC294B951}"/>
              </a:ext>
            </a:extLst>
          </p:cNvPr>
          <p:cNvSpPr/>
          <p:nvPr/>
        </p:nvSpPr>
        <p:spPr>
          <a:xfrm>
            <a:off x="7805065" y="2382222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89" name="pt103">
            <a:extLst>
              <a:ext uri="{FF2B5EF4-FFF2-40B4-BE49-F238E27FC236}">
                <a16:creationId xmlns:a16="http://schemas.microsoft.com/office/drawing/2014/main" id="{86DA7260-875A-6C44-A140-AD4CEA022BC0}"/>
              </a:ext>
            </a:extLst>
          </p:cNvPr>
          <p:cNvSpPr/>
          <p:nvPr/>
        </p:nvSpPr>
        <p:spPr>
          <a:xfrm>
            <a:off x="7883797" y="2390002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90" name="pt104">
            <a:extLst>
              <a:ext uri="{FF2B5EF4-FFF2-40B4-BE49-F238E27FC236}">
                <a16:creationId xmlns:a16="http://schemas.microsoft.com/office/drawing/2014/main" id="{5222C841-37E6-2A44-8036-5849AA82ABB5}"/>
              </a:ext>
            </a:extLst>
          </p:cNvPr>
          <p:cNvSpPr/>
          <p:nvPr/>
        </p:nvSpPr>
        <p:spPr>
          <a:xfrm>
            <a:off x="7962529" y="2366661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91" name="pt105">
            <a:extLst>
              <a:ext uri="{FF2B5EF4-FFF2-40B4-BE49-F238E27FC236}">
                <a16:creationId xmlns:a16="http://schemas.microsoft.com/office/drawing/2014/main" id="{234ADEF4-BB4C-1244-87AA-43B89084BCF4}"/>
              </a:ext>
            </a:extLst>
          </p:cNvPr>
          <p:cNvSpPr/>
          <p:nvPr/>
        </p:nvSpPr>
        <p:spPr>
          <a:xfrm>
            <a:off x="8041261" y="2351101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92" name="pt106">
            <a:extLst>
              <a:ext uri="{FF2B5EF4-FFF2-40B4-BE49-F238E27FC236}">
                <a16:creationId xmlns:a16="http://schemas.microsoft.com/office/drawing/2014/main" id="{27719625-1902-CE48-9853-380964B5B7D5}"/>
              </a:ext>
            </a:extLst>
          </p:cNvPr>
          <p:cNvSpPr/>
          <p:nvPr/>
        </p:nvSpPr>
        <p:spPr>
          <a:xfrm>
            <a:off x="8119993" y="2327760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93" name="pt107">
            <a:extLst>
              <a:ext uri="{FF2B5EF4-FFF2-40B4-BE49-F238E27FC236}">
                <a16:creationId xmlns:a16="http://schemas.microsoft.com/office/drawing/2014/main" id="{6A8857D1-2947-AE42-9504-71273B067C7F}"/>
              </a:ext>
            </a:extLst>
          </p:cNvPr>
          <p:cNvSpPr/>
          <p:nvPr/>
        </p:nvSpPr>
        <p:spPr>
          <a:xfrm>
            <a:off x="8198725" y="2397782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94" name="pt108">
            <a:extLst>
              <a:ext uri="{FF2B5EF4-FFF2-40B4-BE49-F238E27FC236}">
                <a16:creationId xmlns:a16="http://schemas.microsoft.com/office/drawing/2014/main" id="{E8E3D0AA-1948-AA46-BE7C-8BA5C123EC80}"/>
              </a:ext>
            </a:extLst>
          </p:cNvPr>
          <p:cNvSpPr/>
          <p:nvPr/>
        </p:nvSpPr>
        <p:spPr>
          <a:xfrm>
            <a:off x="8277457" y="2335541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95" name="pt109">
            <a:extLst>
              <a:ext uri="{FF2B5EF4-FFF2-40B4-BE49-F238E27FC236}">
                <a16:creationId xmlns:a16="http://schemas.microsoft.com/office/drawing/2014/main" id="{55EA57C1-1697-124E-BF59-EB44A8A89DB8}"/>
              </a:ext>
            </a:extLst>
          </p:cNvPr>
          <p:cNvSpPr/>
          <p:nvPr/>
        </p:nvSpPr>
        <p:spPr>
          <a:xfrm>
            <a:off x="8356189" y="2335541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96" name="pt110">
            <a:extLst>
              <a:ext uri="{FF2B5EF4-FFF2-40B4-BE49-F238E27FC236}">
                <a16:creationId xmlns:a16="http://schemas.microsoft.com/office/drawing/2014/main" id="{51CB61E9-5D35-264C-A410-E308FEF393B3}"/>
              </a:ext>
            </a:extLst>
          </p:cNvPr>
          <p:cNvSpPr/>
          <p:nvPr/>
        </p:nvSpPr>
        <p:spPr>
          <a:xfrm>
            <a:off x="8434921" y="2343321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97" name="pt111">
            <a:extLst>
              <a:ext uri="{FF2B5EF4-FFF2-40B4-BE49-F238E27FC236}">
                <a16:creationId xmlns:a16="http://schemas.microsoft.com/office/drawing/2014/main" id="{7407A60B-536B-BD49-827E-0009961B3FF5}"/>
              </a:ext>
            </a:extLst>
          </p:cNvPr>
          <p:cNvSpPr/>
          <p:nvPr/>
        </p:nvSpPr>
        <p:spPr>
          <a:xfrm>
            <a:off x="8513653" y="2327760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98" name="pt112">
            <a:extLst>
              <a:ext uri="{FF2B5EF4-FFF2-40B4-BE49-F238E27FC236}">
                <a16:creationId xmlns:a16="http://schemas.microsoft.com/office/drawing/2014/main" id="{50F9855A-9FD6-3247-9314-3A8EDC02EE4F}"/>
              </a:ext>
            </a:extLst>
          </p:cNvPr>
          <p:cNvSpPr/>
          <p:nvPr/>
        </p:nvSpPr>
        <p:spPr>
          <a:xfrm>
            <a:off x="8592385" y="2319980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99" name="pl113">
            <a:extLst>
              <a:ext uri="{FF2B5EF4-FFF2-40B4-BE49-F238E27FC236}">
                <a16:creationId xmlns:a16="http://schemas.microsoft.com/office/drawing/2014/main" id="{07D3B17E-8CFB-BB47-8759-1999A3CAE2CE}"/>
              </a:ext>
            </a:extLst>
          </p:cNvPr>
          <p:cNvSpPr/>
          <p:nvPr/>
        </p:nvSpPr>
        <p:spPr>
          <a:xfrm>
            <a:off x="980215" y="2376450"/>
            <a:ext cx="7636995" cy="3764164"/>
          </a:xfrm>
          <a:custGeom>
            <a:avLst/>
            <a:gdLst/>
            <a:ahLst/>
            <a:cxnLst/>
            <a:rect l="0" t="0" r="0" b="0"/>
            <a:pathLst>
              <a:path w="7636995" h="3764164">
                <a:moveTo>
                  <a:pt x="0" y="3764164"/>
                </a:moveTo>
                <a:lnTo>
                  <a:pt x="96670" y="3651772"/>
                </a:lnTo>
                <a:lnTo>
                  <a:pt x="193341" y="3541010"/>
                </a:lnTo>
                <a:lnTo>
                  <a:pt x="290012" y="3431864"/>
                </a:lnTo>
                <a:lnTo>
                  <a:pt x="386683" y="3324317"/>
                </a:lnTo>
                <a:lnTo>
                  <a:pt x="483354" y="3218354"/>
                </a:lnTo>
                <a:lnTo>
                  <a:pt x="580025" y="3113958"/>
                </a:lnTo>
                <a:lnTo>
                  <a:pt x="676695" y="3011114"/>
                </a:lnTo>
                <a:lnTo>
                  <a:pt x="773366" y="2909806"/>
                </a:lnTo>
                <a:lnTo>
                  <a:pt x="870037" y="2810019"/>
                </a:lnTo>
                <a:lnTo>
                  <a:pt x="966708" y="2711734"/>
                </a:lnTo>
                <a:lnTo>
                  <a:pt x="1063379" y="2614923"/>
                </a:lnTo>
                <a:lnTo>
                  <a:pt x="1160050" y="2519608"/>
                </a:lnTo>
                <a:lnTo>
                  <a:pt x="1256720" y="2425830"/>
                </a:lnTo>
                <a:lnTo>
                  <a:pt x="1353391" y="2333628"/>
                </a:lnTo>
                <a:lnTo>
                  <a:pt x="1450062" y="2243043"/>
                </a:lnTo>
                <a:lnTo>
                  <a:pt x="1546733" y="2154116"/>
                </a:lnTo>
                <a:lnTo>
                  <a:pt x="1643404" y="2066887"/>
                </a:lnTo>
                <a:lnTo>
                  <a:pt x="1740075" y="1981395"/>
                </a:lnTo>
                <a:lnTo>
                  <a:pt x="1836745" y="1897682"/>
                </a:lnTo>
                <a:lnTo>
                  <a:pt x="1933416" y="1815639"/>
                </a:lnTo>
                <a:lnTo>
                  <a:pt x="2030087" y="1734308"/>
                </a:lnTo>
                <a:lnTo>
                  <a:pt x="2126758" y="1653751"/>
                </a:lnTo>
                <a:lnTo>
                  <a:pt x="2223429" y="1574254"/>
                </a:lnTo>
                <a:lnTo>
                  <a:pt x="2320100" y="1496105"/>
                </a:lnTo>
                <a:lnTo>
                  <a:pt x="2416770" y="1419594"/>
                </a:lnTo>
                <a:lnTo>
                  <a:pt x="2513441" y="1345006"/>
                </a:lnTo>
                <a:lnTo>
                  <a:pt x="2610112" y="1272632"/>
                </a:lnTo>
                <a:lnTo>
                  <a:pt x="2706783" y="1202758"/>
                </a:lnTo>
                <a:lnTo>
                  <a:pt x="2803454" y="1135673"/>
                </a:lnTo>
                <a:lnTo>
                  <a:pt x="2900125" y="1071508"/>
                </a:lnTo>
                <a:lnTo>
                  <a:pt x="2996795" y="1009886"/>
                </a:lnTo>
                <a:lnTo>
                  <a:pt x="3093466" y="950685"/>
                </a:lnTo>
                <a:lnTo>
                  <a:pt x="3190137" y="893812"/>
                </a:lnTo>
                <a:lnTo>
                  <a:pt x="3286808" y="839173"/>
                </a:lnTo>
                <a:lnTo>
                  <a:pt x="3383479" y="786676"/>
                </a:lnTo>
                <a:lnTo>
                  <a:pt x="3480150" y="736226"/>
                </a:lnTo>
                <a:lnTo>
                  <a:pt x="3576820" y="687730"/>
                </a:lnTo>
                <a:lnTo>
                  <a:pt x="3673491" y="641095"/>
                </a:lnTo>
                <a:lnTo>
                  <a:pt x="3770162" y="596228"/>
                </a:lnTo>
                <a:lnTo>
                  <a:pt x="3866833" y="553559"/>
                </a:lnTo>
                <a:lnTo>
                  <a:pt x="3963504" y="513655"/>
                </a:lnTo>
                <a:lnTo>
                  <a:pt x="4060175" y="476289"/>
                </a:lnTo>
                <a:lnTo>
                  <a:pt x="4156845" y="441228"/>
                </a:lnTo>
                <a:lnTo>
                  <a:pt x="4253516" y="408239"/>
                </a:lnTo>
                <a:lnTo>
                  <a:pt x="4350187" y="377090"/>
                </a:lnTo>
                <a:lnTo>
                  <a:pt x="4446858" y="347546"/>
                </a:lnTo>
                <a:lnTo>
                  <a:pt x="4543529" y="319377"/>
                </a:lnTo>
                <a:lnTo>
                  <a:pt x="4640200" y="292348"/>
                </a:lnTo>
                <a:lnTo>
                  <a:pt x="4736870" y="266227"/>
                </a:lnTo>
                <a:lnTo>
                  <a:pt x="4833541" y="240878"/>
                </a:lnTo>
                <a:lnTo>
                  <a:pt x="4930212" y="217426"/>
                </a:lnTo>
                <a:lnTo>
                  <a:pt x="5026883" y="196065"/>
                </a:lnTo>
                <a:lnTo>
                  <a:pt x="5123554" y="176548"/>
                </a:lnTo>
                <a:lnTo>
                  <a:pt x="5220225" y="158628"/>
                </a:lnTo>
                <a:lnTo>
                  <a:pt x="5316895" y="142058"/>
                </a:lnTo>
                <a:lnTo>
                  <a:pt x="5413566" y="126593"/>
                </a:lnTo>
                <a:lnTo>
                  <a:pt x="5510237" y="111985"/>
                </a:lnTo>
                <a:lnTo>
                  <a:pt x="5606908" y="97987"/>
                </a:lnTo>
                <a:lnTo>
                  <a:pt x="5703579" y="84353"/>
                </a:lnTo>
                <a:lnTo>
                  <a:pt x="5800250" y="71046"/>
                </a:lnTo>
                <a:lnTo>
                  <a:pt x="5896920" y="58949"/>
                </a:lnTo>
                <a:lnTo>
                  <a:pt x="5993591" y="48146"/>
                </a:lnTo>
                <a:lnTo>
                  <a:pt x="6090262" y="38582"/>
                </a:lnTo>
                <a:lnTo>
                  <a:pt x="6186933" y="30204"/>
                </a:lnTo>
                <a:lnTo>
                  <a:pt x="6283604" y="22958"/>
                </a:lnTo>
                <a:lnTo>
                  <a:pt x="6380275" y="16788"/>
                </a:lnTo>
                <a:lnTo>
                  <a:pt x="6476945" y="11643"/>
                </a:lnTo>
                <a:lnTo>
                  <a:pt x="6573616" y="7466"/>
                </a:lnTo>
                <a:lnTo>
                  <a:pt x="6670287" y="4205"/>
                </a:lnTo>
                <a:lnTo>
                  <a:pt x="6766958" y="1840"/>
                </a:lnTo>
                <a:lnTo>
                  <a:pt x="6863629" y="431"/>
                </a:lnTo>
                <a:lnTo>
                  <a:pt x="6960300" y="0"/>
                </a:lnTo>
                <a:lnTo>
                  <a:pt x="7056970" y="564"/>
                </a:lnTo>
                <a:lnTo>
                  <a:pt x="7153641" y="2141"/>
                </a:lnTo>
                <a:lnTo>
                  <a:pt x="7250312" y="4751"/>
                </a:lnTo>
                <a:lnTo>
                  <a:pt x="7346983" y="8410"/>
                </a:lnTo>
                <a:lnTo>
                  <a:pt x="7443654" y="13138"/>
                </a:lnTo>
                <a:lnTo>
                  <a:pt x="7540325" y="18952"/>
                </a:lnTo>
                <a:lnTo>
                  <a:pt x="7636995" y="25870"/>
                </a:lnTo>
                <a:lnTo>
                  <a:pt x="7636995" y="25870"/>
                </a:lnTo>
              </a:path>
            </a:pathLst>
          </a:custGeom>
          <a:ln w="27101" cap="flat">
            <a:solidFill>
              <a:srgbClr val="104E8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00" name="pl114">
            <a:extLst>
              <a:ext uri="{FF2B5EF4-FFF2-40B4-BE49-F238E27FC236}">
                <a16:creationId xmlns:a16="http://schemas.microsoft.com/office/drawing/2014/main" id="{D0D25EB6-656F-E04B-81EF-D9F16B22C398}"/>
              </a:ext>
            </a:extLst>
          </p:cNvPr>
          <p:cNvSpPr/>
          <p:nvPr/>
        </p:nvSpPr>
        <p:spPr>
          <a:xfrm>
            <a:off x="980215" y="2321465"/>
            <a:ext cx="0" cy="3819149"/>
          </a:xfrm>
          <a:custGeom>
            <a:avLst/>
            <a:gdLst/>
            <a:ahLst/>
            <a:cxnLst/>
            <a:rect l="0" t="0" r="0" b="0"/>
            <a:pathLst>
              <a:path h="3819149">
                <a:moveTo>
                  <a:pt x="0" y="3819149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01" name="tx115">
            <a:extLst>
              <a:ext uri="{FF2B5EF4-FFF2-40B4-BE49-F238E27FC236}">
                <a16:creationId xmlns:a16="http://schemas.microsoft.com/office/drawing/2014/main" id="{ADB5602A-37C6-BF43-8320-16FF423AD586}"/>
              </a:ext>
            </a:extLst>
          </p:cNvPr>
          <p:cNvSpPr/>
          <p:nvPr/>
        </p:nvSpPr>
        <p:spPr>
          <a:xfrm>
            <a:off x="695124" y="5196388"/>
            <a:ext cx="222460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0.25</a:t>
            </a:r>
          </a:p>
        </p:txBody>
      </p:sp>
      <p:sp>
        <p:nvSpPr>
          <p:cNvPr id="702" name="tx116">
            <a:extLst>
              <a:ext uri="{FF2B5EF4-FFF2-40B4-BE49-F238E27FC236}">
                <a16:creationId xmlns:a16="http://schemas.microsoft.com/office/drawing/2014/main" id="{B4319E6D-00E0-1D44-ABC7-C77E2807DF5F}"/>
              </a:ext>
            </a:extLst>
          </p:cNvPr>
          <p:cNvSpPr/>
          <p:nvPr/>
        </p:nvSpPr>
        <p:spPr>
          <a:xfrm>
            <a:off x="695124" y="4223859"/>
            <a:ext cx="222460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0.50</a:t>
            </a:r>
          </a:p>
        </p:txBody>
      </p:sp>
      <p:sp>
        <p:nvSpPr>
          <p:cNvPr id="703" name="tx117">
            <a:extLst>
              <a:ext uri="{FF2B5EF4-FFF2-40B4-BE49-F238E27FC236}">
                <a16:creationId xmlns:a16="http://schemas.microsoft.com/office/drawing/2014/main" id="{95F97E40-76D1-3F44-A6C1-9A5ED9699C3C}"/>
              </a:ext>
            </a:extLst>
          </p:cNvPr>
          <p:cNvSpPr/>
          <p:nvPr/>
        </p:nvSpPr>
        <p:spPr>
          <a:xfrm>
            <a:off x="695124" y="3251330"/>
            <a:ext cx="222460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0.75</a:t>
            </a:r>
          </a:p>
        </p:txBody>
      </p:sp>
      <p:sp>
        <p:nvSpPr>
          <p:cNvPr id="704" name="tx118">
            <a:extLst>
              <a:ext uri="{FF2B5EF4-FFF2-40B4-BE49-F238E27FC236}">
                <a16:creationId xmlns:a16="http://schemas.microsoft.com/office/drawing/2014/main" id="{69B143EB-C7A5-5749-A01A-0AE46D6EB27A}"/>
              </a:ext>
            </a:extLst>
          </p:cNvPr>
          <p:cNvSpPr/>
          <p:nvPr/>
        </p:nvSpPr>
        <p:spPr>
          <a:xfrm>
            <a:off x="695124" y="2278801"/>
            <a:ext cx="222460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1.00</a:t>
            </a:r>
          </a:p>
        </p:txBody>
      </p:sp>
      <p:sp>
        <p:nvSpPr>
          <p:cNvPr id="705" name="pl119">
            <a:extLst>
              <a:ext uri="{FF2B5EF4-FFF2-40B4-BE49-F238E27FC236}">
                <a16:creationId xmlns:a16="http://schemas.microsoft.com/office/drawing/2014/main" id="{3C73136E-2D57-4943-91A2-B519A8516388}"/>
              </a:ext>
            </a:extLst>
          </p:cNvPr>
          <p:cNvSpPr/>
          <p:nvPr/>
        </p:nvSpPr>
        <p:spPr>
          <a:xfrm>
            <a:off x="945420" y="523905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06" name="pl120">
            <a:extLst>
              <a:ext uri="{FF2B5EF4-FFF2-40B4-BE49-F238E27FC236}">
                <a16:creationId xmlns:a16="http://schemas.microsoft.com/office/drawing/2014/main" id="{AB1EC088-5BCD-E14C-AF03-73978D2BDB60}"/>
              </a:ext>
            </a:extLst>
          </p:cNvPr>
          <p:cNvSpPr/>
          <p:nvPr/>
        </p:nvSpPr>
        <p:spPr>
          <a:xfrm>
            <a:off x="945420" y="426652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07" name="pl121">
            <a:extLst>
              <a:ext uri="{FF2B5EF4-FFF2-40B4-BE49-F238E27FC236}">
                <a16:creationId xmlns:a16="http://schemas.microsoft.com/office/drawing/2014/main" id="{A25DEDF7-5E03-0D40-A7F3-B90868FE9E57}"/>
              </a:ext>
            </a:extLst>
          </p:cNvPr>
          <p:cNvSpPr/>
          <p:nvPr/>
        </p:nvSpPr>
        <p:spPr>
          <a:xfrm>
            <a:off x="945420" y="329399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08" name="pl122">
            <a:extLst>
              <a:ext uri="{FF2B5EF4-FFF2-40B4-BE49-F238E27FC236}">
                <a16:creationId xmlns:a16="http://schemas.microsoft.com/office/drawing/2014/main" id="{244272B9-DBEF-4C41-8089-A936B864A4E4}"/>
              </a:ext>
            </a:extLst>
          </p:cNvPr>
          <p:cNvSpPr/>
          <p:nvPr/>
        </p:nvSpPr>
        <p:spPr>
          <a:xfrm>
            <a:off x="945420" y="232146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09" name="pl123">
            <a:extLst>
              <a:ext uri="{FF2B5EF4-FFF2-40B4-BE49-F238E27FC236}">
                <a16:creationId xmlns:a16="http://schemas.microsoft.com/office/drawing/2014/main" id="{2810127A-0D72-C84D-A383-3D287B39457A}"/>
              </a:ext>
            </a:extLst>
          </p:cNvPr>
          <p:cNvSpPr/>
          <p:nvPr/>
        </p:nvSpPr>
        <p:spPr>
          <a:xfrm>
            <a:off x="980215" y="6140615"/>
            <a:ext cx="7636995" cy="0"/>
          </a:xfrm>
          <a:custGeom>
            <a:avLst/>
            <a:gdLst/>
            <a:ahLst/>
            <a:cxnLst/>
            <a:rect l="0" t="0" r="0" b="0"/>
            <a:pathLst>
              <a:path w="7636995">
                <a:moveTo>
                  <a:pt x="0" y="0"/>
                </a:moveTo>
                <a:lnTo>
                  <a:pt x="7636995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10" name="pl124">
            <a:extLst>
              <a:ext uri="{FF2B5EF4-FFF2-40B4-BE49-F238E27FC236}">
                <a16:creationId xmlns:a16="http://schemas.microsoft.com/office/drawing/2014/main" id="{68DC2076-7E21-214C-956A-0F4BCE90021C}"/>
              </a:ext>
            </a:extLst>
          </p:cNvPr>
          <p:cNvSpPr/>
          <p:nvPr/>
        </p:nvSpPr>
        <p:spPr>
          <a:xfrm>
            <a:off x="2712317" y="6140615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11" name="pl125">
            <a:extLst>
              <a:ext uri="{FF2B5EF4-FFF2-40B4-BE49-F238E27FC236}">
                <a16:creationId xmlns:a16="http://schemas.microsoft.com/office/drawing/2014/main" id="{DFB4B741-1D9F-EC4A-A42F-5F545F4DB187}"/>
              </a:ext>
            </a:extLst>
          </p:cNvPr>
          <p:cNvSpPr/>
          <p:nvPr/>
        </p:nvSpPr>
        <p:spPr>
          <a:xfrm>
            <a:off x="4680615" y="6140615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12" name="pl126">
            <a:extLst>
              <a:ext uri="{FF2B5EF4-FFF2-40B4-BE49-F238E27FC236}">
                <a16:creationId xmlns:a16="http://schemas.microsoft.com/office/drawing/2014/main" id="{FAFA6F18-F7E8-AB41-9595-FCBF8B700085}"/>
              </a:ext>
            </a:extLst>
          </p:cNvPr>
          <p:cNvSpPr/>
          <p:nvPr/>
        </p:nvSpPr>
        <p:spPr>
          <a:xfrm>
            <a:off x="6648913" y="6140615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13" name="pl127">
            <a:extLst>
              <a:ext uri="{FF2B5EF4-FFF2-40B4-BE49-F238E27FC236}">
                <a16:creationId xmlns:a16="http://schemas.microsoft.com/office/drawing/2014/main" id="{8AA52BE0-ABC9-6040-9803-72E19118FB94}"/>
              </a:ext>
            </a:extLst>
          </p:cNvPr>
          <p:cNvSpPr/>
          <p:nvPr/>
        </p:nvSpPr>
        <p:spPr>
          <a:xfrm>
            <a:off x="8617210" y="6140615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14" name="tx128">
            <a:extLst>
              <a:ext uri="{FF2B5EF4-FFF2-40B4-BE49-F238E27FC236}">
                <a16:creationId xmlns:a16="http://schemas.microsoft.com/office/drawing/2014/main" id="{B4B4FEFF-4896-F44E-A8EE-BB7A32EA044C}"/>
              </a:ext>
            </a:extLst>
          </p:cNvPr>
          <p:cNvSpPr/>
          <p:nvPr/>
        </p:nvSpPr>
        <p:spPr>
          <a:xfrm>
            <a:off x="2648748" y="6201459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25</a:t>
            </a:r>
          </a:p>
        </p:txBody>
      </p:sp>
      <p:sp>
        <p:nvSpPr>
          <p:cNvPr id="715" name="tx129">
            <a:extLst>
              <a:ext uri="{FF2B5EF4-FFF2-40B4-BE49-F238E27FC236}">
                <a16:creationId xmlns:a16="http://schemas.microsoft.com/office/drawing/2014/main" id="{8BC6CE59-F562-5746-9CB8-55146E7FD25E}"/>
              </a:ext>
            </a:extLst>
          </p:cNvPr>
          <p:cNvSpPr/>
          <p:nvPr/>
        </p:nvSpPr>
        <p:spPr>
          <a:xfrm>
            <a:off x="4617046" y="6201459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50</a:t>
            </a:r>
          </a:p>
        </p:txBody>
      </p:sp>
      <p:sp>
        <p:nvSpPr>
          <p:cNvPr id="716" name="tx130">
            <a:extLst>
              <a:ext uri="{FF2B5EF4-FFF2-40B4-BE49-F238E27FC236}">
                <a16:creationId xmlns:a16="http://schemas.microsoft.com/office/drawing/2014/main" id="{B2693304-7852-4E48-8F1D-A7C650B443DF}"/>
              </a:ext>
            </a:extLst>
          </p:cNvPr>
          <p:cNvSpPr/>
          <p:nvPr/>
        </p:nvSpPr>
        <p:spPr>
          <a:xfrm>
            <a:off x="6585344" y="6202848"/>
            <a:ext cx="127136" cy="821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75</a:t>
            </a:r>
          </a:p>
        </p:txBody>
      </p:sp>
      <p:sp>
        <p:nvSpPr>
          <p:cNvPr id="717" name="tx131">
            <a:extLst>
              <a:ext uri="{FF2B5EF4-FFF2-40B4-BE49-F238E27FC236}">
                <a16:creationId xmlns:a16="http://schemas.microsoft.com/office/drawing/2014/main" id="{73E3E6A7-CD9A-6143-9098-D96A5826B9F7}"/>
              </a:ext>
            </a:extLst>
          </p:cNvPr>
          <p:cNvSpPr/>
          <p:nvPr/>
        </p:nvSpPr>
        <p:spPr>
          <a:xfrm>
            <a:off x="8521858" y="6201459"/>
            <a:ext cx="190704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100</a:t>
            </a:r>
          </a:p>
        </p:txBody>
      </p:sp>
      <p:sp>
        <p:nvSpPr>
          <p:cNvPr id="718" name="tx132">
            <a:extLst>
              <a:ext uri="{FF2B5EF4-FFF2-40B4-BE49-F238E27FC236}">
                <a16:creationId xmlns:a16="http://schemas.microsoft.com/office/drawing/2014/main" id="{6AA781B6-0C2A-8241-9E02-B64700840ABD}"/>
              </a:ext>
            </a:extLst>
          </p:cNvPr>
          <p:cNvSpPr/>
          <p:nvPr/>
        </p:nvSpPr>
        <p:spPr>
          <a:xfrm>
            <a:off x="4081897" y="6321574"/>
            <a:ext cx="1433630" cy="13176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Величина</a:t>
            </a:r>
            <a:r>
              <a: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sz="1300" b="1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выборки</a:t>
            </a:r>
            <a:r>
              <a: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(n)</a:t>
            </a:r>
          </a:p>
        </p:txBody>
      </p:sp>
      <p:sp>
        <p:nvSpPr>
          <p:cNvPr id="719" name="tx133">
            <a:extLst>
              <a:ext uri="{FF2B5EF4-FFF2-40B4-BE49-F238E27FC236}">
                <a16:creationId xmlns:a16="http://schemas.microsoft.com/office/drawing/2014/main" id="{FF1B60D3-9AED-004B-8863-F78D60E68C21}"/>
              </a:ext>
            </a:extLst>
          </p:cNvPr>
          <p:cNvSpPr/>
          <p:nvPr/>
        </p:nvSpPr>
        <p:spPr>
          <a:xfrm rot="16200000">
            <a:off x="-830427" y="4165457"/>
            <a:ext cx="2783290" cy="1311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Доля выявленных ненормальных выборок</a:t>
            </a:r>
            <a:endParaRPr sz="1300" b="1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grpSp>
        <p:nvGrpSpPr>
          <p:cNvPr id="720" name="Group 719">
            <a:extLst>
              <a:ext uri="{FF2B5EF4-FFF2-40B4-BE49-F238E27FC236}">
                <a16:creationId xmlns:a16="http://schemas.microsoft.com/office/drawing/2014/main" id="{1CB0AA50-392E-0D4D-85B9-0C5D6A88D94D}"/>
              </a:ext>
            </a:extLst>
          </p:cNvPr>
          <p:cNvGrpSpPr/>
          <p:nvPr/>
        </p:nvGrpSpPr>
        <p:grpSpPr>
          <a:xfrm>
            <a:off x="4374284" y="3729687"/>
            <a:ext cx="4114800" cy="2262981"/>
            <a:chOff x="3749040" y="3410585"/>
            <a:chExt cx="4114800" cy="2262981"/>
          </a:xfrm>
        </p:grpSpPr>
        <p:sp>
          <p:nvSpPr>
            <p:cNvPr id="721" name="rc135">
              <a:extLst>
                <a:ext uri="{FF2B5EF4-FFF2-40B4-BE49-F238E27FC236}">
                  <a16:creationId xmlns:a16="http://schemas.microsoft.com/office/drawing/2014/main" id="{7C55AC35-BFF9-3449-ABD1-78A2F013431A}"/>
                </a:ext>
              </a:extLst>
            </p:cNvPr>
            <p:cNvSpPr/>
            <p:nvPr/>
          </p:nvSpPr>
          <p:spPr>
            <a:xfrm>
              <a:off x="3749040" y="3410585"/>
              <a:ext cx="41148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195592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l137">
              <a:extLst>
                <a:ext uri="{FF2B5EF4-FFF2-40B4-BE49-F238E27FC236}">
                  <a16:creationId xmlns:a16="http://schemas.microsoft.com/office/drawing/2014/main" id="{4CBAE700-98EC-7045-9738-F619B72944E3}"/>
                </a:ext>
              </a:extLst>
            </p:cNvPr>
            <p:cNvSpPr/>
            <p:nvPr/>
          </p:nvSpPr>
          <p:spPr>
            <a:xfrm>
              <a:off x="4208486" y="5257728"/>
              <a:ext cx="3585764" cy="0"/>
            </a:xfrm>
            <a:custGeom>
              <a:avLst/>
              <a:gdLst/>
              <a:ahLst/>
              <a:cxnLst/>
              <a:rect l="0" t="0" r="0" b="0"/>
              <a:pathLst>
                <a:path w="3585764">
                  <a:moveTo>
                    <a:pt x="0" y="0"/>
                  </a:moveTo>
                  <a:lnTo>
                    <a:pt x="3585764" y="0"/>
                  </a:lnTo>
                  <a:lnTo>
                    <a:pt x="358576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g144">
              <a:extLst>
                <a:ext uri="{FF2B5EF4-FFF2-40B4-BE49-F238E27FC236}">
                  <a16:creationId xmlns:a16="http://schemas.microsoft.com/office/drawing/2014/main" id="{2765B748-A911-E04C-9E7D-71F1E400A430}"/>
                </a:ext>
              </a:extLst>
            </p:cNvPr>
            <p:cNvSpPr/>
            <p:nvPr/>
          </p:nvSpPr>
          <p:spPr>
            <a:xfrm>
              <a:off x="4271685" y="3701560"/>
              <a:ext cx="3466238" cy="1556168"/>
            </a:xfrm>
            <a:custGeom>
              <a:avLst/>
              <a:gdLst/>
              <a:ahLst/>
              <a:cxnLst/>
              <a:rect l="0" t="0" r="0" b="0"/>
              <a:pathLst>
                <a:path w="3466238" h="1556168">
                  <a:moveTo>
                    <a:pt x="0" y="1541221"/>
                  </a:moveTo>
                  <a:lnTo>
                    <a:pt x="6783" y="1530638"/>
                  </a:lnTo>
                  <a:lnTo>
                    <a:pt x="13566" y="1515578"/>
                  </a:lnTo>
                  <a:lnTo>
                    <a:pt x="20349" y="1495585"/>
                  </a:lnTo>
                  <a:lnTo>
                    <a:pt x="27132" y="1470603"/>
                  </a:lnTo>
                  <a:lnTo>
                    <a:pt x="33916" y="1440980"/>
                  </a:lnTo>
                  <a:lnTo>
                    <a:pt x="40699" y="1407354"/>
                  </a:lnTo>
                  <a:lnTo>
                    <a:pt x="47482" y="1370475"/>
                  </a:lnTo>
                  <a:lnTo>
                    <a:pt x="54265" y="1331025"/>
                  </a:lnTo>
                  <a:lnTo>
                    <a:pt x="61049" y="1289485"/>
                  </a:lnTo>
                  <a:lnTo>
                    <a:pt x="67832" y="1246127"/>
                  </a:lnTo>
                  <a:lnTo>
                    <a:pt x="74615" y="1201120"/>
                  </a:lnTo>
                  <a:lnTo>
                    <a:pt x="81398" y="1154646"/>
                  </a:lnTo>
                  <a:lnTo>
                    <a:pt x="88182" y="1107072"/>
                  </a:lnTo>
                  <a:lnTo>
                    <a:pt x="94965" y="1058775"/>
                  </a:lnTo>
                  <a:lnTo>
                    <a:pt x="101748" y="1009989"/>
                  </a:lnTo>
                  <a:lnTo>
                    <a:pt x="108531" y="960778"/>
                  </a:lnTo>
                  <a:lnTo>
                    <a:pt x="115315" y="911152"/>
                  </a:lnTo>
                  <a:lnTo>
                    <a:pt x="122098" y="861240"/>
                  </a:lnTo>
                  <a:lnTo>
                    <a:pt x="128881" y="811392"/>
                  </a:lnTo>
                  <a:lnTo>
                    <a:pt x="135664" y="762156"/>
                  </a:lnTo>
                  <a:lnTo>
                    <a:pt x="142448" y="714145"/>
                  </a:lnTo>
                  <a:lnTo>
                    <a:pt x="149231" y="667818"/>
                  </a:lnTo>
                  <a:lnTo>
                    <a:pt x="156014" y="623304"/>
                  </a:lnTo>
                  <a:lnTo>
                    <a:pt x="162797" y="580410"/>
                  </a:lnTo>
                  <a:lnTo>
                    <a:pt x="169581" y="538848"/>
                  </a:lnTo>
                  <a:lnTo>
                    <a:pt x="176364" y="498494"/>
                  </a:lnTo>
                  <a:lnTo>
                    <a:pt x="183147" y="459482"/>
                  </a:lnTo>
                  <a:lnTo>
                    <a:pt x="189930" y="422075"/>
                  </a:lnTo>
                  <a:lnTo>
                    <a:pt x="196714" y="386468"/>
                  </a:lnTo>
                  <a:lnTo>
                    <a:pt x="203497" y="352695"/>
                  </a:lnTo>
                  <a:lnTo>
                    <a:pt x="210280" y="320664"/>
                  </a:lnTo>
                  <a:lnTo>
                    <a:pt x="217063" y="290258"/>
                  </a:lnTo>
                  <a:lnTo>
                    <a:pt x="223847" y="261395"/>
                  </a:lnTo>
                  <a:lnTo>
                    <a:pt x="230630" y="234037"/>
                  </a:lnTo>
                  <a:lnTo>
                    <a:pt x="237413" y="208176"/>
                  </a:lnTo>
                  <a:lnTo>
                    <a:pt x="244196" y="183856"/>
                  </a:lnTo>
                  <a:lnTo>
                    <a:pt x="250980" y="161216"/>
                  </a:lnTo>
                  <a:lnTo>
                    <a:pt x="257763" y="140472"/>
                  </a:lnTo>
                  <a:lnTo>
                    <a:pt x="264546" y="121845"/>
                  </a:lnTo>
                  <a:lnTo>
                    <a:pt x="271329" y="105252"/>
                  </a:lnTo>
                  <a:lnTo>
                    <a:pt x="278113" y="90264"/>
                  </a:lnTo>
                  <a:lnTo>
                    <a:pt x="284896" y="76343"/>
                  </a:lnTo>
                  <a:lnTo>
                    <a:pt x="291679" y="63077"/>
                  </a:lnTo>
                  <a:lnTo>
                    <a:pt x="298462" y="50375"/>
                  </a:lnTo>
                  <a:lnTo>
                    <a:pt x="305246" y="38438"/>
                  </a:lnTo>
                  <a:lnTo>
                    <a:pt x="312029" y="27599"/>
                  </a:lnTo>
                  <a:lnTo>
                    <a:pt x="318812" y="18176"/>
                  </a:lnTo>
                  <a:lnTo>
                    <a:pt x="325595" y="10453"/>
                  </a:lnTo>
                  <a:lnTo>
                    <a:pt x="332379" y="4712"/>
                  </a:lnTo>
                  <a:lnTo>
                    <a:pt x="339162" y="1198"/>
                  </a:lnTo>
                  <a:lnTo>
                    <a:pt x="345945" y="0"/>
                  </a:lnTo>
                  <a:lnTo>
                    <a:pt x="352728" y="903"/>
                  </a:lnTo>
                  <a:lnTo>
                    <a:pt x="359512" y="3365"/>
                  </a:lnTo>
                  <a:lnTo>
                    <a:pt x="366295" y="6641"/>
                  </a:lnTo>
                  <a:lnTo>
                    <a:pt x="373078" y="10049"/>
                  </a:lnTo>
                  <a:lnTo>
                    <a:pt x="379861" y="13242"/>
                  </a:lnTo>
                  <a:lnTo>
                    <a:pt x="386645" y="16348"/>
                  </a:lnTo>
                  <a:lnTo>
                    <a:pt x="393428" y="19896"/>
                  </a:lnTo>
                  <a:lnTo>
                    <a:pt x="400211" y="24612"/>
                  </a:lnTo>
                  <a:lnTo>
                    <a:pt x="406994" y="31174"/>
                  </a:lnTo>
                  <a:lnTo>
                    <a:pt x="413778" y="39957"/>
                  </a:lnTo>
                  <a:lnTo>
                    <a:pt x="420561" y="50835"/>
                  </a:lnTo>
                  <a:lnTo>
                    <a:pt x="427344" y="63190"/>
                  </a:lnTo>
                  <a:lnTo>
                    <a:pt x="434127" y="76234"/>
                  </a:lnTo>
                  <a:lnTo>
                    <a:pt x="440910" y="89435"/>
                  </a:lnTo>
                  <a:lnTo>
                    <a:pt x="447694" y="102621"/>
                  </a:lnTo>
                  <a:lnTo>
                    <a:pt x="454477" y="115653"/>
                  </a:lnTo>
                  <a:lnTo>
                    <a:pt x="461260" y="128129"/>
                  </a:lnTo>
                  <a:lnTo>
                    <a:pt x="468043" y="139588"/>
                  </a:lnTo>
                  <a:lnTo>
                    <a:pt x="474827" y="149984"/>
                  </a:lnTo>
                  <a:lnTo>
                    <a:pt x="481610" y="159912"/>
                  </a:lnTo>
                  <a:lnTo>
                    <a:pt x="488393" y="170354"/>
                  </a:lnTo>
                  <a:lnTo>
                    <a:pt x="495176" y="182211"/>
                  </a:lnTo>
                  <a:lnTo>
                    <a:pt x="501960" y="195965"/>
                  </a:lnTo>
                  <a:lnTo>
                    <a:pt x="508743" y="211622"/>
                  </a:lnTo>
                  <a:lnTo>
                    <a:pt x="515526" y="228849"/>
                  </a:lnTo>
                  <a:lnTo>
                    <a:pt x="522309" y="247118"/>
                  </a:lnTo>
                  <a:lnTo>
                    <a:pt x="529093" y="265828"/>
                  </a:lnTo>
                  <a:lnTo>
                    <a:pt x="535876" y="284416"/>
                  </a:lnTo>
                  <a:lnTo>
                    <a:pt x="542659" y="302510"/>
                  </a:lnTo>
                  <a:lnTo>
                    <a:pt x="549442" y="320054"/>
                  </a:lnTo>
                  <a:lnTo>
                    <a:pt x="556226" y="337263"/>
                  </a:lnTo>
                  <a:lnTo>
                    <a:pt x="563009" y="354362"/>
                  </a:lnTo>
                  <a:lnTo>
                    <a:pt x="569792" y="371295"/>
                  </a:lnTo>
                  <a:lnTo>
                    <a:pt x="576575" y="387691"/>
                  </a:lnTo>
                  <a:lnTo>
                    <a:pt x="583359" y="403159"/>
                  </a:lnTo>
                  <a:lnTo>
                    <a:pt x="590142" y="417657"/>
                  </a:lnTo>
                  <a:lnTo>
                    <a:pt x="596925" y="431619"/>
                  </a:lnTo>
                  <a:lnTo>
                    <a:pt x="603708" y="445741"/>
                  </a:lnTo>
                  <a:lnTo>
                    <a:pt x="610492" y="460649"/>
                  </a:lnTo>
                  <a:lnTo>
                    <a:pt x="617275" y="476689"/>
                  </a:lnTo>
                  <a:lnTo>
                    <a:pt x="624058" y="493915"/>
                  </a:lnTo>
                  <a:lnTo>
                    <a:pt x="630841" y="512183"/>
                  </a:lnTo>
                  <a:lnTo>
                    <a:pt x="637625" y="531197"/>
                  </a:lnTo>
                  <a:lnTo>
                    <a:pt x="644408" y="550532"/>
                  </a:lnTo>
                  <a:lnTo>
                    <a:pt x="651191" y="569755"/>
                  </a:lnTo>
                  <a:lnTo>
                    <a:pt x="657974" y="588477"/>
                  </a:lnTo>
                  <a:lnTo>
                    <a:pt x="664758" y="606449"/>
                  </a:lnTo>
                  <a:lnTo>
                    <a:pt x="671541" y="623641"/>
                  </a:lnTo>
                  <a:lnTo>
                    <a:pt x="678324" y="640230"/>
                  </a:lnTo>
                  <a:lnTo>
                    <a:pt x="685107" y="656495"/>
                  </a:lnTo>
                  <a:lnTo>
                    <a:pt x="691891" y="672698"/>
                  </a:lnTo>
                  <a:lnTo>
                    <a:pt x="698674" y="689008"/>
                  </a:lnTo>
                  <a:lnTo>
                    <a:pt x="705457" y="705475"/>
                  </a:lnTo>
                  <a:lnTo>
                    <a:pt x="712240" y="722001"/>
                  </a:lnTo>
                  <a:lnTo>
                    <a:pt x="719024" y="738352"/>
                  </a:lnTo>
                  <a:lnTo>
                    <a:pt x="725807" y="754226"/>
                  </a:lnTo>
                  <a:lnTo>
                    <a:pt x="732590" y="769410"/>
                  </a:lnTo>
                  <a:lnTo>
                    <a:pt x="739373" y="783900"/>
                  </a:lnTo>
                  <a:lnTo>
                    <a:pt x="746157" y="797903"/>
                  </a:lnTo>
                  <a:lnTo>
                    <a:pt x="752940" y="811696"/>
                  </a:lnTo>
                  <a:lnTo>
                    <a:pt x="759723" y="825475"/>
                  </a:lnTo>
                  <a:lnTo>
                    <a:pt x="766506" y="839324"/>
                  </a:lnTo>
                  <a:lnTo>
                    <a:pt x="773290" y="853299"/>
                  </a:lnTo>
                  <a:lnTo>
                    <a:pt x="780073" y="867474"/>
                  </a:lnTo>
                  <a:lnTo>
                    <a:pt x="786856" y="881853"/>
                  </a:lnTo>
                  <a:lnTo>
                    <a:pt x="793639" y="896253"/>
                  </a:lnTo>
                  <a:lnTo>
                    <a:pt x="800423" y="910329"/>
                  </a:lnTo>
                  <a:lnTo>
                    <a:pt x="807206" y="923787"/>
                  </a:lnTo>
                  <a:lnTo>
                    <a:pt x="813989" y="936567"/>
                  </a:lnTo>
                  <a:lnTo>
                    <a:pt x="820772" y="948831"/>
                  </a:lnTo>
                  <a:lnTo>
                    <a:pt x="827556" y="960818"/>
                  </a:lnTo>
                  <a:lnTo>
                    <a:pt x="834339" y="972718"/>
                  </a:lnTo>
                  <a:lnTo>
                    <a:pt x="841122" y="984736"/>
                  </a:lnTo>
                  <a:lnTo>
                    <a:pt x="847905" y="997095"/>
                  </a:lnTo>
                  <a:lnTo>
                    <a:pt x="854688" y="1009891"/>
                  </a:lnTo>
                  <a:lnTo>
                    <a:pt x="861472" y="1022959"/>
                  </a:lnTo>
                  <a:lnTo>
                    <a:pt x="868255" y="1035907"/>
                  </a:lnTo>
                  <a:lnTo>
                    <a:pt x="875038" y="1048330"/>
                  </a:lnTo>
                  <a:lnTo>
                    <a:pt x="881821" y="1060038"/>
                  </a:lnTo>
                  <a:lnTo>
                    <a:pt x="888605" y="1071131"/>
                  </a:lnTo>
                  <a:lnTo>
                    <a:pt x="895388" y="1081883"/>
                  </a:lnTo>
                  <a:lnTo>
                    <a:pt x="902171" y="1092540"/>
                  </a:lnTo>
                  <a:lnTo>
                    <a:pt x="908954" y="1103194"/>
                  </a:lnTo>
                  <a:lnTo>
                    <a:pt x="915738" y="1113811"/>
                  </a:lnTo>
                  <a:lnTo>
                    <a:pt x="922521" y="1124336"/>
                  </a:lnTo>
                  <a:lnTo>
                    <a:pt x="929304" y="1134743"/>
                  </a:lnTo>
                  <a:lnTo>
                    <a:pt x="936087" y="1144991"/>
                  </a:lnTo>
                  <a:lnTo>
                    <a:pt x="942871" y="1154964"/>
                  </a:lnTo>
                  <a:lnTo>
                    <a:pt x="949654" y="1164469"/>
                  </a:lnTo>
                  <a:lnTo>
                    <a:pt x="956437" y="1173346"/>
                  </a:lnTo>
                  <a:lnTo>
                    <a:pt x="963220" y="1181607"/>
                  </a:lnTo>
                  <a:lnTo>
                    <a:pt x="970004" y="1189507"/>
                  </a:lnTo>
                  <a:lnTo>
                    <a:pt x="976787" y="1197448"/>
                  </a:lnTo>
                  <a:lnTo>
                    <a:pt x="983570" y="1205750"/>
                  </a:lnTo>
                  <a:lnTo>
                    <a:pt x="990353" y="1214449"/>
                  </a:lnTo>
                  <a:lnTo>
                    <a:pt x="997137" y="1223320"/>
                  </a:lnTo>
                  <a:lnTo>
                    <a:pt x="1003920" y="1232072"/>
                  </a:lnTo>
                  <a:lnTo>
                    <a:pt x="1010703" y="1240580"/>
                  </a:lnTo>
                  <a:lnTo>
                    <a:pt x="1017486" y="1248893"/>
                  </a:lnTo>
                  <a:lnTo>
                    <a:pt x="1024270" y="1257108"/>
                  </a:lnTo>
                  <a:lnTo>
                    <a:pt x="1031053" y="1265263"/>
                  </a:lnTo>
                  <a:lnTo>
                    <a:pt x="1037836" y="1273287"/>
                  </a:lnTo>
                  <a:lnTo>
                    <a:pt x="1044619" y="1281023"/>
                  </a:lnTo>
                  <a:lnTo>
                    <a:pt x="1051403" y="1288299"/>
                  </a:lnTo>
                  <a:lnTo>
                    <a:pt x="1058186" y="1294994"/>
                  </a:lnTo>
                  <a:lnTo>
                    <a:pt x="1064969" y="1301087"/>
                  </a:lnTo>
                  <a:lnTo>
                    <a:pt x="1071752" y="1306664"/>
                  </a:lnTo>
                  <a:lnTo>
                    <a:pt x="1078536" y="1311890"/>
                  </a:lnTo>
                  <a:lnTo>
                    <a:pt x="1085319" y="1316930"/>
                  </a:lnTo>
                  <a:lnTo>
                    <a:pt x="1092102" y="1321864"/>
                  </a:lnTo>
                  <a:lnTo>
                    <a:pt x="1098885" y="1326655"/>
                  </a:lnTo>
                  <a:lnTo>
                    <a:pt x="1105669" y="1331223"/>
                  </a:lnTo>
                  <a:lnTo>
                    <a:pt x="1112452" y="1335573"/>
                  </a:lnTo>
                  <a:lnTo>
                    <a:pt x="1119235" y="1339883"/>
                  </a:lnTo>
                  <a:lnTo>
                    <a:pt x="1126018" y="1344456"/>
                  </a:lnTo>
                  <a:lnTo>
                    <a:pt x="1132802" y="1349558"/>
                  </a:lnTo>
                  <a:lnTo>
                    <a:pt x="1139585" y="1355247"/>
                  </a:lnTo>
                  <a:lnTo>
                    <a:pt x="1146368" y="1361330"/>
                  </a:lnTo>
                  <a:lnTo>
                    <a:pt x="1153151" y="1367484"/>
                  </a:lnTo>
                  <a:lnTo>
                    <a:pt x="1159935" y="1373445"/>
                  </a:lnTo>
                  <a:lnTo>
                    <a:pt x="1166718" y="1379117"/>
                  </a:lnTo>
                  <a:lnTo>
                    <a:pt x="1173501" y="1384519"/>
                  </a:lnTo>
                  <a:lnTo>
                    <a:pt x="1180284" y="1389635"/>
                  </a:lnTo>
                  <a:lnTo>
                    <a:pt x="1187068" y="1394305"/>
                  </a:lnTo>
                  <a:lnTo>
                    <a:pt x="1193851" y="1398370"/>
                  </a:lnTo>
                  <a:lnTo>
                    <a:pt x="1200634" y="1401833"/>
                  </a:lnTo>
                  <a:lnTo>
                    <a:pt x="1207417" y="1404935"/>
                  </a:lnTo>
                  <a:lnTo>
                    <a:pt x="1214201" y="1408047"/>
                  </a:lnTo>
                  <a:lnTo>
                    <a:pt x="1220984" y="1411446"/>
                  </a:lnTo>
                  <a:lnTo>
                    <a:pt x="1227767" y="1415168"/>
                  </a:lnTo>
                  <a:lnTo>
                    <a:pt x="1234550" y="1419032"/>
                  </a:lnTo>
                  <a:lnTo>
                    <a:pt x="1241334" y="1422817"/>
                  </a:lnTo>
                  <a:lnTo>
                    <a:pt x="1248117" y="1426410"/>
                  </a:lnTo>
                  <a:lnTo>
                    <a:pt x="1254900" y="1429848"/>
                  </a:lnTo>
                  <a:lnTo>
                    <a:pt x="1261683" y="1433236"/>
                  </a:lnTo>
                  <a:lnTo>
                    <a:pt x="1268466" y="1436658"/>
                  </a:lnTo>
                  <a:lnTo>
                    <a:pt x="1275250" y="1440143"/>
                  </a:lnTo>
                  <a:lnTo>
                    <a:pt x="1282033" y="1443674"/>
                  </a:lnTo>
                  <a:lnTo>
                    <a:pt x="1288816" y="1447217"/>
                  </a:lnTo>
                  <a:lnTo>
                    <a:pt x="1295599" y="1450730"/>
                  </a:lnTo>
                  <a:lnTo>
                    <a:pt x="1302383" y="1454148"/>
                  </a:lnTo>
                  <a:lnTo>
                    <a:pt x="1309166" y="1457376"/>
                  </a:lnTo>
                  <a:lnTo>
                    <a:pt x="1315949" y="1460327"/>
                  </a:lnTo>
                  <a:lnTo>
                    <a:pt x="1322732" y="1462988"/>
                  </a:lnTo>
                  <a:lnTo>
                    <a:pt x="1329516" y="1465471"/>
                  </a:lnTo>
                  <a:lnTo>
                    <a:pt x="1336299" y="1467967"/>
                  </a:lnTo>
                  <a:lnTo>
                    <a:pt x="1343082" y="1470619"/>
                  </a:lnTo>
                  <a:lnTo>
                    <a:pt x="1349865" y="1473407"/>
                  </a:lnTo>
                  <a:lnTo>
                    <a:pt x="1356649" y="1476150"/>
                  </a:lnTo>
                  <a:lnTo>
                    <a:pt x="1363432" y="1478641"/>
                  </a:lnTo>
                  <a:lnTo>
                    <a:pt x="1370215" y="1480783"/>
                  </a:lnTo>
                  <a:lnTo>
                    <a:pt x="1376998" y="1482672"/>
                  </a:lnTo>
                  <a:lnTo>
                    <a:pt x="1383782" y="1484489"/>
                  </a:lnTo>
                  <a:lnTo>
                    <a:pt x="1390565" y="1486364"/>
                  </a:lnTo>
                  <a:lnTo>
                    <a:pt x="1397348" y="1488310"/>
                  </a:lnTo>
                  <a:lnTo>
                    <a:pt x="1404131" y="1490247"/>
                  </a:lnTo>
                  <a:lnTo>
                    <a:pt x="1410915" y="1492083"/>
                  </a:lnTo>
                  <a:lnTo>
                    <a:pt x="1417698" y="1493782"/>
                  </a:lnTo>
                  <a:lnTo>
                    <a:pt x="1424481" y="1495373"/>
                  </a:lnTo>
                  <a:lnTo>
                    <a:pt x="1431264" y="1496906"/>
                  </a:lnTo>
                  <a:lnTo>
                    <a:pt x="1438048" y="1498420"/>
                  </a:lnTo>
                  <a:lnTo>
                    <a:pt x="1444831" y="1499931"/>
                  </a:lnTo>
                  <a:lnTo>
                    <a:pt x="1451614" y="1501445"/>
                  </a:lnTo>
                  <a:lnTo>
                    <a:pt x="1458397" y="1502965"/>
                  </a:lnTo>
                  <a:lnTo>
                    <a:pt x="1465181" y="1504501"/>
                  </a:lnTo>
                  <a:lnTo>
                    <a:pt x="1471964" y="1506068"/>
                  </a:lnTo>
                  <a:lnTo>
                    <a:pt x="1478747" y="1507668"/>
                  </a:lnTo>
                  <a:lnTo>
                    <a:pt x="1485530" y="1509279"/>
                  </a:lnTo>
                  <a:lnTo>
                    <a:pt x="1492314" y="1510849"/>
                  </a:lnTo>
                  <a:lnTo>
                    <a:pt x="1499097" y="1512312"/>
                  </a:lnTo>
                  <a:lnTo>
                    <a:pt x="1505880" y="1513616"/>
                  </a:lnTo>
                  <a:lnTo>
                    <a:pt x="1512663" y="1514745"/>
                  </a:lnTo>
                  <a:lnTo>
                    <a:pt x="1519447" y="1515733"/>
                  </a:lnTo>
                  <a:lnTo>
                    <a:pt x="1526230" y="1516664"/>
                  </a:lnTo>
                  <a:lnTo>
                    <a:pt x="1533013" y="1517643"/>
                  </a:lnTo>
                  <a:lnTo>
                    <a:pt x="1539796" y="1518745"/>
                  </a:lnTo>
                  <a:lnTo>
                    <a:pt x="1546580" y="1519966"/>
                  </a:lnTo>
                  <a:lnTo>
                    <a:pt x="1553363" y="1521232"/>
                  </a:lnTo>
                  <a:lnTo>
                    <a:pt x="1560146" y="1522448"/>
                  </a:lnTo>
                  <a:lnTo>
                    <a:pt x="1566929" y="1523574"/>
                  </a:lnTo>
                  <a:lnTo>
                    <a:pt x="1573713" y="1524619"/>
                  </a:lnTo>
                  <a:lnTo>
                    <a:pt x="1580496" y="1525605"/>
                  </a:lnTo>
                  <a:lnTo>
                    <a:pt x="1587279" y="1526541"/>
                  </a:lnTo>
                  <a:lnTo>
                    <a:pt x="1594062" y="1527429"/>
                  </a:lnTo>
                  <a:lnTo>
                    <a:pt x="1600846" y="1528290"/>
                  </a:lnTo>
                  <a:lnTo>
                    <a:pt x="1607629" y="1529168"/>
                  </a:lnTo>
                  <a:lnTo>
                    <a:pt x="1614412" y="1530091"/>
                  </a:lnTo>
                  <a:lnTo>
                    <a:pt x="1621195" y="1531037"/>
                  </a:lnTo>
                  <a:lnTo>
                    <a:pt x="1627979" y="1531926"/>
                  </a:lnTo>
                  <a:lnTo>
                    <a:pt x="1634762" y="1532661"/>
                  </a:lnTo>
                  <a:lnTo>
                    <a:pt x="1641545" y="1533188"/>
                  </a:lnTo>
                  <a:lnTo>
                    <a:pt x="1648328" y="1533531"/>
                  </a:lnTo>
                  <a:lnTo>
                    <a:pt x="1655112" y="1533767"/>
                  </a:lnTo>
                  <a:lnTo>
                    <a:pt x="1661895" y="1533985"/>
                  </a:lnTo>
                  <a:lnTo>
                    <a:pt x="1668678" y="1534254"/>
                  </a:lnTo>
                  <a:lnTo>
                    <a:pt x="1675461" y="1534617"/>
                  </a:lnTo>
                  <a:lnTo>
                    <a:pt x="1682244" y="1535091"/>
                  </a:lnTo>
                  <a:lnTo>
                    <a:pt x="1689028" y="1535670"/>
                  </a:lnTo>
                  <a:lnTo>
                    <a:pt x="1695811" y="1536337"/>
                  </a:lnTo>
                  <a:lnTo>
                    <a:pt x="1702594" y="1537066"/>
                  </a:lnTo>
                  <a:lnTo>
                    <a:pt x="1709377" y="1537827"/>
                  </a:lnTo>
                  <a:lnTo>
                    <a:pt x="1716161" y="1538583"/>
                  </a:lnTo>
                  <a:lnTo>
                    <a:pt x="1722944" y="1539295"/>
                  </a:lnTo>
                  <a:lnTo>
                    <a:pt x="1729727" y="1539947"/>
                  </a:lnTo>
                  <a:lnTo>
                    <a:pt x="1736510" y="1540552"/>
                  </a:lnTo>
                  <a:lnTo>
                    <a:pt x="1743294" y="1541128"/>
                  </a:lnTo>
                  <a:lnTo>
                    <a:pt x="1750077" y="1541657"/>
                  </a:lnTo>
                  <a:lnTo>
                    <a:pt x="1756860" y="1542096"/>
                  </a:lnTo>
                  <a:lnTo>
                    <a:pt x="1763643" y="1542427"/>
                  </a:lnTo>
                  <a:lnTo>
                    <a:pt x="1770427" y="1542694"/>
                  </a:lnTo>
                  <a:lnTo>
                    <a:pt x="1777210" y="1542989"/>
                  </a:lnTo>
                  <a:lnTo>
                    <a:pt x="1783993" y="1543392"/>
                  </a:lnTo>
                  <a:lnTo>
                    <a:pt x="1790776" y="1543924"/>
                  </a:lnTo>
                  <a:lnTo>
                    <a:pt x="1797560" y="1544529"/>
                  </a:lnTo>
                  <a:lnTo>
                    <a:pt x="1804343" y="1545106"/>
                  </a:lnTo>
                  <a:lnTo>
                    <a:pt x="1811126" y="1545559"/>
                  </a:lnTo>
                  <a:lnTo>
                    <a:pt x="1817909" y="1545840"/>
                  </a:lnTo>
                  <a:lnTo>
                    <a:pt x="1824693" y="1545956"/>
                  </a:lnTo>
                  <a:lnTo>
                    <a:pt x="1831476" y="1545961"/>
                  </a:lnTo>
                  <a:lnTo>
                    <a:pt x="1838259" y="1545931"/>
                  </a:lnTo>
                  <a:lnTo>
                    <a:pt x="1845042" y="1545942"/>
                  </a:lnTo>
                  <a:lnTo>
                    <a:pt x="1851826" y="1546056"/>
                  </a:lnTo>
                  <a:lnTo>
                    <a:pt x="1858609" y="1546291"/>
                  </a:lnTo>
                  <a:lnTo>
                    <a:pt x="1865392" y="1546621"/>
                  </a:lnTo>
                  <a:lnTo>
                    <a:pt x="1872175" y="1546986"/>
                  </a:lnTo>
                  <a:lnTo>
                    <a:pt x="1878959" y="1547324"/>
                  </a:lnTo>
                  <a:lnTo>
                    <a:pt x="1885742" y="1547598"/>
                  </a:lnTo>
                  <a:lnTo>
                    <a:pt x="1892525" y="1547816"/>
                  </a:lnTo>
                  <a:lnTo>
                    <a:pt x="1899308" y="1548019"/>
                  </a:lnTo>
                  <a:lnTo>
                    <a:pt x="1906092" y="1548258"/>
                  </a:lnTo>
                  <a:lnTo>
                    <a:pt x="1912875" y="1548563"/>
                  </a:lnTo>
                  <a:lnTo>
                    <a:pt x="1919658" y="1548930"/>
                  </a:lnTo>
                  <a:lnTo>
                    <a:pt x="1926441" y="1549318"/>
                  </a:lnTo>
                  <a:lnTo>
                    <a:pt x="1933225" y="1549677"/>
                  </a:lnTo>
                  <a:lnTo>
                    <a:pt x="1940008" y="1549971"/>
                  </a:lnTo>
                  <a:lnTo>
                    <a:pt x="1946791" y="1550184"/>
                  </a:lnTo>
                  <a:lnTo>
                    <a:pt x="1953574" y="1550325"/>
                  </a:lnTo>
                  <a:lnTo>
                    <a:pt x="1960358" y="1550416"/>
                  </a:lnTo>
                  <a:lnTo>
                    <a:pt x="1967141" y="1550487"/>
                  </a:lnTo>
                  <a:lnTo>
                    <a:pt x="1973924" y="1550569"/>
                  </a:lnTo>
                  <a:lnTo>
                    <a:pt x="1980707" y="1550686"/>
                  </a:lnTo>
                  <a:lnTo>
                    <a:pt x="1987491" y="1550851"/>
                  </a:lnTo>
                  <a:lnTo>
                    <a:pt x="1994274" y="1551060"/>
                  </a:lnTo>
                  <a:lnTo>
                    <a:pt x="2001057" y="1551299"/>
                  </a:lnTo>
                  <a:lnTo>
                    <a:pt x="2007840" y="1551554"/>
                  </a:lnTo>
                  <a:lnTo>
                    <a:pt x="2014624" y="1551810"/>
                  </a:lnTo>
                  <a:lnTo>
                    <a:pt x="2021407" y="1552056"/>
                  </a:lnTo>
                  <a:lnTo>
                    <a:pt x="2028190" y="1552275"/>
                  </a:lnTo>
                  <a:lnTo>
                    <a:pt x="2034973" y="1552450"/>
                  </a:lnTo>
                  <a:lnTo>
                    <a:pt x="2041757" y="1552569"/>
                  </a:lnTo>
                  <a:lnTo>
                    <a:pt x="2048540" y="1552634"/>
                  </a:lnTo>
                  <a:lnTo>
                    <a:pt x="2055323" y="1552663"/>
                  </a:lnTo>
                  <a:lnTo>
                    <a:pt x="2062106" y="1552687"/>
                  </a:lnTo>
                  <a:lnTo>
                    <a:pt x="2068890" y="1552730"/>
                  </a:lnTo>
                  <a:lnTo>
                    <a:pt x="2075673" y="1552804"/>
                  </a:lnTo>
                  <a:lnTo>
                    <a:pt x="2082456" y="1552899"/>
                  </a:lnTo>
                  <a:lnTo>
                    <a:pt x="2089239" y="1553001"/>
                  </a:lnTo>
                  <a:lnTo>
                    <a:pt x="2096022" y="1553099"/>
                  </a:lnTo>
                  <a:lnTo>
                    <a:pt x="2102806" y="1553186"/>
                  </a:lnTo>
                  <a:lnTo>
                    <a:pt x="2109589" y="1553253"/>
                  </a:lnTo>
                  <a:lnTo>
                    <a:pt x="2116372" y="1553290"/>
                  </a:lnTo>
                  <a:lnTo>
                    <a:pt x="2123155" y="1553299"/>
                  </a:lnTo>
                  <a:lnTo>
                    <a:pt x="2129939" y="1553296"/>
                  </a:lnTo>
                  <a:lnTo>
                    <a:pt x="2136722" y="1553305"/>
                  </a:lnTo>
                  <a:lnTo>
                    <a:pt x="2143505" y="1553341"/>
                  </a:lnTo>
                  <a:lnTo>
                    <a:pt x="2150288" y="1553405"/>
                  </a:lnTo>
                  <a:lnTo>
                    <a:pt x="2157072" y="1553487"/>
                  </a:lnTo>
                  <a:lnTo>
                    <a:pt x="2163855" y="1553571"/>
                  </a:lnTo>
                  <a:lnTo>
                    <a:pt x="2170638" y="1553653"/>
                  </a:lnTo>
                  <a:lnTo>
                    <a:pt x="2177421" y="1553736"/>
                  </a:lnTo>
                  <a:lnTo>
                    <a:pt x="2184205" y="1553825"/>
                  </a:lnTo>
                  <a:lnTo>
                    <a:pt x="2190988" y="1553919"/>
                  </a:lnTo>
                  <a:lnTo>
                    <a:pt x="2197771" y="1554011"/>
                  </a:lnTo>
                  <a:lnTo>
                    <a:pt x="2204554" y="1554096"/>
                  </a:lnTo>
                  <a:lnTo>
                    <a:pt x="2211338" y="1554171"/>
                  </a:lnTo>
                  <a:lnTo>
                    <a:pt x="2218121" y="1554242"/>
                  </a:lnTo>
                  <a:lnTo>
                    <a:pt x="2224904" y="1554318"/>
                  </a:lnTo>
                  <a:lnTo>
                    <a:pt x="2231687" y="1554406"/>
                  </a:lnTo>
                  <a:lnTo>
                    <a:pt x="2238471" y="1554511"/>
                  </a:lnTo>
                  <a:lnTo>
                    <a:pt x="2245254" y="1554629"/>
                  </a:lnTo>
                  <a:lnTo>
                    <a:pt x="2252037" y="1554752"/>
                  </a:lnTo>
                  <a:lnTo>
                    <a:pt x="2258820" y="1554861"/>
                  </a:lnTo>
                  <a:lnTo>
                    <a:pt x="2265604" y="1554941"/>
                  </a:lnTo>
                  <a:lnTo>
                    <a:pt x="2272387" y="1554984"/>
                  </a:lnTo>
                  <a:lnTo>
                    <a:pt x="2279170" y="1554998"/>
                  </a:lnTo>
                  <a:lnTo>
                    <a:pt x="2285953" y="1554997"/>
                  </a:lnTo>
                  <a:lnTo>
                    <a:pt x="2292737" y="1554993"/>
                  </a:lnTo>
                  <a:lnTo>
                    <a:pt x="2299520" y="1554991"/>
                  </a:lnTo>
                  <a:lnTo>
                    <a:pt x="2306303" y="1554992"/>
                  </a:lnTo>
                  <a:lnTo>
                    <a:pt x="2313086" y="1554996"/>
                  </a:lnTo>
                  <a:lnTo>
                    <a:pt x="2319870" y="1555008"/>
                  </a:lnTo>
                  <a:lnTo>
                    <a:pt x="2326653" y="1555031"/>
                  </a:lnTo>
                  <a:lnTo>
                    <a:pt x="2333436" y="1555063"/>
                  </a:lnTo>
                  <a:lnTo>
                    <a:pt x="2340219" y="1555100"/>
                  </a:lnTo>
                  <a:lnTo>
                    <a:pt x="2347003" y="1555139"/>
                  </a:lnTo>
                  <a:lnTo>
                    <a:pt x="2353786" y="1555181"/>
                  </a:lnTo>
                  <a:lnTo>
                    <a:pt x="2360569" y="1555224"/>
                  </a:lnTo>
                  <a:lnTo>
                    <a:pt x="2367352" y="1555269"/>
                  </a:lnTo>
                  <a:lnTo>
                    <a:pt x="2374136" y="1555311"/>
                  </a:lnTo>
                  <a:lnTo>
                    <a:pt x="2380919" y="1555344"/>
                  </a:lnTo>
                  <a:lnTo>
                    <a:pt x="2387702" y="1555368"/>
                  </a:lnTo>
                  <a:lnTo>
                    <a:pt x="2394485" y="1555385"/>
                  </a:lnTo>
                  <a:lnTo>
                    <a:pt x="2401269" y="1555401"/>
                  </a:lnTo>
                  <a:lnTo>
                    <a:pt x="2408052" y="1555421"/>
                  </a:lnTo>
                  <a:lnTo>
                    <a:pt x="2414835" y="1555449"/>
                  </a:lnTo>
                  <a:lnTo>
                    <a:pt x="2421618" y="1555483"/>
                  </a:lnTo>
                  <a:lnTo>
                    <a:pt x="2428402" y="1555519"/>
                  </a:lnTo>
                  <a:lnTo>
                    <a:pt x="2435185" y="1555555"/>
                  </a:lnTo>
                  <a:lnTo>
                    <a:pt x="2441968" y="1555589"/>
                  </a:lnTo>
                  <a:lnTo>
                    <a:pt x="2448751" y="1555620"/>
                  </a:lnTo>
                  <a:lnTo>
                    <a:pt x="2455535" y="1555644"/>
                  </a:lnTo>
                  <a:lnTo>
                    <a:pt x="2462318" y="1555652"/>
                  </a:lnTo>
                  <a:lnTo>
                    <a:pt x="2469101" y="1555640"/>
                  </a:lnTo>
                  <a:lnTo>
                    <a:pt x="2475884" y="1555610"/>
                  </a:lnTo>
                  <a:lnTo>
                    <a:pt x="2482668" y="1555580"/>
                  </a:lnTo>
                  <a:lnTo>
                    <a:pt x="2489451" y="1555566"/>
                  </a:lnTo>
                  <a:lnTo>
                    <a:pt x="2496234" y="1555581"/>
                  </a:lnTo>
                  <a:lnTo>
                    <a:pt x="2503017" y="1555620"/>
                  </a:lnTo>
                  <a:lnTo>
                    <a:pt x="2509800" y="1555665"/>
                  </a:lnTo>
                  <a:lnTo>
                    <a:pt x="2516584" y="1555703"/>
                  </a:lnTo>
                  <a:lnTo>
                    <a:pt x="2523367" y="1555727"/>
                  </a:lnTo>
                  <a:lnTo>
                    <a:pt x="2530150" y="1555742"/>
                  </a:lnTo>
                  <a:lnTo>
                    <a:pt x="2536933" y="1555757"/>
                  </a:lnTo>
                  <a:lnTo>
                    <a:pt x="2543717" y="1555778"/>
                  </a:lnTo>
                  <a:lnTo>
                    <a:pt x="2550500" y="1555806"/>
                  </a:lnTo>
                  <a:lnTo>
                    <a:pt x="2557283" y="1555835"/>
                  </a:lnTo>
                  <a:lnTo>
                    <a:pt x="2564066" y="1555859"/>
                  </a:lnTo>
                  <a:lnTo>
                    <a:pt x="2570850" y="1555872"/>
                  </a:lnTo>
                  <a:lnTo>
                    <a:pt x="2577633" y="1555875"/>
                  </a:lnTo>
                  <a:lnTo>
                    <a:pt x="2584416" y="1555872"/>
                  </a:lnTo>
                  <a:lnTo>
                    <a:pt x="2591199" y="1555870"/>
                  </a:lnTo>
                  <a:lnTo>
                    <a:pt x="2597983" y="1555880"/>
                  </a:lnTo>
                  <a:lnTo>
                    <a:pt x="2604766" y="1555902"/>
                  </a:lnTo>
                  <a:lnTo>
                    <a:pt x="2611549" y="1555932"/>
                  </a:lnTo>
                  <a:lnTo>
                    <a:pt x="2618332" y="1555962"/>
                  </a:lnTo>
                  <a:lnTo>
                    <a:pt x="2625116" y="1555986"/>
                  </a:lnTo>
                  <a:lnTo>
                    <a:pt x="2631899" y="1556002"/>
                  </a:lnTo>
                  <a:lnTo>
                    <a:pt x="2638682" y="1556012"/>
                  </a:lnTo>
                  <a:lnTo>
                    <a:pt x="2645465" y="1556019"/>
                  </a:lnTo>
                  <a:lnTo>
                    <a:pt x="2652249" y="1556025"/>
                  </a:lnTo>
                  <a:lnTo>
                    <a:pt x="2659032" y="1556030"/>
                  </a:lnTo>
                  <a:lnTo>
                    <a:pt x="2665815" y="1556036"/>
                  </a:lnTo>
                  <a:lnTo>
                    <a:pt x="2672598" y="1556045"/>
                  </a:lnTo>
                  <a:lnTo>
                    <a:pt x="2679382" y="1556056"/>
                  </a:lnTo>
                  <a:lnTo>
                    <a:pt x="2686165" y="1556070"/>
                  </a:lnTo>
                  <a:lnTo>
                    <a:pt x="2692948" y="1556083"/>
                  </a:lnTo>
                  <a:lnTo>
                    <a:pt x="2699731" y="1556093"/>
                  </a:lnTo>
                  <a:lnTo>
                    <a:pt x="2706515" y="1556098"/>
                  </a:lnTo>
                  <a:lnTo>
                    <a:pt x="2713298" y="1556098"/>
                  </a:lnTo>
                  <a:lnTo>
                    <a:pt x="2720081" y="1556094"/>
                  </a:lnTo>
                  <a:lnTo>
                    <a:pt x="2726864" y="1556089"/>
                  </a:lnTo>
                  <a:lnTo>
                    <a:pt x="2733648" y="1556084"/>
                  </a:lnTo>
                  <a:lnTo>
                    <a:pt x="2740431" y="1556081"/>
                  </a:lnTo>
                  <a:lnTo>
                    <a:pt x="2747214" y="1556082"/>
                  </a:lnTo>
                  <a:lnTo>
                    <a:pt x="2753997" y="1556084"/>
                  </a:lnTo>
                  <a:lnTo>
                    <a:pt x="2760781" y="1556087"/>
                  </a:lnTo>
                  <a:lnTo>
                    <a:pt x="2767564" y="1556089"/>
                  </a:lnTo>
                  <a:lnTo>
                    <a:pt x="2774347" y="1556089"/>
                  </a:lnTo>
                  <a:lnTo>
                    <a:pt x="2781130" y="1556087"/>
                  </a:lnTo>
                  <a:lnTo>
                    <a:pt x="2787914" y="1556085"/>
                  </a:lnTo>
                  <a:lnTo>
                    <a:pt x="2794697" y="1556083"/>
                  </a:lnTo>
                  <a:lnTo>
                    <a:pt x="2801480" y="1556085"/>
                  </a:lnTo>
                  <a:lnTo>
                    <a:pt x="2808263" y="1556089"/>
                  </a:lnTo>
                  <a:lnTo>
                    <a:pt x="2815047" y="1556095"/>
                  </a:lnTo>
                  <a:lnTo>
                    <a:pt x="2821830" y="1556099"/>
                  </a:lnTo>
                  <a:lnTo>
                    <a:pt x="2828613" y="1556100"/>
                  </a:lnTo>
                  <a:lnTo>
                    <a:pt x="2835396" y="1556097"/>
                  </a:lnTo>
                  <a:lnTo>
                    <a:pt x="2842180" y="1556090"/>
                  </a:lnTo>
                  <a:lnTo>
                    <a:pt x="2848963" y="1556081"/>
                  </a:lnTo>
                  <a:lnTo>
                    <a:pt x="2855746" y="1556074"/>
                  </a:lnTo>
                  <a:lnTo>
                    <a:pt x="2862529" y="1556070"/>
                  </a:lnTo>
                  <a:lnTo>
                    <a:pt x="2869313" y="1556073"/>
                  </a:lnTo>
                  <a:lnTo>
                    <a:pt x="2876096" y="1556081"/>
                  </a:lnTo>
                  <a:lnTo>
                    <a:pt x="2882879" y="1556092"/>
                  </a:lnTo>
                  <a:lnTo>
                    <a:pt x="2889662" y="1556104"/>
                  </a:lnTo>
                  <a:lnTo>
                    <a:pt x="2896446" y="1556113"/>
                  </a:lnTo>
                  <a:lnTo>
                    <a:pt x="2903229" y="1556120"/>
                  </a:lnTo>
                  <a:lnTo>
                    <a:pt x="2910012" y="1556125"/>
                  </a:lnTo>
                  <a:lnTo>
                    <a:pt x="2916795" y="1556127"/>
                  </a:lnTo>
                  <a:lnTo>
                    <a:pt x="2923578" y="1556124"/>
                  </a:lnTo>
                  <a:lnTo>
                    <a:pt x="2930362" y="1556118"/>
                  </a:lnTo>
                  <a:lnTo>
                    <a:pt x="2937145" y="1556109"/>
                  </a:lnTo>
                  <a:lnTo>
                    <a:pt x="2943928" y="1556101"/>
                  </a:lnTo>
                  <a:lnTo>
                    <a:pt x="2950711" y="1556099"/>
                  </a:lnTo>
                  <a:lnTo>
                    <a:pt x="2957495" y="1556102"/>
                  </a:lnTo>
                  <a:lnTo>
                    <a:pt x="2964278" y="1556109"/>
                  </a:lnTo>
                  <a:lnTo>
                    <a:pt x="2971061" y="1556115"/>
                  </a:lnTo>
                  <a:lnTo>
                    <a:pt x="2977844" y="1556116"/>
                  </a:lnTo>
                  <a:lnTo>
                    <a:pt x="2984628" y="1556111"/>
                  </a:lnTo>
                  <a:lnTo>
                    <a:pt x="2991411" y="1556100"/>
                  </a:lnTo>
                  <a:lnTo>
                    <a:pt x="2998194" y="1556086"/>
                  </a:lnTo>
                  <a:lnTo>
                    <a:pt x="3004977" y="1556074"/>
                  </a:lnTo>
                  <a:lnTo>
                    <a:pt x="3011761" y="1556069"/>
                  </a:lnTo>
                  <a:lnTo>
                    <a:pt x="3018544" y="1556074"/>
                  </a:lnTo>
                  <a:lnTo>
                    <a:pt x="3025327" y="1556089"/>
                  </a:lnTo>
                  <a:lnTo>
                    <a:pt x="3032110" y="1556110"/>
                  </a:lnTo>
                  <a:lnTo>
                    <a:pt x="3038894" y="1556130"/>
                  </a:lnTo>
                  <a:lnTo>
                    <a:pt x="3045677" y="1556145"/>
                  </a:lnTo>
                  <a:lnTo>
                    <a:pt x="3052460" y="1556153"/>
                  </a:lnTo>
                  <a:lnTo>
                    <a:pt x="3059243" y="1556155"/>
                  </a:lnTo>
                  <a:lnTo>
                    <a:pt x="3066027" y="1556152"/>
                  </a:lnTo>
                  <a:lnTo>
                    <a:pt x="3072810" y="1556148"/>
                  </a:lnTo>
                  <a:lnTo>
                    <a:pt x="3079593" y="1556145"/>
                  </a:lnTo>
                  <a:lnTo>
                    <a:pt x="3086376" y="1556144"/>
                  </a:lnTo>
                  <a:lnTo>
                    <a:pt x="3093160" y="1556147"/>
                  </a:lnTo>
                  <a:lnTo>
                    <a:pt x="3099943" y="1556151"/>
                  </a:lnTo>
                  <a:lnTo>
                    <a:pt x="3106726" y="1556154"/>
                  </a:lnTo>
                  <a:lnTo>
                    <a:pt x="3113509" y="1556155"/>
                  </a:lnTo>
                  <a:lnTo>
                    <a:pt x="3120293" y="1556153"/>
                  </a:lnTo>
                  <a:lnTo>
                    <a:pt x="3127076" y="1556148"/>
                  </a:lnTo>
                  <a:lnTo>
                    <a:pt x="3133859" y="1556143"/>
                  </a:lnTo>
                  <a:lnTo>
                    <a:pt x="3140642" y="1556140"/>
                  </a:lnTo>
                  <a:lnTo>
                    <a:pt x="3147426" y="1556138"/>
                  </a:lnTo>
                  <a:lnTo>
                    <a:pt x="3154209" y="1556135"/>
                  </a:lnTo>
                  <a:lnTo>
                    <a:pt x="3160992" y="1556131"/>
                  </a:lnTo>
                  <a:lnTo>
                    <a:pt x="3167775" y="1556125"/>
                  </a:lnTo>
                  <a:lnTo>
                    <a:pt x="3174559" y="1556120"/>
                  </a:lnTo>
                  <a:lnTo>
                    <a:pt x="3181342" y="1556118"/>
                  </a:lnTo>
                  <a:lnTo>
                    <a:pt x="3188125" y="1556120"/>
                  </a:lnTo>
                  <a:lnTo>
                    <a:pt x="3194908" y="1556125"/>
                  </a:lnTo>
                  <a:lnTo>
                    <a:pt x="3201692" y="1556130"/>
                  </a:lnTo>
                  <a:lnTo>
                    <a:pt x="3208475" y="1556134"/>
                  </a:lnTo>
                  <a:lnTo>
                    <a:pt x="3215258" y="1556138"/>
                  </a:lnTo>
                  <a:lnTo>
                    <a:pt x="3222041" y="1556142"/>
                  </a:lnTo>
                  <a:lnTo>
                    <a:pt x="3228825" y="1556147"/>
                  </a:lnTo>
                  <a:lnTo>
                    <a:pt x="3235608" y="1556153"/>
                  </a:lnTo>
                  <a:lnTo>
                    <a:pt x="3242391" y="1556159"/>
                  </a:lnTo>
                  <a:lnTo>
                    <a:pt x="3249174" y="1556163"/>
                  </a:lnTo>
                  <a:lnTo>
                    <a:pt x="3255958" y="1556165"/>
                  </a:lnTo>
                  <a:lnTo>
                    <a:pt x="3262741" y="1556165"/>
                  </a:lnTo>
                  <a:lnTo>
                    <a:pt x="3269524" y="1556163"/>
                  </a:lnTo>
                  <a:lnTo>
                    <a:pt x="3276307" y="1556159"/>
                  </a:lnTo>
                  <a:lnTo>
                    <a:pt x="3283091" y="1556154"/>
                  </a:lnTo>
                  <a:lnTo>
                    <a:pt x="3289874" y="1556148"/>
                  </a:lnTo>
                  <a:lnTo>
                    <a:pt x="3296657" y="1556144"/>
                  </a:lnTo>
                  <a:lnTo>
                    <a:pt x="3303440" y="1556144"/>
                  </a:lnTo>
                  <a:lnTo>
                    <a:pt x="3310224" y="1556147"/>
                  </a:lnTo>
                  <a:lnTo>
                    <a:pt x="3317007" y="1556152"/>
                  </a:lnTo>
                  <a:lnTo>
                    <a:pt x="3323790" y="1556158"/>
                  </a:lnTo>
                  <a:lnTo>
                    <a:pt x="3330573" y="1556162"/>
                  </a:lnTo>
                  <a:lnTo>
                    <a:pt x="3337356" y="1556165"/>
                  </a:lnTo>
                  <a:lnTo>
                    <a:pt x="3344140" y="1556165"/>
                  </a:lnTo>
                  <a:lnTo>
                    <a:pt x="3350923" y="1556164"/>
                  </a:lnTo>
                  <a:lnTo>
                    <a:pt x="3357706" y="1556161"/>
                  </a:lnTo>
                  <a:lnTo>
                    <a:pt x="3364489" y="1556155"/>
                  </a:lnTo>
                  <a:lnTo>
                    <a:pt x="3371273" y="1556150"/>
                  </a:lnTo>
                  <a:lnTo>
                    <a:pt x="3378056" y="1556145"/>
                  </a:lnTo>
                  <a:lnTo>
                    <a:pt x="3384839" y="1556143"/>
                  </a:lnTo>
                  <a:lnTo>
                    <a:pt x="3391622" y="1556146"/>
                  </a:lnTo>
                  <a:lnTo>
                    <a:pt x="3398406" y="1556151"/>
                  </a:lnTo>
                  <a:lnTo>
                    <a:pt x="3405189" y="1556157"/>
                  </a:lnTo>
                  <a:lnTo>
                    <a:pt x="3411972" y="1556161"/>
                  </a:lnTo>
                  <a:lnTo>
                    <a:pt x="3418755" y="1556164"/>
                  </a:lnTo>
                  <a:lnTo>
                    <a:pt x="3425539" y="1556165"/>
                  </a:lnTo>
                  <a:lnTo>
                    <a:pt x="3432322" y="1556164"/>
                  </a:lnTo>
                  <a:lnTo>
                    <a:pt x="3439105" y="1556161"/>
                  </a:lnTo>
                  <a:lnTo>
                    <a:pt x="3445888" y="1556156"/>
                  </a:lnTo>
                  <a:lnTo>
                    <a:pt x="3452672" y="1556150"/>
                  </a:lnTo>
                  <a:lnTo>
                    <a:pt x="3459455" y="1556146"/>
                  </a:lnTo>
                  <a:lnTo>
                    <a:pt x="3466238" y="1556168"/>
                  </a:lnTo>
                  <a:lnTo>
                    <a:pt x="3459455" y="1556168"/>
                  </a:lnTo>
                  <a:lnTo>
                    <a:pt x="3452672" y="1556168"/>
                  </a:lnTo>
                  <a:lnTo>
                    <a:pt x="3445888" y="1556168"/>
                  </a:lnTo>
                  <a:lnTo>
                    <a:pt x="3439105" y="1556168"/>
                  </a:lnTo>
                  <a:lnTo>
                    <a:pt x="3432322" y="1556168"/>
                  </a:lnTo>
                  <a:lnTo>
                    <a:pt x="3425539" y="1556168"/>
                  </a:lnTo>
                  <a:lnTo>
                    <a:pt x="3418755" y="1556168"/>
                  </a:lnTo>
                  <a:lnTo>
                    <a:pt x="3411972" y="1556168"/>
                  </a:lnTo>
                  <a:lnTo>
                    <a:pt x="3405189" y="1556168"/>
                  </a:lnTo>
                  <a:lnTo>
                    <a:pt x="3398406" y="1556168"/>
                  </a:lnTo>
                  <a:lnTo>
                    <a:pt x="3391622" y="1556168"/>
                  </a:lnTo>
                  <a:lnTo>
                    <a:pt x="3384839" y="1556168"/>
                  </a:lnTo>
                  <a:lnTo>
                    <a:pt x="3378056" y="1556168"/>
                  </a:lnTo>
                  <a:lnTo>
                    <a:pt x="3371273" y="1556168"/>
                  </a:lnTo>
                  <a:lnTo>
                    <a:pt x="3364489" y="1556168"/>
                  </a:lnTo>
                  <a:lnTo>
                    <a:pt x="3357706" y="1556168"/>
                  </a:lnTo>
                  <a:lnTo>
                    <a:pt x="3350923" y="1556168"/>
                  </a:lnTo>
                  <a:lnTo>
                    <a:pt x="3344140" y="1556168"/>
                  </a:lnTo>
                  <a:lnTo>
                    <a:pt x="3337356" y="1556168"/>
                  </a:lnTo>
                  <a:lnTo>
                    <a:pt x="3330573" y="1556168"/>
                  </a:lnTo>
                  <a:lnTo>
                    <a:pt x="3323790" y="1556168"/>
                  </a:lnTo>
                  <a:lnTo>
                    <a:pt x="3317007" y="1556168"/>
                  </a:lnTo>
                  <a:lnTo>
                    <a:pt x="3310224" y="1556168"/>
                  </a:lnTo>
                  <a:lnTo>
                    <a:pt x="3303440" y="1556168"/>
                  </a:lnTo>
                  <a:lnTo>
                    <a:pt x="3296657" y="1556168"/>
                  </a:lnTo>
                  <a:lnTo>
                    <a:pt x="3289874" y="1556168"/>
                  </a:lnTo>
                  <a:lnTo>
                    <a:pt x="3283091" y="1556168"/>
                  </a:lnTo>
                  <a:lnTo>
                    <a:pt x="3276307" y="1556168"/>
                  </a:lnTo>
                  <a:lnTo>
                    <a:pt x="3269524" y="1556168"/>
                  </a:lnTo>
                  <a:lnTo>
                    <a:pt x="3262741" y="1556168"/>
                  </a:lnTo>
                  <a:lnTo>
                    <a:pt x="3255958" y="1556168"/>
                  </a:lnTo>
                  <a:lnTo>
                    <a:pt x="3249174" y="1556168"/>
                  </a:lnTo>
                  <a:lnTo>
                    <a:pt x="3242391" y="1556168"/>
                  </a:lnTo>
                  <a:lnTo>
                    <a:pt x="3235608" y="1556168"/>
                  </a:lnTo>
                  <a:lnTo>
                    <a:pt x="3228825" y="1556168"/>
                  </a:lnTo>
                  <a:lnTo>
                    <a:pt x="3222041" y="1556168"/>
                  </a:lnTo>
                  <a:lnTo>
                    <a:pt x="3215258" y="1556168"/>
                  </a:lnTo>
                  <a:lnTo>
                    <a:pt x="3208475" y="1556168"/>
                  </a:lnTo>
                  <a:lnTo>
                    <a:pt x="3201692" y="1556168"/>
                  </a:lnTo>
                  <a:lnTo>
                    <a:pt x="3194908" y="1556168"/>
                  </a:lnTo>
                  <a:lnTo>
                    <a:pt x="3188125" y="1556168"/>
                  </a:lnTo>
                  <a:lnTo>
                    <a:pt x="3181342" y="1556168"/>
                  </a:lnTo>
                  <a:lnTo>
                    <a:pt x="3174559" y="1556168"/>
                  </a:lnTo>
                  <a:lnTo>
                    <a:pt x="3167775" y="1556168"/>
                  </a:lnTo>
                  <a:lnTo>
                    <a:pt x="3160992" y="1556168"/>
                  </a:lnTo>
                  <a:lnTo>
                    <a:pt x="3154209" y="1556168"/>
                  </a:lnTo>
                  <a:lnTo>
                    <a:pt x="3147426" y="1556168"/>
                  </a:lnTo>
                  <a:lnTo>
                    <a:pt x="3140642" y="1556168"/>
                  </a:lnTo>
                  <a:lnTo>
                    <a:pt x="3133859" y="1556168"/>
                  </a:lnTo>
                  <a:lnTo>
                    <a:pt x="3127076" y="1556168"/>
                  </a:lnTo>
                  <a:lnTo>
                    <a:pt x="3120293" y="1556168"/>
                  </a:lnTo>
                  <a:lnTo>
                    <a:pt x="3113509" y="1556168"/>
                  </a:lnTo>
                  <a:lnTo>
                    <a:pt x="3106726" y="1556168"/>
                  </a:lnTo>
                  <a:lnTo>
                    <a:pt x="3099943" y="1556168"/>
                  </a:lnTo>
                  <a:lnTo>
                    <a:pt x="3093160" y="1556168"/>
                  </a:lnTo>
                  <a:lnTo>
                    <a:pt x="3086376" y="1556168"/>
                  </a:lnTo>
                  <a:lnTo>
                    <a:pt x="3079593" y="1556168"/>
                  </a:lnTo>
                  <a:lnTo>
                    <a:pt x="3072810" y="1556168"/>
                  </a:lnTo>
                  <a:lnTo>
                    <a:pt x="3066027" y="1556168"/>
                  </a:lnTo>
                  <a:lnTo>
                    <a:pt x="3059243" y="1556168"/>
                  </a:lnTo>
                  <a:lnTo>
                    <a:pt x="3052460" y="1556168"/>
                  </a:lnTo>
                  <a:lnTo>
                    <a:pt x="3045677" y="1556168"/>
                  </a:lnTo>
                  <a:lnTo>
                    <a:pt x="3038894" y="1556168"/>
                  </a:lnTo>
                  <a:lnTo>
                    <a:pt x="3032110" y="1556168"/>
                  </a:lnTo>
                  <a:lnTo>
                    <a:pt x="3025327" y="1556168"/>
                  </a:lnTo>
                  <a:lnTo>
                    <a:pt x="3018544" y="1556168"/>
                  </a:lnTo>
                  <a:lnTo>
                    <a:pt x="3011761" y="1556168"/>
                  </a:lnTo>
                  <a:lnTo>
                    <a:pt x="3004977" y="1556168"/>
                  </a:lnTo>
                  <a:lnTo>
                    <a:pt x="2998194" y="1556168"/>
                  </a:lnTo>
                  <a:lnTo>
                    <a:pt x="2991411" y="1556168"/>
                  </a:lnTo>
                  <a:lnTo>
                    <a:pt x="2984628" y="1556168"/>
                  </a:lnTo>
                  <a:lnTo>
                    <a:pt x="2977844" y="1556168"/>
                  </a:lnTo>
                  <a:lnTo>
                    <a:pt x="2971061" y="1556168"/>
                  </a:lnTo>
                  <a:lnTo>
                    <a:pt x="2964278" y="1556168"/>
                  </a:lnTo>
                  <a:lnTo>
                    <a:pt x="2957495" y="1556168"/>
                  </a:lnTo>
                  <a:lnTo>
                    <a:pt x="2950711" y="1556168"/>
                  </a:lnTo>
                  <a:lnTo>
                    <a:pt x="2943928" y="1556168"/>
                  </a:lnTo>
                  <a:lnTo>
                    <a:pt x="2937145" y="1556168"/>
                  </a:lnTo>
                  <a:lnTo>
                    <a:pt x="2930362" y="1556168"/>
                  </a:lnTo>
                  <a:lnTo>
                    <a:pt x="2923578" y="1556168"/>
                  </a:lnTo>
                  <a:lnTo>
                    <a:pt x="2916795" y="1556168"/>
                  </a:lnTo>
                  <a:lnTo>
                    <a:pt x="2910012" y="1556168"/>
                  </a:lnTo>
                  <a:lnTo>
                    <a:pt x="2903229" y="1556168"/>
                  </a:lnTo>
                  <a:lnTo>
                    <a:pt x="2896446" y="1556168"/>
                  </a:lnTo>
                  <a:lnTo>
                    <a:pt x="2889662" y="1556168"/>
                  </a:lnTo>
                  <a:lnTo>
                    <a:pt x="2882879" y="1556168"/>
                  </a:lnTo>
                  <a:lnTo>
                    <a:pt x="2876096" y="1556168"/>
                  </a:lnTo>
                  <a:lnTo>
                    <a:pt x="2869313" y="1556168"/>
                  </a:lnTo>
                  <a:lnTo>
                    <a:pt x="2862529" y="1556168"/>
                  </a:lnTo>
                  <a:lnTo>
                    <a:pt x="2855746" y="1556168"/>
                  </a:lnTo>
                  <a:lnTo>
                    <a:pt x="2848963" y="1556168"/>
                  </a:lnTo>
                  <a:lnTo>
                    <a:pt x="2842180" y="1556168"/>
                  </a:lnTo>
                  <a:lnTo>
                    <a:pt x="2835396" y="1556168"/>
                  </a:lnTo>
                  <a:lnTo>
                    <a:pt x="2828613" y="1556168"/>
                  </a:lnTo>
                  <a:lnTo>
                    <a:pt x="2821830" y="1556168"/>
                  </a:lnTo>
                  <a:lnTo>
                    <a:pt x="2815047" y="1556168"/>
                  </a:lnTo>
                  <a:lnTo>
                    <a:pt x="2808263" y="1556168"/>
                  </a:lnTo>
                  <a:lnTo>
                    <a:pt x="2801480" y="1556168"/>
                  </a:lnTo>
                  <a:lnTo>
                    <a:pt x="2794697" y="1556168"/>
                  </a:lnTo>
                  <a:lnTo>
                    <a:pt x="2787914" y="1556168"/>
                  </a:lnTo>
                  <a:lnTo>
                    <a:pt x="2781130" y="1556168"/>
                  </a:lnTo>
                  <a:lnTo>
                    <a:pt x="2774347" y="1556168"/>
                  </a:lnTo>
                  <a:lnTo>
                    <a:pt x="2767564" y="1556168"/>
                  </a:lnTo>
                  <a:lnTo>
                    <a:pt x="2760781" y="1556168"/>
                  </a:lnTo>
                  <a:lnTo>
                    <a:pt x="2753997" y="1556168"/>
                  </a:lnTo>
                  <a:lnTo>
                    <a:pt x="2747214" y="1556168"/>
                  </a:lnTo>
                  <a:lnTo>
                    <a:pt x="2740431" y="1556168"/>
                  </a:lnTo>
                  <a:lnTo>
                    <a:pt x="2733648" y="1556168"/>
                  </a:lnTo>
                  <a:lnTo>
                    <a:pt x="2726864" y="1556168"/>
                  </a:lnTo>
                  <a:lnTo>
                    <a:pt x="2720081" y="1556168"/>
                  </a:lnTo>
                  <a:lnTo>
                    <a:pt x="2713298" y="1556168"/>
                  </a:lnTo>
                  <a:lnTo>
                    <a:pt x="2706515" y="1556168"/>
                  </a:lnTo>
                  <a:lnTo>
                    <a:pt x="2699731" y="1556168"/>
                  </a:lnTo>
                  <a:lnTo>
                    <a:pt x="2692948" y="1556168"/>
                  </a:lnTo>
                  <a:lnTo>
                    <a:pt x="2686165" y="1556168"/>
                  </a:lnTo>
                  <a:lnTo>
                    <a:pt x="2679382" y="1556168"/>
                  </a:lnTo>
                  <a:lnTo>
                    <a:pt x="2672598" y="1556168"/>
                  </a:lnTo>
                  <a:lnTo>
                    <a:pt x="2665815" y="1556168"/>
                  </a:lnTo>
                  <a:lnTo>
                    <a:pt x="2659032" y="1556168"/>
                  </a:lnTo>
                  <a:lnTo>
                    <a:pt x="2652249" y="1556168"/>
                  </a:lnTo>
                  <a:lnTo>
                    <a:pt x="2645465" y="1556168"/>
                  </a:lnTo>
                  <a:lnTo>
                    <a:pt x="2638682" y="1556168"/>
                  </a:lnTo>
                  <a:lnTo>
                    <a:pt x="2631899" y="1556168"/>
                  </a:lnTo>
                  <a:lnTo>
                    <a:pt x="2625116" y="1556168"/>
                  </a:lnTo>
                  <a:lnTo>
                    <a:pt x="2618332" y="1556168"/>
                  </a:lnTo>
                  <a:lnTo>
                    <a:pt x="2611549" y="1556168"/>
                  </a:lnTo>
                  <a:lnTo>
                    <a:pt x="2604766" y="1556168"/>
                  </a:lnTo>
                  <a:lnTo>
                    <a:pt x="2597983" y="1556168"/>
                  </a:lnTo>
                  <a:lnTo>
                    <a:pt x="2591199" y="1556168"/>
                  </a:lnTo>
                  <a:lnTo>
                    <a:pt x="2584416" y="1556168"/>
                  </a:lnTo>
                  <a:lnTo>
                    <a:pt x="2577633" y="1556168"/>
                  </a:lnTo>
                  <a:lnTo>
                    <a:pt x="2570850" y="1556168"/>
                  </a:lnTo>
                  <a:lnTo>
                    <a:pt x="2564066" y="1556168"/>
                  </a:lnTo>
                  <a:lnTo>
                    <a:pt x="2557283" y="1556168"/>
                  </a:lnTo>
                  <a:lnTo>
                    <a:pt x="2550500" y="1556168"/>
                  </a:lnTo>
                  <a:lnTo>
                    <a:pt x="2543717" y="1556168"/>
                  </a:lnTo>
                  <a:lnTo>
                    <a:pt x="2536933" y="1556168"/>
                  </a:lnTo>
                  <a:lnTo>
                    <a:pt x="2530150" y="1556168"/>
                  </a:lnTo>
                  <a:lnTo>
                    <a:pt x="2523367" y="1556168"/>
                  </a:lnTo>
                  <a:lnTo>
                    <a:pt x="2516584" y="1556168"/>
                  </a:lnTo>
                  <a:lnTo>
                    <a:pt x="2509800" y="1556168"/>
                  </a:lnTo>
                  <a:lnTo>
                    <a:pt x="2503017" y="1556168"/>
                  </a:lnTo>
                  <a:lnTo>
                    <a:pt x="2496234" y="1556168"/>
                  </a:lnTo>
                  <a:lnTo>
                    <a:pt x="2489451" y="1556168"/>
                  </a:lnTo>
                  <a:lnTo>
                    <a:pt x="2482668" y="1556168"/>
                  </a:lnTo>
                  <a:lnTo>
                    <a:pt x="2475884" y="1556168"/>
                  </a:lnTo>
                  <a:lnTo>
                    <a:pt x="2469101" y="1556168"/>
                  </a:lnTo>
                  <a:lnTo>
                    <a:pt x="2462318" y="1556168"/>
                  </a:lnTo>
                  <a:lnTo>
                    <a:pt x="2455535" y="1556168"/>
                  </a:lnTo>
                  <a:lnTo>
                    <a:pt x="2448751" y="1556168"/>
                  </a:lnTo>
                  <a:lnTo>
                    <a:pt x="2441968" y="1556168"/>
                  </a:lnTo>
                  <a:lnTo>
                    <a:pt x="2435185" y="1556168"/>
                  </a:lnTo>
                  <a:lnTo>
                    <a:pt x="2428402" y="1556168"/>
                  </a:lnTo>
                  <a:lnTo>
                    <a:pt x="2421618" y="1556168"/>
                  </a:lnTo>
                  <a:lnTo>
                    <a:pt x="2414835" y="1556168"/>
                  </a:lnTo>
                  <a:lnTo>
                    <a:pt x="2408052" y="1556168"/>
                  </a:lnTo>
                  <a:lnTo>
                    <a:pt x="2401269" y="1556168"/>
                  </a:lnTo>
                  <a:lnTo>
                    <a:pt x="2394485" y="1556168"/>
                  </a:lnTo>
                  <a:lnTo>
                    <a:pt x="2387702" y="1556168"/>
                  </a:lnTo>
                  <a:lnTo>
                    <a:pt x="2380919" y="1556168"/>
                  </a:lnTo>
                  <a:lnTo>
                    <a:pt x="2374136" y="1556168"/>
                  </a:lnTo>
                  <a:lnTo>
                    <a:pt x="2367352" y="1556168"/>
                  </a:lnTo>
                  <a:lnTo>
                    <a:pt x="2360569" y="1556168"/>
                  </a:lnTo>
                  <a:lnTo>
                    <a:pt x="2353786" y="1556168"/>
                  </a:lnTo>
                  <a:lnTo>
                    <a:pt x="2347003" y="1556168"/>
                  </a:lnTo>
                  <a:lnTo>
                    <a:pt x="2340219" y="1556168"/>
                  </a:lnTo>
                  <a:lnTo>
                    <a:pt x="2333436" y="1556168"/>
                  </a:lnTo>
                  <a:lnTo>
                    <a:pt x="2326653" y="1556168"/>
                  </a:lnTo>
                  <a:lnTo>
                    <a:pt x="2319870" y="1556168"/>
                  </a:lnTo>
                  <a:lnTo>
                    <a:pt x="2313086" y="1556168"/>
                  </a:lnTo>
                  <a:lnTo>
                    <a:pt x="2306303" y="1556168"/>
                  </a:lnTo>
                  <a:lnTo>
                    <a:pt x="2299520" y="1556168"/>
                  </a:lnTo>
                  <a:lnTo>
                    <a:pt x="2292737" y="1556168"/>
                  </a:lnTo>
                  <a:lnTo>
                    <a:pt x="2285953" y="1556168"/>
                  </a:lnTo>
                  <a:lnTo>
                    <a:pt x="2279170" y="1556168"/>
                  </a:lnTo>
                  <a:lnTo>
                    <a:pt x="2272387" y="1556168"/>
                  </a:lnTo>
                  <a:lnTo>
                    <a:pt x="2265604" y="1556168"/>
                  </a:lnTo>
                  <a:lnTo>
                    <a:pt x="2258820" y="1556168"/>
                  </a:lnTo>
                  <a:lnTo>
                    <a:pt x="2252037" y="1556168"/>
                  </a:lnTo>
                  <a:lnTo>
                    <a:pt x="2245254" y="1556168"/>
                  </a:lnTo>
                  <a:lnTo>
                    <a:pt x="2238471" y="1556168"/>
                  </a:lnTo>
                  <a:lnTo>
                    <a:pt x="2231687" y="1556168"/>
                  </a:lnTo>
                  <a:lnTo>
                    <a:pt x="2224904" y="1556168"/>
                  </a:lnTo>
                  <a:lnTo>
                    <a:pt x="2218121" y="1556168"/>
                  </a:lnTo>
                  <a:lnTo>
                    <a:pt x="2211338" y="1556168"/>
                  </a:lnTo>
                  <a:lnTo>
                    <a:pt x="2204554" y="1556168"/>
                  </a:lnTo>
                  <a:lnTo>
                    <a:pt x="2197771" y="1556168"/>
                  </a:lnTo>
                  <a:lnTo>
                    <a:pt x="2190988" y="1556168"/>
                  </a:lnTo>
                  <a:lnTo>
                    <a:pt x="2184205" y="1556168"/>
                  </a:lnTo>
                  <a:lnTo>
                    <a:pt x="2177421" y="1556168"/>
                  </a:lnTo>
                  <a:lnTo>
                    <a:pt x="2170638" y="1556168"/>
                  </a:lnTo>
                  <a:lnTo>
                    <a:pt x="2163855" y="1556168"/>
                  </a:lnTo>
                  <a:lnTo>
                    <a:pt x="2157072" y="1556168"/>
                  </a:lnTo>
                  <a:lnTo>
                    <a:pt x="2150288" y="1556168"/>
                  </a:lnTo>
                  <a:lnTo>
                    <a:pt x="2143505" y="1556168"/>
                  </a:lnTo>
                  <a:lnTo>
                    <a:pt x="2136722" y="1556168"/>
                  </a:lnTo>
                  <a:lnTo>
                    <a:pt x="2129939" y="1556168"/>
                  </a:lnTo>
                  <a:lnTo>
                    <a:pt x="2123155" y="1556168"/>
                  </a:lnTo>
                  <a:lnTo>
                    <a:pt x="2116372" y="1556168"/>
                  </a:lnTo>
                  <a:lnTo>
                    <a:pt x="2109589" y="1556168"/>
                  </a:lnTo>
                  <a:lnTo>
                    <a:pt x="2102806" y="1556168"/>
                  </a:lnTo>
                  <a:lnTo>
                    <a:pt x="2096022" y="1556168"/>
                  </a:lnTo>
                  <a:lnTo>
                    <a:pt x="2089239" y="1556168"/>
                  </a:lnTo>
                  <a:lnTo>
                    <a:pt x="2082456" y="1556168"/>
                  </a:lnTo>
                  <a:lnTo>
                    <a:pt x="2075673" y="1556168"/>
                  </a:lnTo>
                  <a:lnTo>
                    <a:pt x="2068890" y="1556168"/>
                  </a:lnTo>
                  <a:lnTo>
                    <a:pt x="2062106" y="1556168"/>
                  </a:lnTo>
                  <a:lnTo>
                    <a:pt x="2055323" y="1556168"/>
                  </a:lnTo>
                  <a:lnTo>
                    <a:pt x="2048540" y="1556168"/>
                  </a:lnTo>
                  <a:lnTo>
                    <a:pt x="2041757" y="1556168"/>
                  </a:lnTo>
                  <a:lnTo>
                    <a:pt x="2034973" y="1556168"/>
                  </a:lnTo>
                  <a:lnTo>
                    <a:pt x="2028190" y="1556168"/>
                  </a:lnTo>
                  <a:lnTo>
                    <a:pt x="2021407" y="1556168"/>
                  </a:lnTo>
                  <a:lnTo>
                    <a:pt x="2014624" y="1556168"/>
                  </a:lnTo>
                  <a:lnTo>
                    <a:pt x="2007840" y="1556168"/>
                  </a:lnTo>
                  <a:lnTo>
                    <a:pt x="2001057" y="1556168"/>
                  </a:lnTo>
                  <a:lnTo>
                    <a:pt x="1994274" y="1556168"/>
                  </a:lnTo>
                  <a:lnTo>
                    <a:pt x="1987491" y="1556168"/>
                  </a:lnTo>
                  <a:lnTo>
                    <a:pt x="1980707" y="1556168"/>
                  </a:lnTo>
                  <a:lnTo>
                    <a:pt x="1973924" y="1556168"/>
                  </a:lnTo>
                  <a:lnTo>
                    <a:pt x="1967141" y="1556168"/>
                  </a:lnTo>
                  <a:lnTo>
                    <a:pt x="1960358" y="1556168"/>
                  </a:lnTo>
                  <a:lnTo>
                    <a:pt x="1953574" y="1556168"/>
                  </a:lnTo>
                  <a:lnTo>
                    <a:pt x="1946791" y="1556168"/>
                  </a:lnTo>
                  <a:lnTo>
                    <a:pt x="1940008" y="1556168"/>
                  </a:lnTo>
                  <a:lnTo>
                    <a:pt x="1933225" y="1556168"/>
                  </a:lnTo>
                  <a:lnTo>
                    <a:pt x="1926441" y="1556168"/>
                  </a:lnTo>
                  <a:lnTo>
                    <a:pt x="1919658" y="1556168"/>
                  </a:lnTo>
                  <a:lnTo>
                    <a:pt x="1912875" y="1556168"/>
                  </a:lnTo>
                  <a:lnTo>
                    <a:pt x="1906092" y="1556168"/>
                  </a:lnTo>
                  <a:lnTo>
                    <a:pt x="1899308" y="1556168"/>
                  </a:lnTo>
                  <a:lnTo>
                    <a:pt x="1892525" y="1556168"/>
                  </a:lnTo>
                  <a:lnTo>
                    <a:pt x="1885742" y="1556168"/>
                  </a:lnTo>
                  <a:lnTo>
                    <a:pt x="1878959" y="1556168"/>
                  </a:lnTo>
                  <a:lnTo>
                    <a:pt x="1872175" y="1556168"/>
                  </a:lnTo>
                  <a:lnTo>
                    <a:pt x="1865392" y="1556168"/>
                  </a:lnTo>
                  <a:lnTo>
                    <a:pt x="1858609" y="1556168"/>
                  </a:lnTo>
                  <a:lnTo>
                    <a:pt x="1851826" y="1556168"/>
                  </a:lnTo>
                  <a:lnTo>
                    <a:pt x="1845042" y="1556168"/>
                  </a:lnTo>
                  <a:lnTo>
                    <a:pt x="1838259" y="1556168"/>
                  </a:lnTo>
                  <a:lnTo>
                    <a:pt x="1831476" y="1556168"/>
                  </a:lnTo>
                  <a:lnTo>
                    <a:pt x="1824693" y="1556168"/>
                  </a:lnTo>
                  <a:lnTo>
                    <a:pt x="1817909" y="1556168"/>
                  </a:lnTo>
                  <a:lnTo>
                    <a:pt x="1811126" y="1556168"/>
                  </a:lnTo>
                  <a:lnTo>
                    <a:pt x="1804343" y="1556168"/>
                  </a:lnTo>
                  <a:lnTo>
                    <a:pt x="1797560" y="1556168"/>
                  </a:lnTo>
                  <a:lnTo>
                    <a:pt x="1790776" y="1556168"/>
                  </a:lnTo>
                  <a:lnTo>
                    <a:pt x="1783993" y="1556168"/>
                  </a:lnTo>
                  <a:lnTo>
                    <a:pt x="1777210" y="1556168"/>
                  </a:lnTo>
                  <a:lnTo>
                    <a:pt x="1770427" y="1556168"/>
                  </a:lnTo>
                  <a:lnTo>
                    <a:pt x="1763643" y="1556168"/>
                  </a:lnTo>
                  <a:lnTo>
                    <a:pt x="1756860" y="1556168"/>
                  </a:lnTo>
                  <a:lnTo>
                    <a:pt x="1750077" y="1556168"/>
                  </a:lnTo>
                  <a:lnTo>
                    <a:pt x="1743294" y="1556168"/>
                  </a:lnTo>
                  <a:lnTo>
                    <a:pt x="1736510" y="1556168"/>
                  </a:lnTo>
                  <a:lnTo>
                    <a:pt x="1729727" y="1556168"/>
                  </a:lnTo>
                  <a:lnTo>
                    <a:pt x="1722944" y="1556168"/>
                  </a:lnTo>
                  <a:lnTo>
                    <a:pt x="1716161" y="1556168"/>
                  </a:lnTo>
                  <a:lnTo>
                    <a:pt x="1709377" y="1556168"/>
                  </a:lnTo>
                  <a:lnTo>
                    <a:pt x="1702594" y="1556168"/>
                  </a:lnTo>
                  <a:lnTo>
                    <a:pt x="1695811" y="1556168"/>
                  </a:lnTo>
                  <a:lnTo>
                    <a:pt x="1689028" y="1556168"/>
                  </a:lnTo>
                  <a:lnTo>
                    <a:pt x="1682244" y="1556168"/>
                  </a:lnTo>
                  <a:lnTo>
                    <a:pt x="1675461" y="1556168"/>
                  </a:lnTo>
                  <a:lnTo>
                    <a:pt x="1668678" y="1556168"/>
                  </a:lnTo>
                  <a:lnTo>
                    <a:pt x="1661895" y="1556168"/>
                  </a:lnTo>
                  <a:lnTo>
                    <a:pt x="1655112" y="1556168"/>
                  </a:lnTo>
                  <a:lnTo>
                    <a:pt x="1648328" y="1556168"/>
                  </a:lnTo>
                  <a:lnTo>
                    <a:pt x="1641545" y="1556168"/>
                  </a:lnTo>
                  <a:lnTo>
                    <a:pt x="1634762" y="1556168"/>
                  </a:lnTo>
                  <a:lnTo>
                    <a:pt x="1627979" y="1556168"/>
                  </a:lnTo>
                  <a:lnTo>
                    <a:pt x="1621195" y="1556168"/>
                  </a:lnTo>
                  <a:lnTo>
                    <a:pt x="1614412" y="1556168"/>
                  </a:lnTo>
                  <a:lnTo>
                    <a:pt x="1607629" y="1556168"/>
                  </a:lnTo>
                  <a:lnTo>
                    <a:pt x="1600846" y="1556168"/>
                  </a:lnTo>
                  <a:lnTo>
                    <a:pt x="1594062" y="1556168"/>
                  </a:lnTo>
                  <a:lnTo>
                    <a:pt x="1587279" y="1556168"/>
                  </a:lnTo>
                  <a:lnTo>
                    <a:pt x="1580496" y="1556168"/>
                  </a:lnTo>
                  <a:lnTo>
                    <a:pt x="1573713" y="1556168"/>
                  </a:lnTo>
                  <a:lnTo>
                    <a:pt x="1566929" y="1556168"/>
                  </a:lnTo>
                  <a:lnTo>
                    <a:pt x="1560146" y="1556168"/>
                  </a:lnTo>
                  <a:lnTo>
                    <a:pt x="1553363" y="1556168"/>
                  </a:lnTo>
                  <a:lnTo>
                    <a:pt x="1546580" y="1556168"/>
                  </a:lnTo>
                  <a:lnTo>
                    <a:pt x="1539796" y="1556168"/>
                  </a:lnTo>
                  <a:lnTo>
                    <a:pt x="1533013" y="1556168"/>
                  </a:lnTo>
                  <a:lnTo>
                    <a:pt x="1526230" y="1556168"/>
                  </a:lnTo>
                  <a:lnTo>
                    <a:pt x="1519447" y="1556168"/>
                  </a:lnTo>
                  <a:lnTo>
                    <a:pt x="1512663" y="1556168"/>
                  </a:lnTo>
                  <a:lnTo>
                    <a:pt x="1505880" y="1556168"/>
                  </a:lnTo>
                  <a:lnTo>
                    <a:pt x="1499097" y="1556168"/>
                  </a:lnTo>
                  <a:lnTo>
                    <a:pt x="1492314" y="1556168"/>
                  </a:lnTo>
                  <a:lnTo>
                    <a:pt x="1485530" y="1556168"/>
                  </a:lnTo>
                  <a:lnTo>
                    <a:pt x="1478747" y="1556168"/>
                  </a:lnTo>
                  <a:lnTo>
                    <a:pt x="1471964" y="1556168"/>
                  </a:lnTo>
                  <a:lnTo>
                    <a:pt x="1465181" y="1556168"/>
                  </a:lnTo>
                  <a:lnTo>
                    <a:pt x="1458397" y="1556168"/>
                  </a:lnTo>
                  <a:lnTo>
                    <a:pt x="1451614" y="1556168"/>
                  </a:lnTo>
                  <a:lnTo>
                    <a:pt x="1444831" y="1556168"/>
                  </a:lnTo>
                  <a:lnTo>
                    <a:pt x="1438048" y="1556168"/>
                  </a:lnTo>
                  <a:lnTo>
                    <a:pt x="1431264" y="1556168"/>
                  </a:lnTo>
                  <a:lnTo>
                    <a:pt x="1424481" y="1556168"/>
                  </a:lnTo>
                  <a:lnTo>
                    <a:pt x="1417698" y="1556168"/>
                  </a:lnTo>
                  <a:lnTo>
                    <a:pt x="1410915" y="1556168"/>
                  </a:lnTo>
                  <a:lnTo>
                    <a:pt x="1404131" y="1556168"/>
                  </a:lnTo>
                  <a:lnTo>
                    <a:pt x="1397348" y="1556168"/>
                  </a:lnTo>
                  <a:lnTo>
                    <a:pt x="1390565" y="1556168"/>
                  </a:lnTo>
                  <a:lnTo>
                    <a:pt x="1383782" y="1556168"/>
                  </a:lnTo>
                  <a:lnTo>
                    <a:pt x="1376998" y="1556168"/>
                  </a:lnTo>
                  <a:lnTo>
                    <a:pt x="1370215" y="1556168"/>
                  </a:lnTo>
                  <a:lnTo>
                    <a:pt x="1363432" y="1556168"/>
                  </a:lnTo>
                  <a:lnTo>
                    <a:pt x="1356649" y="1556168"/>
                  </a:lnTo>
                  <a:lnTo>
                    <a:pt x="1349865" y="1556168"/>
                  </a:lnTo>
                  <a:lnTo>
                    <a:pt x="1343082" y="1556168"/>
                  </a:lnTo>
                  <a:lnTo>
                    <a:pt x="1336299" y="1556168"/>
                  </a:lnTo>
                  <a:lnTo>
                    <a:pt x="1329516" y="1556168"/>
                  </a:lnTo>
                  <a:lnTo>
                    <a:pt x="1322732" y="1556168"/>
                  </a:lnTo>
                  <a:lnTo>
                    <a:pt x="1315949" y="1556168"/>
                  </a:lnTo>
                  <a:lnTo>
                    <a:pt x="1309166" y="1556168"/>
                  </a:lnTo>
                  <a:lnTo>
                    <a:pt x="1302383" y="1556168"/>
                  </a:lnTo>
                  <a:lnTo>
                    <a:pt x="1295599" y="1556168"/>
                  </a:lnTo>
                  <a:lnTo>
                    <a:pt x="1288816" y="1556168"/>
                  </a:lnTo>
                  <a:lnTo>
                    <a:pt x="1282033" y="1556168"/>
                  </a:lnTo>
                  <a:lnTo>
                    <a:pt x="1275250" y="1556168"/>
                  </a:lnTo>
                  <a:lnTo>
                    <a:pt x="1268466" y="1556168"/>
                  </a:lnTo>
                  <a:lnTo>
                    <a:pt x="1261683" y="1556168"/>
                  </a:lnTo>
                  <a:lnTo>
                    <a:pt x="1254900" y="1556168"/>
                  </a:lnTo>
                  <a:lnTo>
                    <a:pt x="1248117" y="1556168"/>
                  </a:lnTo>
                  <a:lnTo>
                    <a:pt x="1241334" y="1556168"/>
                  </a:lnTo>
                  <a:lnTo>
                    <a:pt x="1234550" y="1556168"/>
                  </a:lnTo>
                  <a:lnTo>
                    <a:pt x="1227767" y="1556168"/>
                  </a:lnTo>
                  <a:lnTo>
                    <a:pt x="1220984" y="1556168"/>
                  </a:lnTo>
                  <a:lnTo>
                    <a:pt x="1214201" y="1556168"/>
                  </a:lnTo>
                  <a:lnTo>
                    <a:pt x="1207417" y="1556168"/>
                  </a:lnTo>
                  <a:lnTo>
                    <a:pt x="1200634" y="1556168"/>
                  </a:lnTo>
                  <a:lnTo>
                    <a:pt x="1193851" y="1556168"/>
                  </a:lnTo>
                  <a:lnTo>
                    <a:pt x="1187068" y="1556168"/>
                  </a:lnTo>
                  <a:lnTo>
                    <a:pt x="1180284" y="1556168"/>
                  </a:lnTo>
                  <a:lnTo>
                    <a:pt x="1173501" y="1556168"/>
                  </a:lnTo>
                  <a:lnTo>
                    <a:pt x="1166718" y="1556168"/>
                  </a:lnTo>
                  <a:lnTo>
                    <a:pt x="1159935" y="1556168"/>
                  </a:lnTo>
                  <a:lnTo>
                    <a:pt x="1153151" y="1556168"/>
                  </a:lnTo>
                  <a:lnTo>
                    <a:pt x="1146368" y="1556168"/>
                  </a:lnTo>
                  <a:lnTo>
                    <a:pt x="1139585" y="1556168"/>
                  </a:lnTo>
                  <a:lnTo>
                    <a:pt x="1132802" y="1556168"/>
                  </a:lnTo>
                  <a:lnTo>
                    <a:pt x="1126018" y="1556168"/>
                  </a:lnTo>
                  <a:lnTo>
                    <a:pt x="1119235" y="1556168"/>
                  </a:lnTo>
                  <a:lnTo>
                    <a:pt x="1112452" y="1556168"/>
                  </a:lnTo>
                  <a:lnTo>
                    <a:pt x="1105669" y="1556168"/>
                  </a:lnTo>
                  <a:lnTo>
                    <a:pt x="1098885" y="1556168"/>
                  </a:lnTo>
                  <a:lnTo>
                    <a:pt x="1092102" y="1556168"/>
                  </a:lnTo>
                  <a:lnTo>
                    <a:pt x="1085319" y="1556168"/>
                  </a:lnTo>
                  <a:lnTo>
                    <a:pt x="1078536" y="1556168"/>
                  </a:lnTo>
                  <a:lnTo>
                    <a:pt x="1071752" y="1556168"/>
                  </a:lnTo>
                  <a:lnTo>
                    <a:pt x="1064969" y="1556168"/>
                  </a:lnTo>
                  <a:lnTo>
                    <a:pt x="1058186" y="1556168"/>
                  </a:lnTo>
                  <a:lnTo>
                    <a:pt x="1051403" y="1556168"/>
                  </a:lnTo>
                  <a:lnTo>
                    <a:pt x="1044619" y="1556168"/>
                  </a:lnTo>
                  <a:lnTo>
                    <a:pt x="1037836" y="1556168"/>
                  </a:lnTo>
                  <a:lnTo>
                    <a:pt x="1031053" y="1556168"/>
                  </a:lnTo>
                  <a:lnTo>
                    <a:pt x="1024270" y="1556168"/>
                  </a:lnTo>
                  <a:lnTo>
                    <a:pt x="1017486" y="1556168"/>
                  </a:lnTo>
                  <a:lnTo>
                    <a:pt x="1010703" y="1556168"/>
                  </a:lnTo>
                  <a:lnTo>
                    <a:pt x="1003920" y="1556168"/>
                  </a:lnTo>
                  <a:lnTo>
                    <a:pt x="997137" y="1556168"/>
                  </a:lnTo>
                  <a:lnTo>
                    <a:pt x="990353" y="1556168"/>
                  </a:lnTo>
                  <a:lnTo>
                    <a:pt x="983570" y="1556168"/>
                  </a:lnTo>
                  <a:lnTo>
                    <a:pt x="976787" y="1556168"/>
                  </a:lnTo>
                  <a:lnTo>
                    <a:pt x="970004" y="1556168"/>
                  </a:lnTo>
                  <a:lnTo>
                    <a:pt x="963220" y="1556168"/>
                  </a:lnTo>
                  <a:lnTo>
                    <a:pt x="956437" y="1556168"/>
                  </a:lnTo>
                  <a:lnTo>
                    <a:pt x="949654" y="1556168"/>
                  </a:lnTo>
                  <a:lnTo>
                    <a:pt x="942871" y="1556168"/>
                  </a:lnTo>
                  <a:lnTo>
                    <a:pt x="936087" y="1556168"/>
                  </a:lnTo>
                  <a:lnTo>
                    <a:pt x="929304" y="1556168"/>
                  </a:lnTo>
                  <a:lnTo>
                    <a:pt x="922521" y="1556168"/>
                  </a:lnTo>
                  <a:lnTo>
                    <a:pt x="915738" y="1556168"/>
                  </a:lnTo>
                  <a:lnTo>
                    <a:pt x="908954" y="1556168"/>
                  </a:lnTo>
                  <a:lnTo>
                    <a:pt x="902171" y="1556168"/>
                  </a:lnTo>
                  <a:lnTo>
                    <a:pt x="895388" y="1556168"/>
                  </a:lnTo>
                  <a:lnTo>
                    <a:pt x="888605" y="1556168"/>
                  </a:lnTo>
                  <a:lnTo>
                    <a:pt x="881821" y="1556168"/>
                  </a:lnTo>
                  <a:lnTo>
                    <a:pt x="875038" y="1556168"/>
                  </a:lnTo>
                  <a:lnTo>
                    <a:pt x="868255" y="1556168"/>
                  </a:lnTo>
                  <a:lnTo>
                    <a:pt x="861472" y="1556168"/>
                  </a:lnTo>
                  <a:lnTo>
                    <a:pt x="854688" y="1556168"/>
                  </a:lnTo>
                  <a:lnTo>
                    <a:pt x="847905" y="1556168"/>
                  </a:lnTo>
                  <a:lnTo>
                    <a:pt x="841122" y="1556168"/>
                  </a:lnTo>
                  <a:lnTo>
                    <a:pt x="834339" y="1556168"/>
                  </a:lnTo>
                  <a:lnTo>
                    <a:pt x="827556" y="1556168"/>
                  </a:lnTo>
                  <a:lnTo>
                    <a:pt x="820772" y="1556168"/>
                  </a:lnTo>
                  <a:lnTo>
                    <a:pt x="813989" y="1556168"/>
                  </a:lnTo>
                  <a:lnTo>
                    <a:pt x="807206" y="1556168"/>
                  </a:lnTo>
                  <a:lnTo>
                    <a:pt x="800423" y="1556168"/>
                  </a:lnTo>
                  <a:lnTo>
                    <a:pt x="793639" y="1556168"/>
                  </a:lnTo>
                  <a:lnTo>
                    <a:pt x="786856" y="1556168"/>
                  </a:lnTo>
                  <a:lnTo>
                    <a:pt x="780073" y="1556168"/>
                  </a:lnTo>
                  <a:lnTo>
                    <a:pt x="773290" y="1556168"/>
                  </a:lnTo>
                  <a:lnTo>
                    <a:pt x="766506" y="1556168"/>
                  </a:lnTo>
                  <a:lnTo>
                    <a:pt x="759723" y="1556168"/>
                  </a:lnTo>
                  <a:lnTo>
                    <a:pt x="752940" y="1556168"/>
                  </a:lnTo>
                  <a:lnTo>
                    <a:pt x="746157" y="1556168"/>
                  </a:lnTo>
                  <a:lnTo>
                    <a:pt x="739373" y="1556168"/>
                  </a:lnTo>
                  <a:lnTo>
                    <a:pt x="732590" y="1556168"/>
                  </a:lnTo>
                  <a:lnTo>
                    <a:pt x="725807" y="1556168"/>
                  </a:lnTo>
                  <a:lnTo>
                    <a:pt x="719024" y="1556168"/>
                  </a:lnTo>
                  <a:lnTo>
                    <a:pt x="712240" y="1556168"/>
                  </a:lnTo>
                  <a:lnTo>
                    <a:pt x="705457" y="1556168"/>
                  </a:lnTo>
                  <a:lnTo>
                    <a:pt x="698674" y="1556168"/>
                  </a:lnTo>
                  <a:lnTo>
                    <a:pt x="691891" y="1556168"/>
                  </a:lnTo>
                  <a:lnTo>
                    <a:pt x="685107" y="1556168"/>
                  </a:lnTo>
                  <a:lnTo>
                    <a:pt x="678324" y="1556168"/>
                  </a:lnTo>
                  <a:lnTo>
                    <a:pt x="671541" y="1556168"/>
                  </a:lnTo>
                  <a:lnTo>
                    <a:pt x="664758" y="1556168"/>
                  </a:lnTo>
                  <a:lnTo>
                    <a:pt x="657974" y="1556168"/>
                  </a:lnTo>
                  <a:lnTo>
                    <a:pt x="651191" y="1556168"/>
                  </a:lnTo>
                  <a:lnTo>
                    <a:pt x="644408" y="1556168"/>
                  </a:lnTo>
                  <a:lnTo>
                    <a:pt x="637625" y="1556168"/>
                  </a:lnTo>
                  <a:lnTo>
                    <a:pt x="630841" y="1556168"/>
                  </a:lnTo>
                  <a:lnTo>
                    <a:pt x="624058" y="1556168"/>
                  </a:lnTo>
                  <a:lnTo>
                    <a:pt x="617275" y="1556168"/>
                  </a:lnTo>
                  <a:lnTo>
                    <a:pt x="610492" y="1556168"/>
                  </a:lnTo>
                  <a:lnTo>
                    <a:pt x="603708" y="1556168"/>
                  </a:lnTo>
                  <a:lnTo>
                    <a:pt x="596925" y="1556168"/>
                  </a:lnTo>
                  <a:lnTo>
                    <a:pt x="590142" y="1556168"/>
                  </a:lnTo>
                  <a:lnTo>
                    <a:pt x="583359" y="1556168"/>
                  </a:lnTo>
                  <a:lnTo>
                    <a:pt x="576575" y="1556168"/>
                  </a:lnTo>
                  <a:lnTo>
                    <a:pt x="569792" y="1556168"/>
                  </a:lnTo>
                  <a:lnTo>
                    <a:pt x="563009" y="1556168"/>
                  </a:lnTo>
                  <a:lnTo>
                    <a:pt x="556226" y="1556168"/>
                  </a:lnTo>
                  <a:lnTo>
                    <a:pt x="549442" y="1556168"/>
                  </a:lnTo>
                  <a:lnTo>
                    <a:pt x="542659" y="1556168"/>
                  </a:lnTo>
                  <a:lnTo>
                    <a:pt x="535876" y="1556168"/>
                  </a:lnTo>
                  <a:lnTo>
                    <a:pt x="529093" y="1556168"/>
                  </a:lnTo>
                  <a:lnTo>
                    <a:pt x="522309" y="1556168"/>
                  </a:lnTo>
                  <a:lnTo>
                    <a:pt x="515526" y="1556168"/>
                  </a:lnTo>
                  <a:lnTo>
                    <a:pt x="508743" y="1556168"/>
                  </a:lnTo>
                  <a:lnTo>
                    <a:pt x="501960" y="1556168"/>
                  </a:lnTo>
                  <a:lnTo>
                    <a:pt x="495176" y="1556168"/>
                  </a:lnTo>
                  <a:lnTo>
                    <a:pt x="488393" y="1556168"/>
                  </a:lnTo>
                  <a:lnTo>
                    <a:pt x="481610" y="1556168"/>
                  </a:lnTo>
                  <a:lnTo>
                    <a:pt x="474827" y="1556168"/>
                  </a:lnTo>
                  <a:lnTo>
                    <a:pt x="468043" y="1556168"/>
                  </a:lnTo>
                  <a:lnTo>
                    <a:pt x="461260" y="1556168"/>
                  </a:lnTo>
                  <a:lnTo>
                    <a:pt x="454477" y="1556168"/>
                  </a:lnTo>
                  <a:lnTo>
                    <a:pt x="447694" y="1556168"/>
                  </a:lnTo>
                  <a:lnTo>
                    <a:pt x="440910" y="1556168"/>
                  </a:lnTo>
                  <a:lnTo>
                    <a:pt x="434127" y="1556168"/>
                  </a:lnTo>
                  <a:lnTo>
                    <a:pt x="427344" y="1556168"/>
                  </a:lnTo>
                  <a:lnTo>
                    <a:pt x="420561" y="1556168"/>
                  </a:lnTo>
                  <a:lnTo>
                    <a:pt x="413778" y="1556168"/>
                  </a:lnTo>
                  <a:lnTo>
                    <a:pt x="406994" y="1556168"/>
                  </a:lnTo>
                  <a:lnTo>
                    <a:pt x="400211" y="1556168"/>
                  </a:lnTo>
                  <a:lnTo>
                    <a:pt x="393428" y="1556168"/>
                  </a:lnTo>
                  <a:lnTo>
                    <a:pt x="386645" y="1556168"/>
                  </a:lnTo>
                  <a:lnTo>
                    <a:pt x="379861" y="1556168"/>
                  </a:lnTo>
                  <a:lnTo>
                    <a:pt x="373078" y="1556168"/>
                  </a:lnTo>
                  <a:lnTo>
                    <a:pt x="366295" y="1556168"/>
                  </a:lnTo>
                  <a:lnTo>
                    <a:pt x="359512" y="1556168"/>
                  </a:lnTo>
                  <a:lnTo>
                    <a:pt x="352728" y="1556168"/>
                  </a:lnTo>
                  <a:lnTo>
                    <a:pt x="345945" y="1556168"/>
                  </a:lnTo>
                  <a:lnTo>
                    <a:pt x="339162" y="1556168"/>
                  </a:lnTo>
                  <a:lnTo>
                    <a:pt x="332379" y="1556168"/>
                  </a:lnTo>
                  <a:lnTo>
                    <a:pt x="325595" y="1556168"/>
                  </a:lnTo>
                  <a:lnTo>
                    <a:pt x="318812" y="1556168"/>
                  </a:lnTo>
                  <a:lnTo>
                    <a:pt x="312029" y="1556168"/>
                  </a:lnTo>
                  <a:lnTo>
                    <a:pt x="305246" y="1556168"/>
                  </a:lnTo>
                  <a:lnTo>
                    <a:pt x="298462" y="1556168"/>
                  </a:lnTo>
                  <a:lnTo>
                    <a:pt x="291679" y="1556168"/>
                  </a:lnTo>
                  <a:lnTo>
                    <a:pt x="284896" y="1556168"/>
                  </a:lnTo>
                  <a:lnTo>
                    <a:pt x="278113" y="1556168"/>
                  </a:lnTo>
                  <a:lnTo>
                    <a:pt x="271329" y="1556168"/>
                  </a:lnTo>
                  <a:lnTo>
                    <a:pt x="264546" y="1556168"/>
                  </a:lnTo>
                  <a:lnTo>
                    <a:pt x="257763" y="1556168"/>
                  </a:lnTo>
                  <a:lnTo>
                    <a:pt x="250980" y="1556168"/>
                  </a:lnTo>
                  <a:lnTo>
                    <a:pt x="244196" y="1556168"/>
                  </a:lnTo>
                  <a:lnTo>
                    <a:pt x="237413" y="1556168"/>
                  </a:lnTo>
                  <a:lnTo>
                    <a:pt x="230630" y="1556168"/>
                  </a:lnTo>
                  <a:lnTo>
                    <a:pt x="223847" y="1556168"/>
                  </a:lnTo>
                  <a:lnTo>
                    <a:pt x="217063" y="1556168"/>
                  </a:lnTo>
                  <a:lnTo>
                    <a:pt x="210280" y="1556168"/>
                  </a:lnTo>
                  <a:lnTo>
                    <a:pt x="203497" y="1556168"/>
                  </a:lnTo>
                  <a:lnTo>
                    <a:pt x="196714" y="1556168"/>
                  </a:lnTo>
                  <a:lnTo>
                    <a:pt x="189930" y="1556168"/>
                  </a:lnTo>
                  <a:lnTo>
                    <a:pt x="183147" y="1556168"/>
                  </a:lnTo>
                  <a:lnTo>
                    <a:pt x="176364" y="1556168"/>
                  </a:lnTo>
                  <a:lnTo>
                    <a:pt x="169581" y="1556168"/>
                  </a:lnTo>
                  <a:lnTo>
                    <a:pt x="162797" y="1556168"/>
                  </a:lnTo>
                  <a:lnTo>
                    <a:pt x="156014" y="1556168"/>
                  </a:lnTo>
                  <a:lnTo>
                    <a:pt x="149231" y="1556168"/>
                  </a:lnTo>
                  <a:lnTo>
                    <a:pt x="142448" y="1556168"/>
                  </a:lnTo>
                  <a:lnTo>
                    <a:pt x="135664" y="1556168"/>
                  </a:lnTo>
                  <a:lnTo>
                    <a:pt x="128881" y="1556168"/>
                  </a:lnTo>
                  <a:lnTo>
                    <a:pt x="122098" y="1556168"/>
                  </a:lnTo>
                  <a:lnTo>
                    <a:pt x="115315" y="1556168"/>
                  </a:lnTo>
                  <a:lnTo>
                    <a:pt x="108531" y="1556168"/>
                  </a:lnTo>
                  <a:lnTo>
                    <a:pt x="101748" y="1556168"/>
                  </a:lnTo>
                  <a:lnTo>
                    <a:pt x="94965" y="1556168"/>
                  </a:lnTo>
                  <a:lnTo>
                    <a:pt x="88182" y="1556168"/>
                  </a:lnTo>
                  <a:lnTo>
                    <a:pt x="81398" y="1556168"/>
                  </a:lnTo>
                  <a:lnTo>
                    <a:pt x="74615" y="1556168"/>
                  </a:lnTo>
                  <a:lnTo>
                    <a:pt x="67832" y="1556168"/>
                  </a:lnTo>
                  <a:lnTo>
                    <a:pt x="61049" y="1556168"/>
                  </a:lnTo>
                  <a:lnTo>
                    <a:pt x="54265" y="1556168"/>
                  </a:lnTo>
                  <a:lnTo>
                    <a:pt x="47482" y="1556168"/>
                  </a:lnTo>
                  <a:lnTo>
                    <a:pt x="40699" y="1556168"/>
                  </a:lnTo>
                  <a:lnTo>
                    <a:pt x="33916" y="1556168"/>
                  </a:lnTo>
                  <a:lnTo>
                    <a:pt x="27132" y="1556168"/>
                  </a:lnTo>
                  <a:lnTo>
                    <a:pt x="20349" y="1556168"/>
                  </a:lnTo>
                  <a:lnTo>
                    <a:pt x="13566" y="1556168"/>
                  </a:lnTo>
                  <a:lnTo>
                    <a:pt x="6783" y="1556168"/>
                  </a:lnTo>
                  <a:lnTo>
                    <a:pt x="0" y="1556168"/>
                  </a:lnTo>
                  <a:close/>
                </a:path>
              </a:pathLst>
            </a:custGeom>
            <a:solidFill>
              <a:srgbClr val="1E90FF">
                <a:alpha val="3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4" name="rc145">
              <a:extLst>
                <a:ext uri="{FF2B5EF4-FFF2-40B4-BE49-F238E27FC236}">
                  <a16:creationId xmlns:a16="http://schemas.microsoft.com/office/drawing/2014/main" id="{2C94A322-D6D1-BB49-9EA1-EC596B2922B4}"/>
                </a:ext>
              </a:extLst>
            </p:cNvPr>
            <p:cNvSpPr/>
            <p:nvPr/>
          </p:nvSpPr>
          <p:spPr>
            <a:xfrm>
              <a:off x="4208486" y="5216086"/>
              <a:ext cx="119525" cy="41641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rc146">
              <a:extLst>
                <a:ext uri="{FF2B5EF4-FFF2-40B4-BE49-F238E27FC236}">
                  <a16:creationId xmlns:a16="http://schemas.microsoft.com/office/drawing/2014/main" id="{09D6071D-09B5-B44B-914C-5002BEBB51A6}"/>
                </a:ext>
              </a:extLst>
            </p:cNvPr>
            <p:cNvSpPr/>
            <p:nvPr/>
          </p:nvSpPr>
          <p:spPr>
            <a:xfrm>
              <a:off x="4328012" y="4608292"/>
              <a:ext cx="119525" cy="649435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rc147">
              <a:extLst>
                <a:ext uri="{FF2B5EF4-FFF2-40B4-BE49-F238E27FC236}">
                  <a16:creationId xmlns:a16="http://schemas.microsoft.com/office/drawing/2014/main" id="{8C6EF765-83A6-B742-A4F3-E03926AD7613}"/>
                </a:ext>
              </a:extLst>
            </p:cNvPr>
            <p:cNvSpPr/>
            <p:nvPr/>
          </p:nvSpPr>
          <p:spPr>
            <a:xfrm>
              <a:off x="4447537" y="3934313"/>
              <a:ext cx="119525" cy="1323414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rc148">
              <a:extLst>
                <a:ext uri="{FF2B5EF4-FFF2-40B4-BE49-F238E27FC236}">
                  <a16:creationId xmlns:a16="http://schemas.microsoft.com/office/drawing/2014/main" id="{9AE54AFE-13C1-264E-BE83-98BA01252537}"/>
                </a:ext>
              </a:extLst>
            </p:cNvPr>
            <p:cNvSpPr/>
            <p:nvPr/>
          </p:nvSpPr>
          <p:spPr>
            <a:xfrm>
              <a:off x="4567063" y="3715914"/>
              <a:ext cx="119525" cy="1541813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rc149">
              <a:extLst>
                <a:ext uri="{FF2B5EF4-FFF2-40B4-BE49-F238E27FC236}">
                  <a16:creationId xmlns:a16="http://schemas.microsoft.com/office/drawing/2014/main" id="{072DE79D-DA75-E44C-9A28-A28BB4334A65}"/>
                </a:ext>
              </a:extLst>
            </p:cNvPr>
            <p:cNvSpPr/>
            <p:nvPr/>
          </p:nvSpPr>
          <p:spPr>
            <a:xfrm>
              <a:off x="4686588" y="3853135"/>
              <a:ext cx="119525" cy="1404592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rc150">
              <a:extLst>
                <a:ext uri="{FF2B5EF4-FFF2-40B4-BE49-F238E27FC236}">
                  <a16:creationId xmlns:a16="http://schemas.microsoft.com/office/drawing/2014/main" id="{DC7AEA38-9732-5744-914E-19A030A2649E}"/>
                </a:ext>
              </a:extLst>
            </p:cNvPr>
            <p:cNvSpPr/>
            <p:nvPr/>
          </p:nvSpPr>
          <p:spPr>
            <a:xfrm>
              <a:off x="4806114" y="4128656"/>
              <a:ext cx="119525" cy="1129071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rc151">
              <a:extLst>
                <a:ext uri="{FF2B5EF4-FFF2-40B4-BE49-F238E27FC236}">
                  <a16:creationId xmlns:a16="http://schemas.microsoft.com/office/drawing/2014/main" id="{E763F3D1-A0AF-4040-8C16-EECD016A9664}"/>
                </a:ext>
              </a:extLst>
            </p:cNvPr>
            <p:cNvSpPr/>
            <p:nvPr/>
          </p:nvSpPr>
          <p:spPr>
            <a:xfrm>
              <a:off x="4925639" y="4426212"/>
              <a:ext cx="119525" cy="831515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rc152">
              <a:extLst>
                <a:ext uri="{FF2B5EF4-FFF2-40B4-BE49-F238E27FC236}">
                  <a16:creationId xmlns:a16="http://schemas.microsoft.com/office/drawing/2014/main" id="{8DFB8BF2-FA2F-C746-8CD0-DC6EE9CEDFB1}"/>
                </a:ext>
              </a:extLst>
            </p:cNvPr>
            <p:cNvSpPr/>
            <p:nvPr/>
          </p:nvSpPr>
          <p:spPr>
            <a:xfrm>
              <a:off x="5045165" y="4672885"/>
              <a:ext cx="119525" cy="584843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rc153">
              <a:extLst>
                <a:ext uri="{FF2B5EF4-FFF2-40B4-BE49-F238E27FC236}">
                  <a16:creationId xmlns:a16="http://schemas.microsoft.com/office/drawing/2014/main" id="{8AE03B06-28D5-BF48-855C-2655516A5C69}"/>
                </a:ext>
              </a:extLst>
            </p:cNvPr>
            <p:cNvSpPr/>
            <p:nvPr/>
          </p:nvSpPr>
          <p:spPr>
            <a:xfrm>
              <a:off x="5164690" y="4866920"/>
              <a:ext cx="119525" cy="390808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rc154">
              <a:extLst>
                <a:ext uri="{FF2B5EF4-FFF2-40B4-BE49-F238E27FC236}">
                  <a16:creationId xmlns:a16="http://schemas.microsoft.com/office/drawing/2014/main" id="{9A90B3D9-B4E2-914B-B928-722649E9B736}"/>
                </a:ext>
              </a:extLst>
            </p:cNvPr>
            <p:cNvSpPr/>
            <p:nvPr/>
          </p:nvSpPr>
          <p:spPr>
            <a:xfrm>
              <a:off x="5284216" y="5004868"/>
              <a:ext cx="119525" cy="252859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rc155">
              <a:extLst>
                <a:ext uri="{FF2B5EF4-FFF2-40B4-BE49-F238E27FC236}">
                  <a16:creationId xmlns:a16="http://schemas.microsoft.com/office/drawing/2014/main" id="{6EC67354-CBF1-EE4E-85D1-CAD1BA1140EC}"/>
                </a:ext>
              </a:extLst>
            </p:cNvPr>
            <p:cNvSpPr/>
            <p:nvPr/>
          </p:nvSpPr>
          <p:spPr>
            <a:xfrm>
              <a:off x="5403741" y="5095587"/>
              <a:ext cx="119525" cy="162140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rc156">
              <a:extLst>
                <a:ext uri="{FF2B5EF4-FFF2-40B4-BE49-F238E27FC236}">
                  <a16:creationId xmlns:a16="http://schemas.microsoft.com/office/drawing/2014/main" id="{3137A2D1-F0A3-864E-B519-DE59B0AF138C}"/>
                </a:ext>
              </a:extLst>
            </p:cNvPr>
            <p:cNvSpPr/>
            <p:nvPr/>
          </p:nvSpPr>
          <p:spPr>
            <a:xfrm>
              <a:off x="5523267" y="5158913"/>
              <a:ext cx="119525" cy="98814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rc157">
              <a:extLst>
                <a:ext uri="{FF2B5EF4-FFF2-40B4-BE49-F238E27FC236}">
                  <a16:creationId xmlns:a16="http://schemas.microsoft.com/office/drawing/2014/main" id="{E9829949-D9D8-854C-878D-CEDB781EB8C3}"/>
                </a:ext>
              </a:extLst>
            </p:cNvPr>
            <p:cNvSpPr/>
            <p:nvPr/>
          </p:nvSpPr>
          <p:spPr>
            <a:xfrm>
              <a:off x="5642792" y="5197850"/>
              <a:ext cx="119525" cy="59877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rc158">
              <a:extLst>
                <a:ext uri="{FF2B5EF4-FFF2-40B4-BE49-F238E27FC236}">
                  <a16:creationId xmlns:a16="http://schemas.microsoft.com/office/drawing/2014/main" id="{7779C89B-0B7A-064D-A81A-B84714D1D62A}"/>
                </a:ext>
              </a:extLst>
            </p:cNvPr>
            <p:cNvSpPr/>
            <p:nvPr/>
          </p:nvSpPr>
          <p:spPr>
            <a:xfrm>
              <a:off x="5762317" y="5222282"/>
              <a:ext cx="119525" cy="35445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rc159">
              <a:extLst>
                <a:ext uri="{FF2B5EF4-FFF2-40B4-BE49-F238E27FC236}">
                  <a16:creationId xmlns:a16="http://schemas.microsoft.com/office/drawing/2014/main" id="{C66320B5-B2CC-1349-888D-F6414CA16DAD}"/>
                </a:ext>
              </a:extLst>
            </p:cNvPr>
            <p:cNvSpPr/>
            <p:nvPr/>
          </p:nvSpPr>
          <p:spPr>
            <a:xfrm>
              <a:off x="5881843" y="5236548"/>
              <a:ext cx="119525" cy="21180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rc160">
              <a:extLst>
                <a:ext uri="{FF2B5EF4-FFF2-40B4-BE49-F238E27FC236}">
                  <a16:creationId xmlns:a16="http://schemas.microsoft.com/office/drawing/2014/main" id="{C197745B-EFCD-FE4B-BBE2-B0384797C8FC}"/>
                </a:ext>
              </a:extLst>
            </p:cNvPr>
            <p:cNvSpPr/>
            <p:nvPr/>
          </p:nvSpPr>
          <p:spPr>
            <a:xfrm>
              <a:off x="6001368" y="5245328"/>
              <a:ext cx="119525" cy="12399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rc161">
              <a:extLst>
                <a:ext uri="{FF2B5EF4-FFF2-40B4-BE49-F238E27FC236}">
                  <a16:creationId xmlns:a16="http://schemas.microsoft.com/office/drawing/2014/main" id="{46DE6692-1517-9042-B932-365ABDB6F0EB}"/>
                </a:ext>
              </a:extLst>
            </p:cNvPr>
            <p:cNvSpPr/>
            <p:nvPr/>
          </p:nvSpPr>
          <p:spPr>
            <a:xfrm>
              <a:off x="6120894" y="5250060"/>
              <a:ext cx="119525" cy="7667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rc162">
              <a:extLst>
                <a:ext uri="{FF2B5EF4-FFF2-40B4-BE49-F238E27FC236}">
                  <a16:creationId xmlns:a16="http://schemas.microsoft.com/office/drawing/2014/main" id="{44F5B1B0-E7AD-8145-8881-7318CA087B77}"/>
                </a:ext>
              </a:extLst>
            </p:cNvPr>
            <p:cNvSpPr/>
            <p:nvPr/>
          </p:nvSpPr>
          <p:spPr>
            <a:xfrm>
              <a:off x="6240419" y="5253526"/>
              <a:ext cx="119525" cy="4201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rc163">
              <a:extLst>
                <a:ext uri="{FF2B5EF4-FFF2-40B4-BE49-F238E27FC236}">
                  <a16:creationId xmlns:a16="http://schemas.microsoft.com/office/drawing/2014/main" id="{D76A4386-28F2-3B43-9329-03E218E8342C}"/>
                </a:ext>
              </a:extLst>
            </p:cNvPr>
            <p:cNvSpPr/>
            <p:nvPr/>
          </p:nvSpPr>
          <p:spPr>
            <a:xfrm>
              <a:off x="6359945" y="5255083"/>
              <a:ext cx="119525" cy="2644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rc164">
              <a:extLst>
                <a:ext uri="{FF2B5EF4-FFF2-40B4-BE49-F238E27FC236}">
                  <a16:creationId xmlns:a16="http://schemas.microsoft.com/office/drawing/2014/main" id="{30D10756-E3E5-8343-87B1-A6E0369125FD}"/>
                </a:ext>
              </a:extLst>
            </p:cNvPr>
            <p:cNvSpPr/>
            <p:nvPr/>
          </p:nvSpPr>
          <p:spPr>
            <a:xfrm>
              <a:off x="6479470" y="5256299"/>
              <a:ext cx="119525" cy="1429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rc165">
              <a:extLst>
                <a:ext uri="{FF2B5EF4-FFF2-40B4-BE49-F238E27FC236}">
                  <a16:creationId xmlns:a16="http://schemas.microsoft.com/office/drawing/2014/main" id="{65F802F2-A16C-CA41-BDE3-142E9F44911A}"/>
                </a:ext>
              </a:extLst>
            </p:cNvPr>
            <p:cNvSpPr/>
            <p:nvPr/>
          </p:nvSpPr>
          <p:spPr>
            <a:xfrm>
              <a:off x="6598996" y="5256898"/>
              <a:ext cx="119525" cy="830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rc166">
              <a:extLst>
                <a:ext uri="{FF2B5EF4-FFF2-40B4-BE49-F238E27FC236}">
                  <a16:creationId xmlns:a16="http://schemas.microsoft.com/office/drawing/2014/main" id="{25FD7AD2-A069-8B42-B31B-757CA313BC70}"/>
                </a:ext>
              </a:extLst>
            </p:cNvPr>
            <p:cNvSpPr/>
            <p:nvPr/>
          </p:nvSpPr>
          <p:spPr>
            <a:xfrm>
              <a:off x="6718521" y="5257249"/>
              <a:ext cx="119525" cy="479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rc167">
              <a:extLst>
                <a:ext uri="{FF2B5EF4-FFF2-40B4-BE49-F238E27FC236}">
                  <a16:creationId xmlns:a16="http://schemas.microsoft.com/office/drawing/2014/main" id="{E61813E2-3FA0-FB44-9D33-EE9BE367504F}"/>
                </a:ext>
              </a:extLst>
            </p:cNvPr>
            <p:cNvSpPr/>
            <p:nvPr/>
          </p:nvSpPr>
          <p:spPr>
            <a:xfrm>
              <a:off x="6838047" y="5257522"/>
              <a:ext cx="119525" cy="205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rc168">
              <a:extLst>
                <a:ext uri="{FF2B5EF4-FFF2-40B4-BE49-F238E27FC236}">
                  <a16:creationId xmlns:a16="http://schemas.microsoft.com/office/drawing/2014/main" id="{DBC22DF1-49D3-2A46-99A0-55A0311A09EF}"/>
                </a:ext>
              </a:extLst>
            </p:cNvPr>
            <p:cNvSpPr/>
            <p:nvPr/>
          </p:nvSpPr>
          <p:spPr>
            <a:xfrm>
              <a:off x="6957572" y="5257651"/>
              <a:ext cx="119525" cy="77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rc169">
              <a:extLst>
                <a:ext uri="{FF2B5EF4-FFF2-40B4-BE49-F238E27FC236}">
                  <a16:creationId xmlns:a16="http://schemas.microsoft.com/office/drawing/2014/main" id="{A77227BF-DE2C-BB4C-9910-675E5764D2A2}"/>
                </a:ext>
              </a:extLst>
            </p:cNvPr>
            <p:cNvSpPr/>
            <p:nvPr/>
          </p:nvSpPr>
          <p:spPr>
            <a:xfrm>
              <a:off x="7077098" y="5257659"/>
              <a:ext cx="119525" cy="68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rc170">
              <a:extLst>
                <a:ext uri="{FF2B5EF4-FFF2-40B4-BE49-F238E27FC236}">
                  <a16:creationId xmlns:a16="http://schemas.microsoft.com/office/drawing/2014/main" id="{ACB2DD08-727D-5341-B5BA-A26BE05DAE50}"/>
                </a:ext>
              </a:extLst>
            </p:cNvPr>
            <p:cNvSpPr/>
            <p:nvPr/>
          </p:nvSpPr>
          <p:spPr>
            <a:xfrm>
              <a:off x="7196623" y="5257659"/>
              <a:ext cx="119525" cy="68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rc171">
              <a:extLst>
                <a:ext uri="{FF2B5EF4-FFF2-40B4-BE49-F238E27FC236}">
                  <a16:creationId xmlns:a16="http://schemas.microsoft.com/office/drawing/2014/main" id="{72D2A757-CFAE-1A4D-9167-D4ADD55ECD44}"/>
                </a:ext>
              </a:extLst>
            </p:cNvPr>
            <p:cNvSpPr/>
            <p:nvPr/>
          </p:nvSpPr>
          <p:spPr>
            <a:xfrm>
              <a:off x="7316149" y="5257711"/>
              <a:ext cx="119525" cy="17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rc172">
              <a:extLst>
                <a:ext uri="{FF2B5EF4-FFF2-40B4-BE49-F238E27FC236}">
                  <a16:creationId xmlns:a16="http://schemas.microsoft.com/office/drawing/2014/main" id="{1A0AE737-8256-0946-87D2-8114A89FABFF}"/>
                </a:ext>
              </a:extLst>
            </p:cNvPr>
            <p:cNvSpPr/>
            <p:nvPr/>
          </p:nvSpPr>
          <p:spPr>
            <a:xfrm>
              <a:off x="7435674" y="5257702"/>
              <a:ext cx="119525" cy="25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rc173">
              <a:extLst>
                <a:ext uri="{FF2B5EF4-FFF2-40B4-BE49-F238E27FC236}">
                  <a16:creationId xmlns:a16="http://schemas.microsoft.com/office/drawing/2014/main" id="{349C2F74-2C49-AA40-9B1D-FC4931F41580}"/>
                </a:ext>
              </a:extLst>
            </p:cNvPr>
            <p:cNvSpPr/>
            <p:nvPr/>
          </p:nvSpPr>
          <p:spPr>
            <a:xfrm>
              <a:off x="7555200" y="5257711"/>
              <a:ext cx="119525" cy="17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rc174">
              <a:extLst>
                <a:ext uri="{FF2B5EF4-FFF2-40B4-BE49-F238E27FC236}">
                  <a16:creationId xmlns:a16="http://schemas.microsoft.com/office/drawing/2014/main" id="{2D9DDFBA-E9D0-AC44-8610-677C6473DA9E}"/>
                </a:ext>
              </a:extLst>
            </p:cNvPr>
            <p:cNvSpPr/>
            <p:nvPr/>
          </p:nvSpPr>
          <p:spPr>
            <a:xfrm>
              <a:off x="7674725" y="5257719"/>
              <a:ext cx="119525" cy="8"/>
            </a:xfrm>
            <a:prstGeom prst="rect">
              <a:avLst/>
            </a:prstGeom>
            <a:solidFill>
              <a:srgbClr val="1E90FF">
                <a:alpha val="100000"/>
              </a:srgbClr>
            </a:solidFill>
            <a:ln w="13550" cap="flat">
              <a:solidFill>
                <a:srgbClr val="1874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l175">
              <a:extLst>
                <a:ext uri="{FF2B5EF4-FFF2-40B4-BE49-F238E27FC236}">
                  <a16:creationId xmlns:a16="http://schemas.microsoft.com/office/drawing/2014/main" id="{F8A712CC-BEFD-674E-A234-46478B6B6814}"/>
                </a:ext>
              </a:extLst>
            </p:cNvPr>
            <p:cNvSpPr/>
            <p:nvPr/>
          </p:nvSpPr>
          <p:spPr>
            <a:xfrm>
              <a:off x="4271685" y="3701560"/>
              <a:ext cx="3466238" cy="1556165"/>
            </a:xfrm>
            <a:custGeom>
              <a:avLst/>
              <a:gdLst/>
              <a:ahLst/>
              <a:cxnLst/>
              <a:rect l="0" t="0" r="0" b="0"/>
              <a:pathLst>
                <a:path w="3466238" h="1556165">
                  <a:moveTo>
                    <a:pt x="0" y="1541221"/>
                  </a:moveTo>
                  <a:lnTo>
                    <a:pt x="6783" y="1530638"/>
                  </a:lnTo>
                  <a:lnTo>
                    <a:pt x="13566" y="1515578"/>
                  </a:lnTo>
                  <a:lnTo>
                    <a:pt x="20349" y="1495585"/>
                  </a:lnTo>
                  <a:lnTo>
                    <a:pt x="27132" y="1470603"/>
                  </a:lnTo>
                  <a:lnTo>
                    <a:pt x="33916" y="1440980"/>
                  </a:lnTo>
                  <a:lnTo>
                    <a:pt x="40699" y="1407354"/>
                  </a:lnTo>
                  <a:lnTo>
                    <a:pt x="47482" y="1370475"/>
                  </a:lnTo>
                  <a:lnTo>
                    <a:pt x="54265" y="1331025"/>
                  </a:lnTo>
                  <a:lnTo>
                    <a:pt x="61049" y="1289485"/>
                  </a:lnTo>
                  <a:lnTo>
                    <a:pt x="67832" y="1246127"/>
                  </a:lnTo>
                  <a:lnTo>
                    <a:pt x="74615" y="1201120"/>
                  </a:lnTo>
                  <a:lnTo>
                    <a:pt x="81398" y="1154646"/>
                  </a:lnTo>
                  <a:lnTo>
                    <a:pt x="88182" y="1107072"/>
                  </a:lnTo>
                  <a:lnTo>
                    <a:pt x="94965" y="1058775"/>
                  </a:lnTo>
                  <a:lnTo>
                    <a:pt x="101748" y="1009989"/>
                  </a:lnTo>
                  <a:lnTo>
                    <a:pt x="108531" y="960778"/>
                  </a:lnTo>
                  <a:lnTo>
                    <a:pt x="115315" y="911152"/>
                  </a:lnTo>
                  <a:lnTo>
                    <a:pt x="122098" y="861240"/>
                  </a:lnTo>
                  <a:lnTo>
                    <a:pt x="128881" y="811392"/>
                  </a:lnTo>
                  <a:lnTo>
                    <a:pt x="135664" y="762156"/>
                  </a:lnTo>
                  <a:lnTo>
                    <a:pt x="142448" y="714145"/>
                  </a:lnTo>
                  <a:lnTo>
                    <a:pt x="149231" y="667818"/>
                  </a:lnTo>
                  <a:lnTo>
                    <a:pt x="156014" y="623304"/>
                  </a:lnTo>
                  <a:lnTo>
                    <a:pt x="162797" y="580410"/>
                  </a:lnTo>
                  <a:lnTo>
                    <a:pt x="169581" y="538848"/>
                  </a:lnTo>
                  <a:lnTo>
                    <a:pt x="176364" y="498494"/>
                  </a:lnTo>
                  <a:lnTo>
                    <a:pt x="183147" y="459482"/>
                  </a:lnTo>
                  <a:lnTo>
                    <a:pt x="189930" y="422075"/>
                  </a:lnTo>
                  <a:lnTo>
                    <a:pt x="196714" y="386468"/>
                  </a:lnTo>
                  <a:lnTo>
                    <a:pt x="203497" y="352695"/>
                  </a:lnTo>
                  <a:lnTo>
                    <a:pt x="210280" y="320664"/>
                  </a:lnTo>
                  <a:lnTo>
                    <a:pt x="217063" y="290258"/>
                  </a:lnTo>
                  <a:lnTo>
                    <a:pt x="223847" y="261395"/>
                  </a:lnTo>
                  <a:lnTo>
                    <a:pt x="230630" y="234037"/>
                  </a:lnTo>
                  <a:lnTo>
                    <a:pt x="237413" y="208176"/>
                  </a:lnTo>
                  <a:lnTo>
                    <a:pt x="244196" y="183856"/>
                  </a:lnTo>
                  <a:lnTo>
                    <a:pt x="250980" y="161216"/>
                  </a:lnTo>
                  <a:lnTo>
                    <a:pt x="257763" y="140472"/>
                  </a:lnTo>
                  <a:lnTo>
                    <a:pt x="264546" y="121845"/>
                  </a:lnTo>
                  <a:lnTo>
                    <a:pt x="271329" y="105252"/>
                  </a:lnTo>
                  <a:lnTo>
                    <a:pt x="278113" y="90264"/>
                  </a:lnTo>
                  <a:lnTo>
                    <a:pt x="284896" y="76343"/>
                  </a:lnTo>
                  <a:lnTo>
                    <a:pt x="291679" y="63077"/>
                  </a:lnTo>
                  <a:lnTo>
                    <a:pt x="298462" y="50375"/>
                  </a:lnTo>
                  <a:lnTo>
                    <a:pt x="305246" y="38438"/>
                  </a:lnTo>
                  <a:lnTo>
                    <a:pt x="312029" y="27599"/>
                  </a:lnTo>
                  <a:lnTo>
                    <a:pt x="318812" y="18176"/>
                  </a:lnTo>
                  <a:lnTo>
                    <a:pt x="325595" y="10453"/>
                  </a:lnTo>
                  <a:lnTo>
                    <a:pt x="332379" y="4712"/>
                  </a:lnTo>
                  <a:lnTo>
                    <a:pt x="339162" y="1198"/>
                  </a:lnTo>
                  <a:lnTo>
                    <a:pt x="345945" y="0"/>
                  </a:lnTo>
                  <a:lnTo>
                    <a:pt x="345945" y="0"/>
                  </a:lnTo>
                  <a:lnTo>
                    <a:pt x="352728" y="903"/>
                  </a:lnTo>
                  <a:lnTo>
                    <a:pt x="359512" y="3365"/>
                  </a:lnTo>
                  <a:lnTo>
                    <a:pt x="366295" y="6641"/>
                  </a:lnTo>
                  <a:lnTo>
                    <a:pt x="373078" y="10049"/>
                  </a:lnTo>
                  <a:lnTo>
                    <a:pt x="379861" y="13242"/>
                  </a:lnTo>
                  <a:lnTo>
                    <a:pt x="386645" y="16348"/>
                  </a:lnTo>
                  <a:lnTo>
                    <a:pt x="393428" y="19896"/>
                  </a:lnTo>
                  <a:lnTo>
                    <a:pt x="400211" y="24612"/>
                  </a:lnTo>
                  <a:lnTo>
                    <a:pt x="406994" y="31174"/>
                  </a:lnTo>
                  <a:lnTo>
                    <a:pt x="413778" y="39957"/>
                  </a:lnTo>
                  <a:lnTo>
                    <a:pt x="420561" y="50835"/>
                  </a:lnTo>
                  <a:lnTo>
                    <a:pt x="427344" y="63190"/>
                  </a:lnTo>
                  <a:lnTo>
                    <a:pt x="434127" y="76234"/>
                  </a:lnTo>
                  <a:lnTo>
                    <a:pt x="440910" y="89435"/>
                  </a:lnTo>
                  <a:lnTo>
                    <a:pt x="447694" y="102621"/>
                  </a:lnTo>
                  <a:lnTo>
                    <a:pt x="454477" y="115653"/>
                  </a:lnTo>
                  <a:lnTo>
                    <a:pt x="461260" y="128129"/>
                  </a:lnTo>
                  <a:lnTo>
                    <a:pt x="468043" y="139588"/>
                  </a:lnTo>
                  <a:lnTo>
                    <a:pt x="474827" y="149984"/>
                  </a:lnTo>
                  <a:lnTo>
                    <a:pt x="481610" y="159912"/>
                  </a:lnTo>
                  <a:lnTo>
                    <a:pt x="488393" y="170354"/>
                  </a:lnTo>
                  <a:lnTo>
                    <a:pt x="495176" y="182211"/>
                  </a:lnTo>
                  <a:lnTo>
                    <a:pt x="501960" y="195965"/>
                  </a:lnTo>
                  <a:lnTo>
                    <a:pt x="508743" y="211622"/>
                  </a:lnTo>
                  <a:lnTo>
                    <a:pt x="515526" y="228849"/>
                  </a:lnTo>
                  <a:lnTo>
                    <a:pt x="522309" y="247118"/>
                  </a:lnTo>
                  <a:lnTo>
                    <a:pt x="529093" y="265828"/>
                  </a:lnTo>
                  <a:lnTo>
                    <a:pt x="535876" y="284416"/>
                  </a:lnTo>
                  <a:lnTo>
                    <a:pt x="542659" y="302510"/>
                  </a:lnTo>
                  <a:lnTo>
                    <a:pt x="549442" y="320054"/>
                  </a:lnTo>
                  <a:lnTo>
                    <a:pt x="556226" y="337263"/>
                  </a:lnTo>
                  <a:lnTo>
                    <a:pt x="563009" y="354362"/>
                  </a:lnTo>
                  <a:lnTo>
                    <a:pt x="569792" y="371295"/>
                  </a:lnTo>
                  <a:lnTo>
                    <a:pt x="576575" y="387691"/>
                  </a:lnTo>
                  <a:lnTo>
                    <a:pt x="583359" y="403159"/>
                  </a:lnTo>
                  <a:lnTo>
                    <a:pt x="590142" y="417657"/>
                  </a:lnTo>
                  <a:lnTo>
                    <a:pt x="596925" y="431619"/>
                  </a:lnTo>
                  <a:lnTo>
                    <a:pt x="603708" y="445741"/>
                  </a:lnTo>
                  <a:lnTo>
                    <a:pt x="610492" y="460649"/>
                  </a:lnTo>
                  <a:lnTo>
                    <a:pt x="617275" y="476689"/>
                  </a:lnTo>
                  <a:lnTo>
                    <a:pt x="624058" y="493915"/>
                  </a:lnTo>
                  <a:lnTo>
                    <a:pt x="630841" y="512183"/>
                  </a:lnTo>
                  <a:lnTo>
                    <a:pt x="637625" y="531197"/>
                  </a:lnTo>
                  <a:lnTo>
                    <a:pt x="644408" y="550532"/>
                  </a:lnTo>
                  <a:lnTo>
                    <a:pt x="651191" y="569755"/>
                  </a:lnTo>
                  <a:lnTo>
                    <a:pt x="657974" y="588477"/>
                  </a:lnTo>
                  <a:lnTo>
                    <a:pt x="664758" y="606449"/>
                  </a:lnTo>
                  <a:lnTo>
                    <a:pt x="671541" y="623641"/>
                  </a:lnTo>
                  <a:lnTo>
                    <a:pt x="678324" y="640230"/>
                  </a:lnTo>
                  <a:lnTo>
                    <a:pt x="685107" y="656495"/>
                  </a:lnTo>
                  <a:lnTo>
                    <a:pt x="691891" y="672698"/>
                  </a:lnTo>
                  <a:lnTo>
                    <a:pt x="698674" y="689008"/>
                  </a:lnTo>
                  <a:lnTo>
                    <a:pt x="705457" y="705475"/>
                  </a:lnTo>
                  <a:lnTo>
                    <a:pt x="712240" y="722001"/>
                  </a:lnTo>
                  <a:lnTo>
                    <a:pt x="719024" y="738352"/>
                  </a:lnTo>
                  <a:lnTo>
                    <a:pt x="725807" y="754226"/>
                  </a:lnTo>
                  <a:lnTo>
                    <a:pt x="732590" y="769410"/>
                  </a:lnTo>
                  <a:lnTo>
                    <a:pt x="739373" y="783900"/>
                  </a:lnTo>
                  <a:lnTo>
                    <a:pt x="746157" y="797903"/>
                  </a:lnTo>
                  <a:lnTo>
                    <a:pt x="752940" y="811696"/>
                  </a:lnTo>
                  <a:lnTo>
                    <a:pt x="759723" y="825475"/>
                  </a:lnTo>
                  <a:lnTo>
                    <a:pt x="766506" y="839324"/>
                  </a:lnTo>
                  <a:lnTo>
                    <a:pt x="773290" y="853299"/>
                  </a:lnTo>
                  <a:lnTo>
                    <a:pt x="780073" y="867474"/>
                  </a:lnTo>
                  <a:lnTo>
                    <a:pt x="786856" y="881853"/>
                  </a:lnTo>
                  <a:lnTo>
                    <a:pt x="793639" y="896253"/>
                  </a:lnTo>
                  <a:lnTo>
                    <a:pt x="800423" y="910329"/>
                  </a:lnTo>
                  <a:lnTo>
                    <a:pt x="807206" y="923787"/>
                  </a:lnTo>
                  <a:lnTo>
                    <a:pt x="813989" y="936567"/>
                  </a:lnTo>
                  <a:lnTo>
                    <a:pt x="820772" y="948831"/>
                  </a:lnTo>
                  <a:lnTo>
                    <a:pt x="827556" y="960818"/>
                  </a:lnTo>
                  <a:lnTo>
                    <a:pt x="834339" y="972718"/>
                  </a:lnTo>
                  <a:lnTo>
                    <a:pt x="841122" y="984736"/>
                  </a:lnTo>
                  <a:lnTo>
                    <a:pt x="847905" y="997095"/>
                  </a:lnTo>
                  <a:lnTo>
                    <a:pt x="854688" y="1009891"/>
                  </a:lnTo>
                  <a:lnTo>
                    <a:pt x="861472" y="1022959"/>
                  </a:lnTo>
                  <a:lnTo>
                    <a:pt x="868255" y="1035907"/>
                  </a:lnTo>
                  <a:lnTo>
                    <a:pt x="875038" y="1048330"/>
                  </a:lnTo>
                  <a:lnTo>
                    <a:pt x="881821" y="1060038"/>
                  </a:lnTo>
                  <a:lnTo>
                    <a:pt x="888605" y="1071131"/>
                  </a:lnTo>
                  <a:lnTo>
                    <a:pt x="895388" y="1081883"/>
                  </a:lnTo>
                  <a:lnTo>
                    <a:pt x="902171" y="1092540"/>
                  </a:lnTo>
                  <a:lnTo>
                    <a:pt x="908954" y="1103194"/>
                  </a:lnTo>
                  <a:lnTo>
                    <a:pt x="915738" y="1113811"/>
                  </a:lnTo>
                  <a:lnTo>
                    <a:pt x="922521" y="1124336"/>
                  </a:lnTo>
                  <a:lnTo>
                    <a:pt x="929304" y="1134743"/>
                  </a:lnTo>
                  <a:lnTo>
                    <a:pt x="936087" y="1144991"/>
                  </a:lnTo>
                  <a:lnTo>
                    <a:pt x="942871" y="1154964"/>
                  </a:lnTo>
                  <a:lnTo>
                    <a:pt x="949654" y="1164469"/>
                  </a:lnTo>
                  <a:lnTo>
                    <a:pt x="956437" y="1173346"/>
                  </a:lnTo>
                  <a:lnTo>
                    <a:pt x="963220" y="1181607"/>
                  </a:lnTo>
                  <a:lnTo>
                    <a:pt x="970004" y="1189507"/>
                  </a:lnTo>
                  <a:lnTo>
                    <a:pt x="976787" y="1197448"/>
                  </a:lnTo>
                  <a:lnTo>
                    <a:pt x="983570" y="1205750"/>
                  </a:lnTo>
                  <a:lnTo>
                    <a:pt x="990353" y="1214449"/>
                  </a:lnTo>
                  <a:lnTo>
                    <a:pt x="997137" y="1223320"/>
                  </a:lnTo>
                  <a:lnTo>
                    <a:pt x="1003920" y="1232072"/>
                  </a:lnTo>
                  <a:lnTo>
                    <a:pt x="1010703" y="1240580"/>
                  </a:lnTo>
                  <a:lnTo>
                    <a:pt x="1017486" y="1248893"/>
                  </a:lnTo>
                  <a:lnTo>
                    <a:pt x="1024270" y="1257108"/>
                  </a:lnTo>
                  <a:lnTo>
                    <a:pt x="1031053" y="1265263"/>
                  </a:lnTo>
                  <a:lnTo>
                    <a:pt x="1037836" y="1273287"/>
                  </a:lnTo>
                  <a:lnTo>
                    <a:pt x="1044619" y="1281023"/>
                  </a:lnTo>
                  <a:lnTo>
                    <a:pt x="1051403" y="1288299"/>
                  </a:lnTo>
                  <a:lnTo>
                    <a:pt x="1058186" y="1294994"/>
                  </a:lnTo>
                  <a:lnTo>
                    <a:pt x="1064969" y="1301087"/>
                  </a:lnTo>
                  <a:lnTo>
                    <a:pt x="1071752" y="1306664"/>
                  </a:lnTo>
                  <a:lnTo>
                    <a:pt x="1078536" y="1311890"/>
                  </a:lnTo>
                  <a:lnTo>
                    <a:pt x="1085319" y="1316930"/>
                  </a:lnTo>
                  <a:lnTo>
                    <a:pt x="1092102" y="1321864"/>
                  </a:lnTo>
                  <a:lnTo>
                    <a:pt x="1098885" y="1326655"/>
                  </a:lnTo>
                  <a:lnTo>
                    <a:pt x="1105669" y="1331223"/>
                  </a:lnTo>
                  <a:lnTo>
                    <a:pt x="1112452" y="1335573"/>
                  </a:lnTo>
                  <a:lnTo>
                    <a:pt x="1119235" y="1339883"/>
                  </a:lnTo>
                  <a:lnTo>
                    <a:pt x="1126018" y="1344456"/>
                  </a:lnTo>
                  <a:lnTo>
                    <a:pt x="1132802" y="1349558"/>
                  </a:lnTo>
                  <a:lnTo>
                    <a:pt x="1139585" y="1355247"/>
                  </a:lnTo>
                  <a:lnTo>
                    <a:pt x="1146368" y="1361330"/>
                  </a:lnTo>
                  <a:lnTo>
                    <a:pt x="1153151" y="1367484"/>
                  </a:lnTo>
                  <a:lnTo>
                    <a:pt x="1159935" y="1373445"/>
                  </a:lnTo>
                  <a:lnTo>
                    <a:pt x="1166718" y="1379117"/>
                  </a:lnTo>
                  <a:lnTo>
                    <a:pt x="1173501" y="1384519"/>
                  </a:lnTo>
                  <a:lnTo>
                    <a:pt x="1180284" y="1389635"/>
                  </a:lnTo>
                  <a:lnTo>
                    <a:pt x="1187068" y="1394305"/>
                  </a:lnTo>
                  <a:lnTo>
                    <a:pt x="1193851" y="1398370"/>
                  </a:lnTo>
                  <a:lnTo>
                    <a:pt x="1200634" y="1401833"/>
                  </a:lnTo>
                  <a:lnTo>
                    <a:pt x="1207417" y="1404935"/>
                  </a:lnTo>
                  <a:lnTo>
                    <a:pt x="1214201" y="1408047"/>
                  </a:lnTo>
                  <a:lnTo>
                    <a:pt x="1220984" y="1411446"/>
                  </a:lnTo>
                  <a:lnTo>
                    <a:pt x="1227767" y="1415168"/>
                  </a:lnTo>
                  <a:lnTo>
                    <a:pt x="1234550" y="1419032"/>
                  </a:lnTo>
                  <a:lnTo>
                    <a:pt x="1241334" y="1422817"/>
                  </a:lnTo>
                  <a:lnTo>
                    <a:pt x="1248117" y="1426410"/>
                  </a:lnTo>
                  <a:lnTo>
                    <a:pt x="1254900" y="1429848"/>
                  </a:lnTo>
                  <a:lnTo>
                    <a:pt x="1261683" y="1433236"/>
                  </a:lnTo>
                  <a:lnTo>
                    <a:pt x="1268466" y="1436658"/>
                  </a:lnTo>
                  <a:lnTo>
                    <a:pt x="1275250" y="1440143"/>
                  </a:lnTo>
                  <a:lnTo>
                    <a:pt x="1282033" y="1443674"/>
                  </a:lnTo>
                  <a:lnTo>
                    <a:pt x="1288816" y="1447217"/>
                  </a:lnTo>
                  <a:lnTo>
                    <a:pt x="1295599" y="1450730"/>
                  </a:lnTo>
                  <a:lnTo>
                    <a:pt x="1302383" y="1454148"/>
                  </a:lnTo>
                  <a:lnTo>
                    <a:pt x="1309166" y="1457376"/>
                  </a:lnTo>
                  <a:lnTo>
                    <a:pt x="1315949" y="1460327"/>
                  </a:lnTo>
                  <a:lnTo>
                    <a:pt x="1322732" y="1462988"/>
                  </a:lnTo>
                  <a:lnTo>
                    <a:pt x="1329516" y="1465471"/>
                  </a:lnTo>
                  <a:lnTo>
                    <a:pt x="1336299" y="1467967"/>
                  </a:lnTo>
                  <a:lnTo>
                    <a:pt x="1343082" y="1470619"/>
                  </a:lnTo>
                  <a:lnTo>
                    <a:pt x="1349865" y="1473407"/>
                  </a:lnTo>
                  <a:lnTo>
                    <a:pt x="1356649" y="1476150"/>
                  </a:lnTo>
                  <a:lnTo>
                    <a:pt x="1363432" y="1478641"/>
                  </a:lnTo>
                  <a:lnTo>
                    <a:pt x="1370215" y="1480783"/>
                  </a:lnTo>
                  <a:lnTo>
                    <a:pt x="1376998" y="1482672"/>
                  </a:lnTo>
                  <a:lnTo>
                    <a:pt x="1383782" y="1484489"/>
                  </a:lnTo>
                  <a:lnTo>
                    <a:pt x="1390565" y="1486364"/>
                  </a:lnTo>
                  <a:lnTo>
                    <a:pt x="1397348" y="1488310"/>
                  </a:lnTo>
                  <a:lnTo>
                    <a:pt x="1404131" y="1490247"/>
                  </a:lnTo>
                  <a:lnTo>
                    <a:pt x="1410915" y="1492083"/>
                  </a:lnTo>
                  <a:lnTo>
                    <a:pt x="1417698" y="1493782"/>
                  </a:lnTo>
                  <a:lnTo>
                    <a:pt x="1424481" y="1495373"/>
                  </a:lnTo>
                  <a:lnTo>
                    <a:pt x="1431264" y="1496906"/>
                  </a:lnTo>
                  <a:lnTo>
                    <a:pt x="1438048" y="1498420"/>
                  </a:lnTo>
                  <a:lnTo>
                    <a:pt x="1444831" y="1499931"/>
                  </a:lnTo>
                  <a:lnTo>
                    <a:pt x="1451614" y="1501445"/>
                  </a:lnTo>
                  <a:lnTo>
                    <a:pt x="1458397" y="1502965"/>
                  </a:lnTo>
                  <a:lnTo>
                    <a:pt x="1465181" y="1504501"/>
                  </a:lnTo>
                  <a:lnTo>
                    <a:pt x="1471964" y="1506068"/>
                  </a:lnTo>
                  <a:lnTo>
                    <a:pt x="1478747" y="1507668"/>
                  </a:lnTo>
                  <a:lnTo>
                    <a:pt x="1485530" y="1509279"/>
                  </a:lnTo>
                  <a:lnTo>
                    <a:pt x="1492314" y="1510849"/>
                  </a:lnTo>
                  <a:lnTo>
                    <a:pt x="1499097" y="1512312"/>
                  </a:lnTo>
                  <a:lnTo>
                    <a:pt x="1505880" y="1513616"/>
                  </a:lnTo>
                  <a:lnTo>
                    <a:pt x="1512663" y="1514745"/>
                  </a:lnTo>
                  <a:lnTo>
                    <a:pt x="1519447" y="1515733"/>
                  </a:lnTo>
                  <a:lnTo>
                    <a:pt x="1526230" y="1516664"/>
                  </a:lnTo>
                  <a:lnTo>
                    <a:pt x="1533013" y="1517643"/>
                  </a:lnTo>
                  <a:lnTo>
                    <a:pt x="1539796" y="1518745"/>
                  </a:lnTo>
                  <a:lnTo>
                    <a:pt x="1546580" y="1519966"/>
                  </a:lnTo>
                  <a:lnTo>
                    <a:pt x="1553363" y="1521232"/>
                  </a:lnTo>
                  <a:lnTo>
                    <a:pt x="1560146" y="1522448"/>
                  </a:lnTo>
                  <a:lnTo>
                    <a:pt x="1566929" y="1523574"/>
                  </a:lnTo>
                  <a:lnTo>
                    <a:pt x="1573713" y="1524619"/>
                  </a:lnTo>
                  <a:lnTo>
                    <a:pt x="1580496" y="1525605"/>
                  </a:lnTo>
                  <a:lnTo>
                    <a:pt x="1587279" y="1526541"/>
                  </a:lnTo>
                  <a:lnTo>
                    <a:pt x="1594062" y="1527429"/>
                  </a:lnTo>
                  <a:lnTo>
                    <a:pt x="1600846" y="1528290"/>
                  </a:lnTo>
                  <a:lnTo>
                    <a:pt x="1607629" y="1529168"/>
                  </a:lnTo>
                  <a:lnTo>
                    <a:pt x="1614412" y="1530091"/>
                  </a:lnTo>
                  <a:lnTo>
                    <a:pt x="1621195" y="1531037"/>
                  </a:lnTo>
                  <a:lnTo>
                    <a:pt x="1627979" y="1531926"/>
                  </a:lnTo>
                  <a:lnTo>
                    <a:pt x="1634762" y="1532661"/>
                  </a:lnTo>
                  <a:lnTo>
                    <a:pt x="1641545" y="1533188"/>
                  </a:lnTo>
                  <a:lnTo>
                    <a:pt x="1648328" y="1533531"/>
                  </a:lnTo>
                  <a:lnTo>
                    <a:pt x="1655112" y="1533767"/>
                  </a:lnTo>
                  <a:lnTo>
                    <a:pt x="1661895" y="1533985"/>
                  </a:lnTo>
                  <a:lnTo>
                    <a:pt x="1668678" y="1534254"/>
                  </a:lnTo>
                  <a:lnTo>
                    <a:pt x="1675461" y="1534617"/>
                  </a:lnTo>
                  <a:lnTo>
                    <a:pt x="1682244" y="1535091"/>
                  </a:lnTo>
                  <a:lnTo>
                    <a:pt x="1689028" y="1535670"/>
                  </a:lnTo>
                  <a:lnTo>
                    <a:pt x="1695811" y="1536337"/>
                  </a:lnTo>
                  <a:lnTo>
                    <a:pt x="1702594" y="1537066"/>
                  </a:lnTo>
                  <a:lnTo>
                    <a:pt x="1709377" y="1537827"/>
                  </a:lnTo>
                  <a:lnTo>
                    <a:pt x="1716161" y="1538583"/>
                  </a:lnTo>
                  <a:lnTo>
                    <a:pt x="1722944" y="1539295"/>
                  </a:lnTo>
                  <a:lnTo>
                    <a:pt x="1729727" y="1539947"/>
                  </a:lnTo>
                  <a:lnTo>
                    <a:pt x="1736510" y="1540552"/>
                  </a:lnTo>
                  <a:lnTo>
                    <a:pt x="1743294" y="1541128"/>
                  </a:lnTo>
                  <a:lnTo>
                    <a:pt x="1750077" y="1541657"/>
                  </a:lnTo>
                  <a:lnTo>
                    <a:pt x="1756860" y="1542096"/>
                  </a:lnTo>
                  <a:lnTo>
                    <a:pt x="1763643" y="1542427"/>
                  </a:lnTo>
                  <a:lnTo>
                    <a:pt x="1770427" y="1542694"/>
                  </a:lnTo>
                  <a:lnTo>
                    <a:pt x="1777210" y="1542989"/>
                  </a:lnTo>
                  <a:lnTo>
                    <a:pt x="1783993" y="1543392"/>
                  </a:lnTo>
                  <a:lnTo>
                    <a:pt x="1790776" y="1543924"/>
                  </a:lnTo>
                  <a:lnTo>
                    <a:pt x="1797560" y="1544529"/>
                  </a:lnTo>
                  <a:lnTo>
                    <a:pt x="1804343" y="1545106"/>
                  </a:lnTo>
                  <a:lnTo>
                    <a:pt x="1811126" y="1545559"/>
                  </a:lnTo>
                  <a:lnTo>
                    <a:pt x="1817909" y="1545840"/>
                  </a:lnTo>
                  <a:lnTo>
                    <a:pt x="1824693" y="1545956"/>
                  </a:lnTo>
                  <a:lnTo>
                    <a:pt x="1831476" y="1545961"/>
                  </a:lnTo>
                  <a:lnTo>
                    <a:pt x="1838259" y="1545931"/>
                  </a:lnTo>
                  <a:lnTo>
                    <a:pt x="1845042" y="1545942"/>
                  </a:lnTo>
                  <a:lnTo>
                    <a:pt x="1851826" y="1546056"/>
                  </a:lnTo>
                  <a:lnTo>
                    <a:pt x="1858609" y="1546291"/>
                  </a:lnTo>
                  <a:lnTo>
                    <a:pt x="1865392" y="1546621"/>
                  </a:lnTo>
                  <a:lnTo>
                    <a:pt x="1872175" y="1546986"/>
                  </a:lnTo>
                  <a:lnTo>
                    <a:pt x="1878959" y="1547324"/>
                  </a:lnTo>
                  <a:lnTo>
                    <a:pt x="1885742" y="1547598"/>
                  </a:lnTo>
                  <a:lnTo>
                    <a:pt x="1892525" y="1547816"/>
                  </a:lnTo>
                  <a:lnTo>
                    <a:pt x="1899308" y="1548019"/>
                  </a:lnTo>
                  <a:lnTo>
                    <a:pt x="1906092" y="1548258"/>
                  </a:lnTo>
                  <a:lnTo>
                    <a:pt x="1912875" y="1548563"/>
                  </a:lnTo>
                  <a:lnTo>
                    <a:pt x="1919658" y="1548930"/>
                  </a:lnTo>
                  <a:lnTo>
                    <a:pt x="1926441" y="1549318"/>
                  </a:lnTo>
                  <a:lnTo>
                    <a:pt x="1933225" y="1549677"/>
                  </a:lnTo>
                  <a:lnTo>
                    <a:pt x="1940008" y="1549971"/>
                  </a:lnTo>
                  <a:lnTo>
                    <a:pt x="1946791" y="1550184"/>
                  </a:lnTo>
                  <a:lnTo>
                    <a:pt x="1953574" y="1550325"/>
                  </a:lnTo>
                  <a:lnTo>
                    <a:pt x="1960358" y="1550416"/>
                  </a:lnTo>
                  <a:lnTo>
                    <a:pt x="1967141" y="1550487"/>
                  </a:lnTo>
                  <a:lnTo>
                    <a:pt x="1973924" y="1550569"/>
                  </a:lnTo>
                  <a:lnTo>
                    <a:pt x="1980707" y="1550686"/>
                  </a:lnTo>
                  <a:lnTo>
                    <a:pt x="1987491" y="1550851"/>
                  </a:lnTo>
                  <a:lnTo>
                    <a:pt x="1994274" y="1551060"/>
                  </a:lnTo>
                  <a:lnTo>
                    <a:pt x="2001057" y="1551299"/>
                  </a:lnTo>
                  <a:lnTo>
                    <a:pt x="2007840" y="1551554"/>
                  </a:lnTo>
                  <a:lnTo>
                    <a:pt x="2014624" y="1551810"/>
                  </a:lnTo>
                  <a:lnTo>
                    <a:pt x="2021407" y="1552056"/>
                  </a:lnTo>
                  <a:lnTo>
                    <a:pt x="2028190" y="1552275"/>
                  </a:lnTo>
                  <a:lnTo>
                    <a:pt x="2034973" y="1552450"/>
                  </a:lnTo>
                  <a:lnTo>
                    <a:pt x="2041757" y="1552569"/>
                  </a:lnTo>
                  <a:lnTo>
                    <a:pt x="2048540" y="1552634"/>
                  </a:lnTo>
                  <a:lnTo>
                    <a:pt x="2055323" y="1552663"/>
                  </a:lnTo>
                  <a:lnTo>
                    <a:pt x="2062106" y="1552687"/>
                  </a:lnTo>
                  <a:lnTo>
                    <a:pt x="2068890" y="1552730"/>
                  </a:lnTo>
                  <a:lnTo>
                    <a:pt x="2075673" y="1552804"/>
                  </a:lnTo>
                  <a:lnTo>
                    <a:pt x="2082456" y="1552899"/>
                  </a:lnTo>
                  <a:lnTo>
                    <a:pt x="2089239" y="1553001"/>
                  </a:lnTo>
                  <a:lnTo>
                    <a:pt x="2096022" y="1553099"/>
                  </a:lnTo>
                  <a:lnTo>
                    <a:pt x="2102806" y="1553186"/>
                  </a:lnTo>
                  <a:lnTo>
                    <a:pt x="2109589" y="1553253"/>
                  </a:lnTo>
                  <a:lnTo>
                    <a:pt x="2116372" y="1553290"/>
                  </a:lnTo>
                  <a:lnTo>
                    <a:pt x="2123155" y="1553299"/>
                  </a:lnTo>
                  <a:lnTo>
                    <a:pt x="2129939" y="1553296"/>
                  </a:lnTo>
                  <a:lnTo>
                    <a:pt x="2136722" y="1553305"/>
                  </a:lnTo>
                  <a:lnTo>
                    <a:pt x="2143505" y="1553341"/>
                  </a:lnTo>
                  <a:lnTo>
                    <a:pt x="2150288" y="1553405"/>
                  </a:lnTo>
                  <a:lnTo>
                    <a:pt x="2157072" y="1553487"/>
                  </a:lnTo>
                  <a:lnTo>
                    <a:pt x="2163855" y="1553571"/>
                  </a:lnTo>
                  <a:lnTo>
                    <a:pt x="2170638" y="1553653"/>
                  </a:lnTo>
                  <a:lnTo>
                    <a:pt x="2177421" y="1553736"/>
                  </a:lnTo>
                  <a:lnTo>
                    <a:pt x="2184205" y="1553825"/>
                  </a:lnTo>
                  <a:lnTo>
                    <a:pt x="2190988" y="1553919"/>
                  </a:lnTo>
                  <a:lnTo>
                    <a:pt x="2197771" y="1554011"/>
                  </a:lnTo>
                  <a:lnTo>
                    <a:pt x="2204554" y="1554096"/>
                  </a:lnTo>
                  <a:lnTo>
                    <a:pt x="2211338" y="1554171"/>
                  </a:lnTo>
                  <a:lnTo>
                    <a:pt x="2218121" y="1554242"/>
                  </a:lnTo>
                  <a:lnTo>
                    <a:pt x="2224904" y="1554318"/>
                  </a:lnTo>
                  <a:lnTo>
                    <a:pt x="2231687" y="1554406"/>
                  </a:lnTo>
                  <a:lnTo>
                    <a:pt x="2238471" y="1554511"/>
                  </a:lnTo>
                  <a:lnTo>
                    <a:pt x="2245254" y="1554629"/>
                  </a:lnTo>
                  <a:lnTo>
                    <a:pt x="2252037" y="1554752"/>
                  </a:lnTo>
                  <a:lnTo>
                    <a:pt x="2258820" y="1554861"/>
                  </a:lnTo>
                  <a:lnTo>
                    <a:pt x="2265604" y="1554941"/>
                  </a:lnTo>
                  <a:lnTo>
                    <a:pt x="2272387" y="1554984"/>
                  </a:lnTo>
                  <a:lnTo>
                    <a:pt x="2279170" y="1554998"/>
                  </a:lnTo>
                  <a:lnTo>
                    <a:pt x="2285953" y="1554997"/>
                  </a:lnTo>
                  <a:lnTo>
                    <a:pt x="2292737" y="1554993"/>
                  </a:lnTo>
                  <a:lnTo>
                    <a:pt x="2299520" y="1554991"/>
                  </a:lnTo>
                  <a:lnTo>
                    <a:pt x="2306303" y="1554992"/>
                  </a:lnTo>
                  <a:lnTo>
                    <a:pt x="2313086" y="1554996"/>
                  </a:lnTo>
                  <a:lnTo>
                    <a:pt x="2319870" y="1555008"/>
                  </a:lnTo>
                  <a:lnTo>
                    <a:pt x="2326653" y="1555031"/>
                  </a:lnTo>
                  <a:lnTo>
                    <a:pt x="2333436" y="1555063"/>
                  </a:lnTo>
                  <a:lnTo>
                    <a:pt x="2340219" y="1555100"/>
                  </a:lnTo>
                  <a:lnTo>
                    <a:pt x="2347003" y="1555139"/>
                  </a:lnTo>
                  <a:lnTo>
                    <a:pt x="2353786" y="1555181"/>
                  </a:lnTo>
                  <a:lnTo>
                    <a:pt x="2360569" y="1555224"/>
                  </a:lnTo>
                  <a:lnTo>
                    <a:pt x="2367352" y="1555269"/>
                  </a:lnTo>
                  <a:lnTo>
                    <a:pt x="2374136" y="1555311"/>
                  </a:lnTo>
                  <a:lnTo>
                    <a:pt x="2380919" y="1555344"/>
                  </a:lnTo>
                  <a:lnTo>
                    <a:pt x="2387702" y="1555368"/>
                  </a:lnTo>
                  <a:lnTo>
                    <a:pt x="2394485" y="1555385"/>
                  </a:lnTo>
                  <a:lnTo>
                    <a:pt x="2401269" y="1555401"/>
                  </a:lnTo>
                  <a:lnTo>
                    <a:pt x="2408052" y="1555421"/>
                  </a:lnTo>
                  <a:lnTo>
                    <a:pt x="2414835" y="1555449"/>
                  </a:lnTo>
                  <a:lnTo>
                    <a:pt x="2421618" y="1555483"/>
                  </a:lnTo>
                  <a:lnTo>
                    <a:pt x="2428402" y="1555519"/>
                  </a:lnTo>
                  <a:lnTo>
                    <a:pt x="2435185" y="1555555"/>
                  </a:lnTo>
                  <a:lnTo>
                    <a:pt x="2441968" y="1555589"/>
                  </a:lnTo>
                  <a:lnTo>
                    <a:pt x="2448751" y="1555620"/>
                  </a:lnTo>
                  <a:lnTo>
                    <a:pt x="2455535" y="1555644"/>
                  </a:lnTo>
                  <a:lnTo>
                    <a:pt x="2462318" y="1555652"/>
                  </a:lnTo>
                  <a:lnTo>
                    <a:pt x="2469101" y="1555640"/>
                  </a:lnTo>
                  <a:lnTo>
                    <a:pt x="2475884" y="1555610"/>
                  </a:lnTo>
                  <a:lnTo>
                    <a:pt x="2482668" y="1555580"/>
                  </a:lnTo>
                  <a:lnTo>
                    <a:pt x="2489451" y="1555566"/>
                  </a:lnTo>
                  <a:lnTo>
                    <a:pt x="2496234" y="1555581"/>
                  </a:lnTo>
                  <a:lnTo>
                    <a:pt x="2503017" y="1555620"/>
                  </a:lnTo>
                  <a:lnTo>
                    <a:pt x="2509800" y="1555665"/>
                  </a:lnTo>
                  <a:lnTo>
                    <a:pt x="2516584" y="1555703"/>
                  </a:lnTo>
                  <a:lnTo>
                    <a:pt x="2523367" y="1555727"/>
                  </a:lnTo>
                  <a:lnTo>
                    <a:pt x="2530150" y="1555742"/>
                  </a:lnTo>
                  <a:lnTo>
                    <a:pt x="2536933" y="1555757"/>
                  </a:lnTo>
                  <a:lnTo>
                    <a:pt x="2543717" y="1555778"/>
                  </a:lnTo>
                  <a:lnTo>
                    <a:pt x="2550500" y="1555806"/>
                  </a:lnTo>
                  <a:lnTo>
                    <a:pt x="2557283" y="1555835"/>
                  </a:lnTo>
                  <a:lnTo>
                    <a:pt x="2564066" y="1555859"/>
                  </a:lnTo>
                  <a:lnTo>
                    <a:pt x="2570850" y="1555872"/>
                  </a:lnTo>
                  <a:lnTo>
                    <a:pt x="2577633" y="1555875"/>
                  </a:lnTo>
                  <a:lnTo>
                    <a:pt x="2584416" y="1555872"/>
                  </a:lnTo>
                  <a:lnTo>
                    <a:pt x="2591199" y="1555870"/>
                  </a:lnTo>
                  <a:lnTo>
                    <a:pt x="2597983" y="1555880"/>
                  </a:lnTo>
                  <a:lnTo>
                    <a:pt x="2604766" y="1555902"/>
                  </a:lnTo>
                  <a:lnTo>
                    <a:pt x="2611549" y="1555932"/>
                  </a:lnTo>
                  <a:lnTo>
                    <a:pt x="2618332" y="1555962"/>
                  </a:lnTo>
                  <a:lnTo>
                    <a:pt x="2625116" y="1555986"/>
                  </a:lnTo>
                  <a:lnTo>
                    <a:pt x="2631899" y="1556002"/>
                  </a:lnTo>
                  <a:lnTo>
                    <a:pt x="2638682" y="1556012"/>
                  </a:lnTo>
                  <a:lnTo>
                    <a:pt x="2645465" y="1556019"/>
                  </a:lnTo>
                  <a:lnTo>
                    <a:pt x="2652249" y="1556025"/>
                  </a:lnTo>
                  <a:lnTo>
                    <a:pt x="2659032" y="1556030"/>
                  </a:lnTo>
                  <a:lnTo>
                    <a:pt x="2665815" y="1556036"/>
                  </a:lnTo>
                  <a:lnTo>
                    <a:pt x="2672598" y="1556045"/>
                  </a:lnTo>
                  <a:lnTo>
                    <a:pt x="2679382" y="1556056"/>
                  </a:lnTo>
                  <a:lnTo>
                    <a:pt x="2686165" y="1556070"/>
                  </a:lnTo>
                  <a:lnTo>
                    <a:pt x="2692948" y="1556083"/>
                  </a:lnTo>
                  <a:lnTo>
                    <a:pt x="2699731" y="1556093"/>
                  </a:lnTo>
                  <a:lnTo>
                    <a:pt x="2706515" y="1556098"/>
                  </a:lnTo>
                  <a:lnTo>
                    <a:pt x="2713298" y="1556098"/>
                  </a:lnTo>
                  <a:lnTo>
                    <a:pt x="2720081" y="1556094"/>
                  </a:lnTo>
                  <a:lnTo>
                    <a:pt x="2726864" y="1556089"/>
                  </a:lnTo>
                  <a:lnTo>
                    <a:pt x="2733648" y="1556084"/>
                  </a:lnTo>
                  <a:lnTo>
                    <a:pt x="2740431" y="1556081"/>
                  </a:lnTo>
                  <a:lnTo>
                    <a:pt x="2747214" y="1556082"/>
                  </a:lnTo>
                  <a:lnTo>
                    <a:pt x="2753997" y="1556084"/>
                  </a:lnTo>
                  <a:lnTo>
                    <a:pt x="2760781" y="1556087"/>
                  </a:lnTo>
                  <a:lnTo>
                    <a:pt x="2767564" y="1556089"/>
                  </a:lnTo>
                  <a:lnTo>
                    <a:pt x="2774347" y="1556089"/>
                  </a:lnTo>
                  <a:lnTo>
                    <a:pt x="2781130" y="1556087"/>
                  </a:lnTo>
                  <a:lnTo>
                    <a:pt x="2787914" y="1556085"/>
                  </a:lnTo>
                  <a:lnTo>
                    <a:pt x="2794697" y="1556083"/>
                  </a:lnTo>
                  <a:lnTo>
                    <a:pt x="2801480" y="1556085"/>
                  </a:lnTo>
                  <a:lnTo>
                    <a:pt x="2808263" y="1556089"/>
                  </a:lnTo>
                  <a:lnTo>
                    <a:pt x="2815047" y="1556095"/>
                  </a:lnTo>
                  <a:lnTo>
                    <a:pt x="2821830" y="1556099"/>
                  </a:lnTo>
                  <a:lnTo>
                    <a:pt x="2828613" y="1556100"/>
                  </a:lnTo>
                  <a:lnTo>
                    <a:pt x="2835396" y="1556097"/>
                  </a:lnTo>
                  <a:lnTo>
                    <a:pt x="2842180" y="1556090"/>
                  </a:lnTo>
                  <a:lnTo>
                    <a:pt x="2848963" y="1556081"/>
                  </a:lnTo>
                  <a:lnTo>
                    <a:pt x="2855746" y="1556074"/>
                  </a:lnTo>
                  <a:lnTo>
                    <a:pt x="2862529" y="1556070"/>
                  </a:lnTo>
                  <a:lnTo>
                    <a:pt x="2869313" y="1556073"/>
                  </a:lnTo>
                  <a:lnTo>
                    <a:pt x="2876096" y="1556081"/>
                  </a:lnTo>
                  <a:lnTo>
                    <a:pt x="2882879" y="1556092"/>
                  </a:lnTo>
                  <a:lnTo>
                    <a:pt x="2889662" y="1556104"/>
                  </a:lnTo>
                  <a:lnTo>
                    <a:pt x="2896446" y="1556113"/>
                  </a:lnTo>
                  <a:lnTo>
                    <a:pt x="2903229" y="1556120"/>
                  </a:lnTo>
                  <a:lnTo>
                    <a:pt x="2910012" y="1556125"/>
                  </a:lnTo>
                  <a:lnTo>
                    <a:pt x="2916795" y="1556127"/>
                  </a:lnTo>
                  <a:lnTo>
                    <a:pt x="2923578" y="1556124"/>
                  </a:lnTo>
                  <a:lnTo>
                    <a:pt x="2930362" y="1556118"/>
                  </a:lnTo>
                  <a:lnTo>
                    <a:pt x="2937145" y="1556109"/>
                  </a:lnTo>
                  <a:lnTo>
                    <a:pt x="2943928" y="1556101"/>
                  </a:lnTo>
                  <a:lnTo>
                    <a:pt x="2950711" y="1556099"/>
                  </a:lnTo>
                  <a:lnTo>
                    <a:pt x="2957495" y="1556102"/>
                  </a:lnTo>
                  <a:lnTo>
                    <a:pt x="2964278" y="1556109"/>
                  </a:lnTo>
                  <a:lnTo>
                    <a:pt x="2971061" y="1556115"/>
                  </a:lnTo>
                  <a:lnTo>
                    <a:pt x="2977844" y="1556116"/>
                  </a:lnTo>
                  <a:lnTo>
                    <a:pt x="2984628" y="1556111"/>
                  </a:lnTo>
                  <a:lnTo>
                    <a:pt x="2991411" y="1556100"/>
                  </a:lnTo>
                  <a:lnTo>
                    <a:pt x="2998194" y="1556086"/>
                  </a:lnTo>
                  <a:lnTo>
                    <a:pt x="3004977" y="1556074"/>
                  </a:lnTo>
                  <a:lnTo>
                    <a:pt x="3011761" y="1556069"/>
                  </a:lnTo>
                  <a:lnTo>
                    <a:pt x="3018544" y="1556074"/>
                  </a:lnTo>
                  <a:lnTo>
                    <a:pt x="3025327" y="1556089"/>
                  </a:lnTo>
                  <a:lnTo>
                    <a:pt x="3032110" y="1556110"/>
                  </a:lnTo>
                  <a:lnTo>
                    <a:pt x="3038894" y="1556130"/>
                  </a:lnTo>
                  <a:lnTo>
                    <a:pt x="3045677" y="1556145"/>
                  </a:lnTo>
                  <a:lnTo>
                    <a:pt x="3052460" y="1556153"/>
                  </a:lnTo>
                  <a:lnTo>
                    <a:pt x="3059243" y="1556155"/>
                  </a:lnTo>
                  <a:lnTo>
                    <a:pt x="3066027" y="1556152"/>
                  </a:lnTo>
                  <a:lnTo>
                    <a:pt x="3072810" y="1556148"/>
                  </a:lnTo>
                  <a:lnTo>
                    <a:pt x="3079593" y="1556145"/>
                  </a:lnTo>
                  <a:lnTo>
                    <a:pt x="3086376" y="1556144"/>
                  </a:lnTo>
                  <a:lnTo>
                    <a:pt x="3093160" y="1556147"/>
                  </a:lnTo>
                  <a:lnTo>
                    <a:pt x="3099943" y="1556151"/>
                  </a:lnTo>
                  <a:lnTo>
                    <a:pt x="3106726" y="1556154"/>
                  </a:lnTo>
                  <a:lnTo>
                    <a:pt x="3113509" y="1556155"/>
                  </a:lnTo>
                  <a:lnTo>
                    <a:pt x="3120293" y="1556153"/>
                  </a:lnTo>
                  <a:lnTo>
                    <a:pt x="3127076" y="1556148"/>
                  </a:lnTo>
                  <a:lnTo>
                    <a:pt x="3133859" y="1556143"/>
                  </a:lnTo>
                  <a:lnTo>
                    <a:pt x="3140642" y="1556140"/>
                  </a:lnTo>
                  <a:lnTo>
                    <a:pt x="3147426" y="1556138"/>
                  </a:lnTo>
                  <a:lnTo>
                    <a:pt x="3154209" y="1556135"/>
                  </a:lnTo>
                  <a:lnTo>
                    <a:pt x="3160992" y="1556131"/>
                  </a:lnTo>
                  <a:lnTo>
                    <a:pt x="3167775" y="1556125"/>
                  </a:lnTo>
                  <a:lnTo>
                    <a:pt x="3174559" y="1556120"/>
                  </a:lnTo>
                  <a:lnTo>
                    <a:pt x="3181342" y="1556118"/>
                  </a:lnTo>
                  <a:lnTo>
                    <a:pt x="3188125" y="1556120"/>
                  </a:lnTo>
                  <a:lnTo>
                    <a:pt x="3194908" y="1556125"/>
                  </a:lnTo>
                  <a:lnTo>
                    <a:pt x="3201692" y="1556130"/>
                  </a:lnTo>
                  <a:lnTo>
                    <a:pt x="3208475" y="1556134"/>
                  </a:lnTo>
                  <a:lnTo>
                    <a:pt x="3215258" y="1556138"/>
                  </a:lnTo>
                  <a:lnTo>
                    <a:pt x="3222041" y="1556142"/>
                  </a:lnTo>
                  <a:lnTo>
                    <a:pt x="3228825" y="1556147"/>
                  </a:lnTo>
                  <a:lnTo>
                    <a:pt x="3235608" y="1556153"/>
                  </a:lnTo>
                  <a:lnTo>
                    <a:pt x="3242391" y="1556159"/>
                  </a:lnTo>
                  <a:lnTo>
                    <a:pt x="3249174" y="1556163"/>
                  </a:lnTo>
                  <a:lnTo>
                    <a:pt x="3255958" y="1556165"/>
                  </a:lnTo>
                  <a:lnTo>
                    <a:pt x="3262741" y="1556165"/>
                  </a:lnTo>
                  <a:lnTo>
                    <a:pt x="3269524" y="1556163"/>
                  </a:lnTo>
                  <a:lnTo>
                    <a:pt x="3276307" y="1556159"/>
                  </a:lnTo>
                  <a:lnTo>
                    <a:pt x="3283091" y="1556154"/>
                  </a:lnTo>
                  <a:lnTo>
                    <a:pt x="3289874" y="1556148"/>
                  </a:lnTo>
                  <a:lnTo>
                    <a:pt x="3296657" y="1556144"/>
                  </a:lnTo>
                  <a:lnTo>
                    <a:pt x="3303440" y="1556144"/>
                  </a:lnTo>
                  <a:lnTo>
                    <a:pt x="3310224" y="1556147"/>
                  </a:lnTo>
                  <a:lnTo>
                    <a:pt x="3317007" y="1556152"/>
                  </a:lnTo>
                  <a:lnTo>
                    <a:pt x="3323790" y="1556158"/>
                  </a:lnTo>
                  <a:lnTo>
                    <a:pt x="3330573" y="1556162"/>
                  </a:lnTo>
                  <a:lnTo>
                    <a:pt x="3337356" y="1556165"/>
                  </a:lnTo>
                  <a:lnTo>
                    <a:pt x="3344140" y="1556165"/>
                  </a:lnTo>
                  <a:lnTo>
                    <a:pt x="3350923" y="1556164"/>
                  </a:lnTo>
                  <a:lnTo>
                    <a:pt x="3357706" y="1556161"/>
                  </a:lnTo>
                  <a:lnTo>
                    <a:pt x="3364489" y="1556155"/>
                  </a:lnTo>
                  <a:lnTo>
                    <a:pt x="3371273" y="1556150"/>
                  </a:lnTo>
                  <a:lnTo>
                    <a:pt x="3378056" y="1556145"/>
                  </a:lnTo>
                  <a:lnTo>
                    <a:pt x="3384839" y="1556143"/>
                  </a:lnTo>
                  <a:lnTo>
                    <a:pt x="3391622" y="1556146"/>
                  </a:lnTo>
                  <a:lnTo>
                    <a:pt x="3398406" y="1556151"/>
                  </a:lnTo>
                  <a:lnTo>
                    <a:pt x="3405189" y="1556157"/>
                  </a:lnTo>
                  <a:lnTo>
                    <a:pt x="3411972" y="1556161"/>
                  </a:lnTo>
                  <a:lnTo>
                    <a:pt x="3418755" y="1556164"/>
                  </a:lnTo>
                  <a:lnTo>
                    <a:pt x="3425539" y="1556165"/>
                  </a:lnTo>
                  <a:lnTo>
                    <a:pt x="3432322" y="1556164"/>
                  </a:lnTo>
                  <a:lnTo>
                    <a:pt x="3439105" y="1556161"/>
                  </a:lnTo>
                  <a:lnTo>
                    <a:pt x="3445888" y="1556156"/>
                  </a:lnTo>
                  <a:lnTo>
                    <a:pt x="3452672" y="1556150"/>
                  </a:lnTo>
                  <a:lnTo>
                    <a:pt x="3459455" y="1556146"/>
                  </a:lnTo>
                  <a:lnTo>
                    <a:pt x="3466238" y="1556144"/>
                  </a:lnTo>
                </a:path>
              </a:pathLst>
            </a:custGeom>
            <a:ln w="13550" cap="flat">
              <a:solidFill>
                <a:srgbClr val="104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l176">
              <a:extLst>
                <a:ext uri="{FF2B5EF4-FFF2-40B4-BE49-F238E27FC236}">
                  <a16:creationId xmlns:a16="http://schemas.microsoft.com/office/drawing/2014/main" id="{063B574C-EC1D-1C49-BAA1-EAC262CE2A2C}"/>
                </a:ext>
              </a:extLst>
            </p:cNvPr>
            <p:cNvSpPr/>
            <p:nvPr/>
          </p:nvSpPr>
          <p:spPr>
            <a:xfrm>
              <a:off x="4208486" y="3701560"/>
              <a:ext cx="0" cy="1556168"/>
            </a:xfrm>
            <a:custGeom>
              <a:avLst/>
              <a:gdLst/>
              <a:ahLst/>
              <a:cxnLst/>
              <a:rect l="0" t="0" r="0" b="0"/>
              <a:pathLst>
                <a:path h="1556168">
                  <a:moveTo>
                    <a:pt x="0" y="15561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tx177">
              <a:extLst>
                <a:ext uri="{FF2B5EF4-FFF2-40B4-BE49-F238E27FC236}">
                  <a16:creationId xmlns:a16="http://schemas.microsoft.com/office/drawing/2014/main" id="{0E86202E-FD10-F344-B985-149512593B0E}"/>
                </a:ext>
              </a:extLst>
            </p:cNvPr>
            <p:cNvSpPr/>
            <p:nvPr/>
          </p:nvSpPr>
          <p:spPr>
            <a:xfrm>
              <a:off x="3986964" y="5215064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57" name="tx178">
              <a:extLst>
                <a:ext uri="{FF2B5EF4-FFF2-40B4-BE49-F238E27FC236}">
                  <a16:creationId xmlns:a16="http://schemas.microsoft.com/office/drawing/2014/main" id="{E66EC6A0-40AF-E249-90EF-D213EF39AF89}"/>
                </a:ext>
              </a:extLst>
            </p:cNvPr>
            <p:cNvSpPr/>
            <p:nvPr/>
          </p:nvSpPr>
          <p:spPr>
            <a:xfrm>
              <a:off x="3986964" y="4642349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58" name="tx179">
              <a:extLst>
                <a:ext uri="{FF2B5EF4-FFF2-40B4-BE49-F238E27FC236}">
                  <a16:creationId xmlns:a16="http://schemas.microsoft.com/office/drawing/2014/main" id="{3AAD9CA4-AC38-9140-9271-1F6EB70F8096}"/>
                </a:ext>
              </a:extLst>
            </p:cNvPr>
            <p:cNvSpPr/>
            <p:nvPr/>
          </p:nvSpPr>
          <p:spPr>
            <a:xfrm>
              <a:off x="3986964" y="4069634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759" name="pl180">
              <a:extLst>
                <a:ext uri="{FF2B5EF4-FFF2-40B4-BE49-F238E27FC236}">
                  <a16:creationId xmlns:a16="http://schemas.microsoft.com/office/drawing/2014/main" id="{7E3B03D9-0438-CD49-95B4-302F01A28232}"/>
                </a:ext>
              </a:extLst>
            </p:cNvPr>
            <p:cNvSpPr/>
            <p:nvPr/>
          </p:nvSpPr>
          <p:spPr>
            <a:xfrm>
              <a:off x="4173692" y="52577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l181">
              <a:extLst>
                <a:ext uri="{FF2B5EF4-FFF2-40B4-BE49-F238E27FC236}">
                  <a16:creationId xmlns:a16="http://schemas.microsoft.com/office/drawing/2014/main" id="{2F0AB4E2-B015-8043-A3FA-C2BBDAE380AC}"/>
                </a:ext>
              </a:extLst>
            </p:cNvPr>
            <p:cNvSpPr/>
            <p:nvPr/>
          </p:nvSpPr>
          <p:spPr>
            <a:xfrm>
              <a:off x="4173692" y="46850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l182">
              <a:extLst>
                <a:ext uri="{FF2B5EF4-FFF2-40B4-BE49-F238E27FC236}">
                  <a16:creationId xmlns:a16="http://schemas.microsoft.com/office/drawing/2014/main" id="{FD5F4F6D-1810-2D4F-BA1C-F30456363220}"/>
                </a:ext>
              </a:extLst>
            </p:cNvPr>
            <p:cNvSpPr/>
            <p:nvPr/>
          </p:nvSpPr>
          <p:spPr>
            <a:xfrm>
              <a:off x="4173692" y="41122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l183">
              <a:extLst>
                <a:ext uri="{FF2B5EF4-FFF2-40B4-BE49-F238E27FC236}">
                  <a16:creationId xmlns:a16="http://schemas.microsoft.com/office/drawing/2014/main" id="{4EA0A38D-1211-3941-850F-CC85D6B94FA7}"/>
                </a:ext>
              </a:extLst>
            </p:cNvPr>
            <p:cNvSpPr/>
            <p:nvPr/>
          </p:nvSpPr>
          <p:spPr>
            <a:xfrm>
              <a:off x="4208486" y="5257728"/>
              <a:ext cx="3585764" cy="0"/>
            </a:xfrm>
            <a:custGeom>
              <a:avLst/>
              <a:gdLst/>
              <a:ahLst/>
              <a:cxnLst/>
              <a:rect l="0" t="0" r="0" b="0"/>
              <a:pathLst>
                <a:path w="3585764">
                  <a:moveTo>
                    <a:pt x="0" y="0"/>
                  </a:moveTo>
                  <a:lnTo>
                    <a:pt x="3585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l184">
              <a:extLst>
                <a:ext uri="{FF2B5EF4-FFF2-40B4-BE49-F238E27FC236}">
                  <a16:creationId xmlns:a16="http://schemas.microsoft.com/office/drawing/2014/main" id="{C8174A0B-19DD-7743-89CB-02D24CBF9D66}"/>
                </a:ext>
              </a:extLst>
            </p:cNvPr>
            <p:cNvSpPr/>
            <p:nvPr/>
          </p:nvSpPr>
          <p:spPr>
            <a:xfrm>
              <a:off x="4268249" y="52577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l185">
              <a:extLst>
                <a:ext uri="{FF2B5EF4-FFF2-40B4-BE49-F238E27FC236}">
                  <a16:creationId xmlns:a16="http://schemas.microsoft.com/office/drawing/2014/main" id="{2D206813-4992-2140-9C3F-D80F7AB783ED}"/>
                </a:ext>
              </a:extLst>
            </p:cNvPr>
            <p:cNvSpPr/>
            <p:nvPr/>
          </p:nvSpPr>
          <p:spPr>
            <a:xfrm>
              <a:off x="5161233" y="52577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l186">
              <a:extLst>
                <a:ext uri="{FF2B5EF4-FFF2-40B4-BE49-F238E27FC236}">
                  <a16:creationId xmlns:a16="http://schemas.microsoft.com/office/drawing/2014/main" id="{38982AA3-2FE8-7444-B04E-AD7867DD0FCB}"/>
                </a:ext>
              </a:extLst>
            </p:cNvPr>
            <p:cNvSpPr/>
            <p:nvPr/>
          </p:nvSpPr>
          <p:spPr>
            <a:xfrm>
              <a:off x="6054217" y="52577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l187">
              <a:extLst>
                <a:ext uri="{FF2B5EF4-FFF2-40B4-BE49-F238E27FC236}">
                  <a16:creationId xmlns:a16="http://schemas.microsoft.com/office/drawing/2014/main" id="{9FE6D88A-44D8-EC49-B268-D26FF7E4C4D4}"/>
                </a:ext>
              </a:extLst>
            </p:cNvPr>
            <p:cNvSpPr/>
            <p:nvPr/>
          </p:nvSpPr>
          <p:spPr>
            <a:xfrm>
              <a:off x="6947201" y="52577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tx188">
              <a:extLst>
                <a:ext uri="{FF2B5EF4-FFF2-40B4-BE49-F238E27FC236}">
                  <a16:creationId xmlns:a16="http://schemas.microsoft.com/office/drawing/2014/main" id="{8C0AF700-2284-F74C-BC41-0CFE258FDCAD}"/>
                </a:ext>
              </a:extLst>
            </p:cNvPr>
            <p:cNvSpPr/>
            <p:nvPr/>
          </p:nvSpPr>
          <p:spPr>
            <a:xfrm>
              <a:off x="4236465" y="5318572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68" name="tx189">
              <a:extLst>
                <a:ext uri="{FF2B5EF4-FFF2-40B4-BE49-F238E27FC236}">
                  <a16:creationId xmlns:a16="http://schemas.microsoft.com/office/drawing/2014/main" id="{5282715F-8EC8-D149-AD34-B7242FC8A43E}"/>
                </a:ext>
              </a:extLst>
            </p:cNvPr>
            <p:cNvSpPr/>
            <p:nvPr/>
          </p:nvSpPr>
          <p:spPr>
            <a:xfrm>
              <a:off x="5129449" y="5319961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69" name="tx190">
              <a:extLst>
                <a:ext uri="{FF2B5EF4-FFF2-40B4-BE49-F238E27FC236}">
                  <a16:creationId xmlns:a16="http://schemas.microsoft.com/office/drawing/2014/main" id="{EE1E14F4-5F97-2F4D-93AF-28CC493C8B87}"/>
                </a:ext>
              </a:extLst>
            </p:cNvPr>
            <p:cNvSpPr/>
            <p:nvPr/>
          </p:nvSpPr>
          <p:spPr>
            <a:xfrm>
              <a:off x="5990649" y="5318572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70" name="tx191">
              <a:extLst>
                <a:ext uri="{FF2B5EF4-FFF2-40B4-BE49-F238E27FC236}">
                  <a16:creationId xmlns:a16="http://schemas.microsoft.com/office/drawing/2014/main" id="{EEE38D64-BFE6-D240-8D4F-8CE847C9F8B8}"/>
                </a:ext>
              </a:extLst>
            </p:cNvPr>
            <p:cNvSpPr/>
            <p:nvPr/>
          </p:nvSpPr>
          <p:spPr>
            <a:xfrm>
              <a:off x="6883633" y="5318572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71" name="tx192">
              <a:extLst>
                <a:ext uri="{FF2B5EF4-FFF2-40B4-BE49-F238E27FC236}">
                  <a16:creationId xmlns:a16="http://schemas.microsoft.com/office/drawing/2014/main" id="{9938CF28-F0E8-0F42-80C7-F876DDBE1011}"/>
                </a:ext>
              </a:extLst>
            </p:cNvPr>
            <p:cNvSpPr/>
            <p:nvPr/>
          </p:nvSpPr>
          <p:spPr>
            <a:xfrm>
              <a:off x="5376129" y="5440869"/>
              <a:ext cx="1250478" cy="1295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Значение признака</a:t>
              </a:r>
            </a:p>
          </p:txBody>
        </p:sp>
        <p:sp>
          <p:nvSpPr>
            <p:cNvPr id="772" name="tx193">
              <a:extLst>
                <a:ext uri="{FF2B5EF4-FFF2-40B4-BE49-F238E27FC236}">
                  <a16:creationId xmlns:a16="http://schemas.microsoft.com/office/drawing/2014/main" id="{9D7917FB-E20E-0C44-813D-0685B1EA357E}"/>
                </a:ext>
              </a:extLst>
            </p:cNvPr>
            <p:cNvSpPr/>
            <p:nvPr/>
          </p:nvSpPr>
          <p:spPr>
            <a:xfrm rot="16200000">
              <a:off x="3085985" y="4415747"/>
              <a:ext cx="1537518" cy="127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Плотность вероятности</a:t>
              </a:r>
            </a:p>
          </p:txBody>
        </p:sp>
        <p:sp>
          <p:nvSpPr>
            <p:cNvPr id="773" name="tx194">
              <a:extLst>
                <a:ext uri="{FF2B5EF4-FFF2-40B4-BE49-F238E27FC236}">
                  <a16:creationId xmlns:a16="http://schemas.microsoft.com/office/drawing/2014/main" id="{787EE6FE-DE83-B442-8DF1-25605781A599}"/>
                </a:ext>
              </a:extLst>
            </p:cNvPr>
            <p:cNvSpPr/>
            <p:nvPr/>
          </p:nvSpPr>
          <p:spPr>
            <a:xfrm>
              <a:off x="4208486" y="3447432"/>
              <a:ext cx="2228527" cy="1510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Гистограмма распределения</a:t>
              </a:r>
            </a:p>
          </p:txBody>
        </p:sp>
      </p:grpSp>
      <p:sp>
        <p:nvSpPr>
          <p:cNvPr id="774" name="Title 220">
            <a:extLst>
              <a:ext uri="{FF2B5EF4-FFF2-40B4-BE49-F238E27FC236}">
                <a16:creationId xmlns:a16="http://schemas.microsoft.com/office/drawing/2014/main" id="{33F82A1B-0C84-8D49-88AD-A814F575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195592"/>
                </a:solidFill>
                <a:latin typeface="Arial"/>
                <a:cs typeface="Arial"/>
              </a:rPr>
              <a:t>Выявление ненормальности в выборках разного размера</a:t>
            </a:r>
            <a:endParaRPr lang="ru-RU" sz="3200" dirty="0">
              <a:solidFill>
                <a:srgbClr val="195592"/>
              </a:solidFill>
            </a:endParaRPr>
          </a:p>
        </p:txBody>
      </p:sp>
      <p:sp>
        <p:nvSpPr>
          <p:cNvPr id="776" name="Rectangular Callout 775">
            <a:extLst>
              <a:ext uri="{FF2B5EF4-FFF2-40B4-BE49-F238E27FC236}">
                <a16:creationId xmlns:a16="http://schemas.microsoft.com/office/drawing/2014/main" id="{6B31889B-C0C7-6D40-B2DB-B677C2903061}"/>
              </a:ext>
            </a:extLst>
          </p:cNvPr>
          <p:cNvSpPr/>
          <p:nvPr/>
        </p:nvSpPr>
        <p:spPr>
          <a:xfrm>
            <a:off x="1076265" y="3015927"/>
            <a:ext cx="2135395" cy="612648"/>
          </a:xfrm>
          <a:prstGeom prst="wedgeRectCallout">
            <a:avLst>
              <a:gd name="adj1" fmla="val -645"/>
              <a:gd name="adj2" fmla="val 23734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>
                <a:solidFill>
                  <a:srgbClr val="FF0000"/>
                </a:solidFill>
              </a:rPr>
              <a:t>Распределение в маленьких выборках кажется нормальнее!</a:t>
            </a: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3D74AD27-D311-9145-80AD-B9EC4E24C045}"/>
              </a:ext>
            </a:extLst>
          </p:cNvPr>
          <p:cNvSpPr txBox="1"/>
          <p:nvPr/>
        </p:nvSpPr>
        <p:spPr>
          <a:xfrm>
            <a:off x="3062085" y="1570821"/>
            <a:ext cx="2563522" cy="461665"/>
          </a:xfrm>
          <a:prstGeom prst="rect">
            <a:avLst/>
          </a:prstGeom>
          <a:solidFill>
            <a:srgbClr val="1E90FF">
              <a:alpha val="2470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shapiro.test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61</Words>
  <Application>Microsoft Macintosh PowerPoint</Application>
  <PresentationFormat>On-screen Show (4:3)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Office Theme</vt:lpstr>
      <vt:lpstr>Гистограмма распределения</vt:lpstr>
      <vt:lpstr>Выявление ненормальности в выборках разного размера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Выявление ненормальности в выборках разного размера</dc:title>
  <dc:subject/>
  <dc:creator/>
  <cp:keywords/>
  <dc:description/>
  <cp:lastModifiedBy>Microsoft Office User</cp:lastModifiedBy>
  <cp:revision>9</cp:revision>
  <dcterms:created xsi:type="dcterms:W3CDTF">2017-02-13T16:18:36Z</dcterms:created>
  <dcterms:modified xsi:type="dcterms:W3CDTF">2019-01-11T13:46:47Z</dcterms:modified>
  <cp:category/>
</cp:coreProperties>
</file>