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07"/>
    <p:restoredTop sz="94586"/>
  </p:normalViewPr>
  <p:slideViewPr>
    <p:cSldViewPr snapToGrid="0" snapToObjects="1">
      <p:cViewPr>
        <p:scale>
          <a:sx n="95" d="100"/>
          <a:sy n="95" d="100"/>
        </p:scale>
        <p:origin x="92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096C-25AE-284B-93BB-DC280A015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3A561-DA00-7246-A9CE-1AB5ED35E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628EB-482C-6140-807E-361FF2A2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20C6-B77C-504B-9B3A-3D02EA90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E233-5DF1-8346-B605-18252B32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46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EC5F-14FC-7C43-9E96-B896102F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F17DA-0717-BB4C-8A23-E019BE84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651D-5704-3744-B791-56AA5593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71E7-6F02-824D-A74F-EA792AC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7A0A-ADBE-7542-B3B0-68D3200B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2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5EBA9-DF30-7649-BDAE-20549F0AC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72530-52BB-1F45-A04B-81BD8E91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513C-8E89-754F-849A-CD701182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19D9-6856-C64E-9283-D3D29214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1F61-F93D-B74B-B4A8-D4653BFC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0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2B60-25AE-1F4F-9415-A69EBCCE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22F3-4BBE-534C-BB76-F11E29CA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E55F-E1DF-A54E-BCC0-97BE1B67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057F-CFEB-1645-B8A3-DFAEDECA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81C9-2DDE-0149-A9B5-B10F3A32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91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223F-38AF-2F42-89A9-CEFA1E2A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1D9F-EF5C-964E-80C2-B553B17B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05E9-48B8-4F44-9F94-AF9AF8E1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CDB6-47BD-454B-8B97-657DB4A6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588B-1779-B540-B4F5-4B6273E3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76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A81E-DFD6-0C4B-9B4E-1335C115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EE88-0335-634C-939F-C8E6D533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4E3D4-6E07-934F-8EB8-BFD95E59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7E711-B5EE-4F45-AC89-98F77C3C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22E26-2811-1841-A55D-B903391D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83E5E-4243-0F45-BEF5-240DA0F8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DD3F-7C95-324D-90E8-3EB8C593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97EB-91B1-1247-BDBF-5F7F3CC6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7EA0D-18DA-DE49-BBB4-B78C9B51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A299D-8B21-A841-9A46-21004EC2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820F-22DE-FA48-854E-B60D6DF6B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40333-8466-1B40-9AAC-A65E30D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BFBE0-C599-F648-A3DB-B337AD87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D4FD5-0B86-664D-AAC2-1E9F2701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8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F4C5-D663-4D49-B276-15304A09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C5CB2-1C4F-6F40-BA39-9A258BE1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664F5-8CD4-7747-8D4D-C74FA62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E6A84-F933-D640-AE80-042C310D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4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8818E-C08D-6D46-8A75-68BD3E06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FB0AA-975E-144D-A190-29BFF1B1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EE050-AEB8-5749-A53A-01D7FEEF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5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9206-5085-0046-A2F1-673BC62E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83B2-3252-8E49-BE51-0A7CF5C8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2A0A0-16C0-6C40-A329-E295C202D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A50A-1CE9-904B-9D70-F74EBE12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80190-180C-A44A-B48A-6134A5D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3C29D-B3C5-E54C-8A6C-245BA8CA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6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315-D0B0-7B49-91E5-9525AF5A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3B5C5-F2BF-9D47-B72F-037E79548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3F3DC-F245-364A-8C8F-CC43BA4E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050B-C72F-B743-A779-024BFEFF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89589-5188-3B4E-8309-22ADA758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EE5C-8A56-AA4C-B23F-3A961241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95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E4297-FD40-2144-AD56-A88646E3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CB84-655E-8C4B-83CE-B836EA63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EDBE-4525-FE40-A9A4-D2B0B3F94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1674-5D67-5E4F-8906-A34EF3F1A780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D3848-B387-AD41-8558-5E5026296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AA6F-886E-6040-8CF8-194500910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42DC-C3B9-354A-9719-3A962B4CE8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14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70160-7AB4-6B4B-BCFC-823FCE1A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3" y="447872"/>
            <a:ext cx="9032474" cy="59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3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BDB5F-5B3E-6F42-9A78-6980DC09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52" y="1202765"/>
            <a:ext cx="8997696" cy="3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2019-01-24T09:19:04Z</dcterms:created>
  <dcterms:modified xsi:type="dcterms:W3CDTF">2019-01-24T09:36:11Z</dcterms:modified>
</cp:coreProperties>
</file>