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75" r:id="rId12"/>
    <p:sldId id="270" r:id="rId13"/>
    <p:sldId id="271" r:id="rId14"/>
    <p:sldId id="272" r:id="rId15"/>
    <p:sldId id="273" r:id="rId16"/>
    <p:sldId id="274" r:id="rId17"/>
    <p:sldId id="277" r:id="rId18"/>
    <p:sldId id="281" r:id="rId19"/>
    <p:sldId id="278" r:id="rId20"/>
    <p:sldId id="279" r:id="rId21"/>
    <p:sldId id="280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02" autoAdjust="0"/>
    <p:restoredTop sz="94660"/>
  </p:normalViewPr>
  <p:slideViewPr>
    <p:cSldViewPr snapToGrid="0">
      <p:cViewPr>
        <p:scale>
          <a:sx n="77" d="100"/>
          <a:sy n="77" d="100"/>
        </p:scale>
        <p:origin x="-43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03347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8088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0223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14169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0169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3579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50268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41487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8834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99750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8969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4BBF-AF36-4F1A-9A88-4CA180226420}" type="datetimeFigureOut">
              <a:rPr lang="en-ZW" smtClean="0"/>
              <a:pPr/>
              <a:t>27/3/2019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38F5-AAD1-4179-BF66-4D5D1F569AFC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7536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 DB with PHP and Java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James Xue,  Zainab Al-</a:t>
            </a:r>
            <a:r>
              <a:rPr lang="en-US" dirty="0" err="1" smtClean="0"/>
              <a:t>Waisi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xmlns="" val="40844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mr-IN" dirty="0" smtClean="0"/>
              <a:t>–</a:t>
            </a:r>
            <a:r>
              <a:rPr lang="en-US" dirty="0" smtClean="0"/>
              <a:t> READ/DISPLAY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717"/>
            <a:ext cx="9362446" cy="41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74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 Simple Blog App with MongoDB and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www.sitepoint.com</a:t>
            </a:r>
            <a:r>
              <a:rPr lang="en-US" dirty="0"/>
              <a:t>/building-simple-blog-app-</a:t>
            </a:r>
            <a:r>
              <a:rPr lang="en-US" dirty="0" err="1"/>
              <a:t>mongodb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192043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Java Driver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</a:t>
            </a:r>
          </a:p>
          <a:p>
            <a:r>
              <a:rPr lang="en-US" dirty="0" smtClean="0"/>
              <a:t>Support for replica sets</a:t>
            </a:r>
          </a:p>
          <a:p>
            <a:r>
              <a:rPr lang="en-US" dirty="0" smtClean="0"/>
              <a:t>Connection pooling</a:t>
            </a:r>
          </a:p>
          <a:p>
            <a:r>
              <a:rPr lang="en-US" dirty="0" smtClean="0"/>
              <a:t>Distributed reads to slave servers</a:t>
            </a:r>
          </a:p>
          <a:p>
            <a:r>
              <a:rPr lang="en-US" dirty="0" smtClean="0"/>
              <a:t>BSON </a:t>
            </a:r>
            <a:r>
              <a:rPr lang="en-US" dirty="0" err="1" smtClean="0"/>
              <a:t>serialisation</a:t>
            </a:r>
            <a:r>
              <a:rPr lang="en-US" dirty="0" smtClean="0"/>
              <a:t>/</a:t>
            </a:r>
            <a:r>
              <a:rPr lang="en-US" dirty="0" err="1" smtClean="0"/>
              <a:t>deserialisation</a:t>
            </a: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 err="1"/>
              <a:t>serialisation</a:t>
            </a:r>
            <a:r>
              <a:rPr lang="en-US" dirty="0"/>
              <a:t>/</a:t>
            </a:r>
            <a:r>
              <a:rPr lang="en-US" dirty="0" err="1"/>
              <a:t>deserialisation</a:t>
            </a:r>
            <a:endParaRPr lang="en-US" dirty="0"/>
          </a:p>
          <a:p>
            <a:r>
              <a:rPr lang="en-US" dirty="0" err="1" smtClean="0"/>
              <a:t>GridFS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2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in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driver: mongo-java-driver-</a:t>
            </a:r>
            <a:r>
              <a:rPr lang="en-US" dirty="0" err="1" smtClean="0"/>
              <a:t>VERSION.jar</a:t>
            </a:r>
            <a:endParaRPr lang="en-US" dirty="0" smtClean="0"/>
          </a:p>
          <a:p>
            <a:r>
              <a:rPr lang="en-US" dirty="0" smtClean="0"/>
              <a:t>Create a project using your </a:t>
            </a:r>
            <a:r>
              <a:rPr lang="en-US" dirty="0" err="1" smtClean="0"/>
              <a:t>favorate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Add the .jar file as external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91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Maven project using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following command (ensure maven is installed)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00B0F0"/>
                </a:solidFill>
              </a:rPr>
              <a:t>mvn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archetype:generate -</a:t>
            </a:r>
            <a:r>
              <a:rPr lang="en-US" dirty="0" err="1" smtClean="0">
                <a:solidFill>
                  <a:srgbClr val="00B0F0"/>
                </a:solidFill>
              </a:rPr>
              <a:t>DgroupId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dirty="0" err="1" smtClean="0">
                <a:solidFill>
                  <a:srgbClr val="00B0F0"/>
                </a:solidFill>
              </a:rPr>
              <a:t>uk.ac.northampton</a:t>
            </a:r>
            <a:r>
              <a:rPr lang="en-US" dirty="0" smtClean="0">
                <a:solidFill>
                  <a:srgbClr val="00B0F0"/>
                </a:solidFill>
              </a:rPr>
              <a:t> -	</a:t>
            </a:r>
            <a:r>
              <a:rPr lang="en-US" dirty="0" err="1" smtClean="0">
                <a:solidFill>
                  <a:srgbClr val="00B0F0"/>
                </a:solidFill>
              </a:rPr>
              <a:t>DartifactId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dirty="0" err="1" smtClean="0">
                <a:solidFill>
                  <a:srgbClr val="00B0F0"/>
                </a:solidFill>
              </a:rPr>
              <a:t>mongodb</a:t>
            </a:r>
            <a:r>
              <a:rPr lang="en-US" dirty="0" smtClean="0">
                <a:solidFill>
                  <a:srgbClr val="00B0F0"/>
                </a:solidFill>
              </a:rPr>
              <a:t> -</a:t>
            </a:r>
            <a:r>
              <a:rPr lang="en-US" dirty="0" err="1" smtClean="0">
                <a:solidFill>
                  <a:srgbClr val="00B0F0"/>
                </a:solidFill>
              </a:rPr>
              <a:t>DarchetypeArtifactId</a:t>
            </a:r>
            <a:r>
              <a:rPr lang="en-US" dirty="0" smtClean="0">
                <a:solidFill>
                  <a:srgbClr val="00B0F0"/>
                </a:solidFill>
              </a:rPr>
              <a:t>=maven-archetype-	</a:t>
            </a:r>
            <a:r>
              <a:rPr lang="en-US" dirty="0" err="1" smtClean="0">
                <a:solidFill>
                  <a:srgbClr val="00B0F0"/>
                </a:solidFill>
              </a:rPr>
              <a:t>quickstart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smtClean="0">
                <a:solidFill>
                  <a:srgbClr val="00B0F0"/>
                </a:solidFill>
              </a:rPr>
              <a:t>DinteractiveMode=false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my_app</a:t>
            </a:r>
            <a:endParaRPr lang="en-US" dirty="0" smtClean="0"/>
          </a:p>
          <a:p>
            <a:r>
              <a:rPr lang="en-US" dirty="0" smtClean="0"/>
              <a:t>add maven dependency of </a:t>
            </a:r>
            <a:r>
              <a:rPr lang="en-US" dirty="0" err="1" smtClean="0"/>
              <a:t>mongodb</a:t>
            </a:r>
            <a:r>
              <a:rPr lang="en-US" dirty="0" smtClean="0"/>
              <a:t> driver in the </a:t>
            </a:r>
            <a:r>
              <a:rPr lang="en-US" dirty="0" err="1" smtClean="0">
                <a:solidFill>
                  <a:srgbClr val="00B0F0"/>
                </a:solidFill>
              </a:rPr>
              <a:t>pom.xml</a:t>
            </a:r>
            <a:r>
              <a:rPr lang="en-US" dirty="0" smtClean="0"/>
              <a:t> file as in the next slide. </a:t>
            </a:r>
          </a:p>
        </p:txBody>
      </p:sp>
    </p:spTree>
    <p:extLst>
      <p:ext uri="{BB962C8B-B14F-4D97-AF65-F5344CB8AC3E}">
        <p14:creationId xmlns:p14="http://schemas.microsoft.com/office/powerpoint/2010/main" xmlns="" val="142182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in </a:t>
            </a:r>
            <a:r>
              <a:rPr lang="en-US" dirty="0" err="1" smtClean="0"/>
              <a:t>pom.xml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4116" y="1459865"/>
            <a:ext cx="8122081" cy="5284768"/>
          </a:xfrm>
        </p:spPr>
      </p:pic>
    </p:spTree>
    <p:extLst>
      <p:ext uri="{BB962C8B-B14F-4D97-AF65-F5344CB8AC3E}">
        <p14:creationId xmlns:p14="http://schemas.microsoft.com/office/powerpoint/2010/main" xmlns="" val="152396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mvn </a:t>
            </a:r>
            <a:r>
              <a:rPr lang="en-US" dirty="0" err="1" smtClean="0">
                <a:solidFill>
                  <a:srgbClr val="00B0F0"/>
                </a:solidFill>
              </a:rPr>
              <a:t>idea:idea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(if you are using </a:t>
            </a:r>
            <a:r>
              <a:rPr lang="en-US" dirty="0" err="1" smtClean="0"/>
              <a:t>Intellij</a:t>
            </a:r>
            <a:r>
              <a:rPr lang="en-US" dirty="0" smtClean="0"/>
              <a:t> IDEA)</a:t>
            </a:r>
          </a:p>
          <a:p>
            <a:r>
              <a:rPr lang="en-US" dirty="0" smtClean="0"/>
              <a:t>OR </a:t>
            </a:r>
            <a:r>
              <a:rPr lang="en-US" dirty="0" smtClean="0">
                <a:solidFill>
                  <a:srgbClr val="00B0F0"/>
                </a:solidFill>
              </a:rPr>
              <a:t>mvn </a:t>
            </a:r>
            <a:r>
              <a:rPr lang="en-US" dirty="0" err="1" smtClean="0">
                <a:solidFill>
                  <a:srgbClr val="00B0F0"/>
                </a:solidFill>
              </a:rPr>
              <a:t>eclipse:eclipse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Open </a:t>
            </a:r>
            <a:r>
              <a:rPr lang="en-US" dirty="0" err="1" smtClean="0">
                <a:solidFill>
                  <a:srgbClr val="00B0F0"/>
                </a:solidFill>
              </a:rPr>
              <a:t>my_app.ipr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7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236" y="1690688"/>
            <a:ext cx="9705130" cy="1202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357" y="3163806"/>
            <a:ext cx="9356625" cy="1166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357" y="4601589"/>
            <a:ext cx="10152012" cy="12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804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mr-IN" dirty="0" smtClean="0"/>
              <a:t>–</a:t>
            </a:r>
            <a:r>
              <a:rPr lang="en-US" dirty="0" smtClean="0"/>
              <a:t> CREATE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892165"/>
            <a:ext cx="9202684" cy="2819319"/>
          </a:xfrm>
        </p:spPr>
      </p:pic>
    </p:spTree>
    <p:extLst>
      <p:ext uri="{BB962C8B-B14F-4D97-AF65-F5344CB8AC3E}">
        <p14:creationId xmlns:p14="http://schemas.microsoft.com/office/powerpoint/2010/main" xmlns="" val="183998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 smtClean="0"/>
              <a:t>READ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688" y="1847857"/>
            <a:ext cx="9416947" cy="32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91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Drivers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wire protocol for all client languages</a:t>
            </a:r>
          </a:p>
          <a:p>
            <a:r>
              <a:rPr lang="en-US" dirty="0" smtClean="0"/>
              <a:t>A driver implementation per language</a:t>
            </a:r>
          </a:p>
          <a:p>
            <a:r>
              <a:rPr lang="en-US" dirty="0" smtClean="0"/>
              <a:t>Responsibilities: </a:t>
            </a:r>
          </a:p>
          <a:p>
            <a:pPr lvl="1"/>
            <a:r>
              <a:rPr lang="en-US" dirty="0" smtClean="0"/>
              <a:t>Converting language dependent data structure &lt;-&gt;BSON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 err="1" smtClean="0"/>
              <a:t>ObjectId</a:t>
            </a:r>
            <a:r>
              <a:rPr lang="en-US" dirty="0" smtClean="0"/>
              <a:t> for _id field.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79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GB" dirty="0" smtClean="0"/>
              <a:t>-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214" y="1690688"/>
            <a:ext cx="11015512" cy="3997190"/>
          </a:xfrm>
        </p:spPr>
      </p:pic>
    </p:spTree>
    <p:extLst>
      <p:ext uri="{BB962C8B-B14F-4D97-AF65-F5344CB8AC3E}">
        <p14:creationId xmlns:p14="http://schemas.microsoft.com/office/powerpoint/2010/main" xmlns="" val="142694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mr-IN" dirty="0" smtClean="0"/>
              <a:t>–</a:t>
            </a:r>
            <a:r>
              <a:rPr lang="en-US" dirty="0" smtClean="0"/>
              <a:t> DELETE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466" y="1993079"/>
            <a:ext cx="11387501" cy="2733904"/>
          </a:xfrm>
        </p:spPr>
      </p:pic>
    </p:spTree>
    <p:extLst>
      <p:ext uri="{BB962C8B-B14F-4D97-AF65-F5344CB8AC3E}">
        <p14:creationId xmlns:p14="http://schemas.microsoft.com/office/powerpoint/2010/main" xmlns="" val="85335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028" y="2435844"/>
            <a:ext cx="2683548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 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4957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MongoDB Driver on Windows</a:t>
            </a:r>
            <a:endParaRPr lang="en-ZW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902" y="1890584"/>
            <a:ext cx="10629047" cy="3570695"/>
          </a:xfrm>
        </p:spPr>
      </p:pic>
    </p:spTree>
    <p:extLst>
      <p:ext uri="{BB962C8B-B14F-4D97-AF65-F5344CB8AC3E}">
        <p14:creationId xmlns:p14="http://schemas.microsoft.com/office/powerpoint/2010/main" xmlns="" val="22615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MongoDB with PHP on MAMP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Install Homebrew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MongoDB</a:t>
            </a:r>
          </a:p>
          <a:p>
            <a:endParaRPr lang="en-US" dirty="0" smtClean="0"/>
          </a:p>
          <a:p>
            <a:r>
              <a:rPr lang="en-US" dirty="0" smtClean="0"/>
              <a:t>Install PHP MongoDB Driver </a:t>
            </a:r>
          </a:p>
          <a:p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php.ini</a:t>
            </a:r>
            <a:endParaRPr lang="en-US" dirty="0" smtClean="0"/>
          </a:p>
          <a:p>
            <a:pPr lvl="1"/>
            <a:r>
              <a:rPr lang="en-US" dirty="0" smtClean="0"/>
              <a:t>Add extension=</a:t>
            </a:r>
            <a:r>
              <a:rPr lang="en-US" dirty="0" err="1" smtClean="0"/>
              <a:t>mongo.so</a:t>
            </a:r>
            <a:r>
              <a:rPr lang="en-US" dirty="0" smtClean="0"/>
              <a:t> to </a:t>
            </a:r>
            <a:r>
              <a:rPr lang="en-US" dirty="0" err="1" smtClean="0"/>
              <a:t>php.ini</a:t>
            </a:r>
            <a:endParaRPr lang="en-US" dirty="0"/>
          </a:p>
          <a:p>
            <a:r>
              <a:rPr lang="en-US" dirty="0" err="1" smtClean="0"/>
              <a:t>Retart</a:t>
            </a:r>
            <a:r>
              <a:rPr lang="en-US" dirty="0" smtClean="0"/>
              <a:t> MAMP</a:t>
            </a:r>
          </a:p>
          <a:p>
            <a:pPr marL="0" indent="0">
              <a:buNone/>
            </a:pPr>
            <a:r>
              <a:rPr lang="en-US" dirty="0" smtClean="0"/>
              <a:t>   Ref</a:t>
            </a:r>
            <a:r>
              <a:rPr lang="en-US" dirty="0"/>
              <a:t>: http://</a:t>
            </a:r>
            <a:r>
              <a:rPr lang="en-US" dirty="0" err="1"/>
              <a:t>lukepeters.me</a:t>
            </a:r>
            <a:r>
              <a:rPr lang="en-US" dirty="0"/>
              <a:t>/blog/setting-up-</a:t>
            </a:r>
            <a:r>
              <a:rPr lang="en-US" dirty="0" err="1"/>
              <a:t>mongodb</a:t>
            </a:r>
            <a:r>
              <a:rPr lang="en-US" dirty="0"/>
              <a:t>-with-</a:t>
            </a:r>
            <a:r>
              <a:rPr lang="en-US" dirty="0" err="1"/>
              <a:t>php</a:t>
            </a:r>
            <a:r>
              <a:rPr lang="en-US" dirty="0"/>
              <a:t>-and-</a:t>
            </a:r>
            <a:r>
              <a:rPr lang="en-US" dirty="0" err="1"/>
              <a:t>mamp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16" y="2245418"/>
            <a:ext cx="7886700" cy="54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16" y="3211312"/>
            <a:ext cx="42418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16" y="4341297"/>
            <a:ext cx="3162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700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MongoDB on CentOS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Prepare the tools to build PHP extensions</a:t>
            </a:r>
          </a:p>
          <a:p>
            <a:endParaRPr lang="en-US" dirty="0" smtClean="0"/>
          </a:p>
          <a:p>
            <a:r>
              <a:rPr lang="en-US" dirty="0" smtClean="0"/>
              <a:t>Get the latest MongoDB PHP driver source code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the driver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Edit the </a:t>
            </a:r>
            <a:r>
              <a:rPr lang="en-US" dirty="0" err="1" smtClean="0"/>
              <a:t>php.ini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Restart Apache web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7170" y="2158151"/>
            <a:ext cx="35052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8381" y="3048801"/>
            <a:ext cx="52705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2631" y="3767938"/>
            <a:ext cx="33020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7170" y="5130806"/>
            <a:ext cx="36195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8381" y="6204189"/>
            <a:ext cx="2654300" cy="431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6670" y="6204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Ref: https</a:t>
            </a:r>
            <a:r>
              <a:rPr lang="en-US" dirty="0"/>
              <a:t>://</a:t>
            </a:r>
            <a:r>
              <a:rPr lang="en-US" dirty="0" err="1"/>
              <a:t>madcoda.com</a:t>
            </a:r>
            <a:r>
              <a:rPr lang="en-US" dirty="0"/>
              <a:t>/2012/12/install-mongodb-php-driver-in-centos-6-3/</a:t>
            </a:r>
          </a:p>
        </p:txBody>
      </p:sp>
    </p:spTree>
    <p:extLst>
      <p:ext uri="{BB962C8B-B14F-4D97-AF65-F5344CB8AC3E}">
        <p14:creationId xmlns:p14="http://schemas.microsoft.com/office/powerpoint/2010/main" xmlns="" val="11543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</a:t>
            </a:r>
            <a:r>
              <a:rPr lang="en-US" dirty="0"/>
              <a:t>lines </a:t>
            </a:r>
            <a:r>
              <a:rPr lang="en-US" dirty="0" smtClean="0"/>
              <a:t>(</a:t>
            </a:r>
            <a:r>
              <a:rPr lang="en-US" dirty="0" err="1" smtClean="0"/>
              <a:t>dbconnection.php</a:t>
            </a:r>
            <a:r>
              <a:rPr lang="en-US" dirty="0" smtClean="0"/>
              <a:t>) </a:t>
            </a:r>
            <a:r>
              <a:rPr lang="en-US" dirty="0"/>
              <a:t>to </a:t>
            </a:r>
            <a:r>
              <a:rPr lang="en-US" dirty="0" smtClean="0"/>
              <a:t>connect to MongoDB from PHP:</a:t>
            </a:r>
          </a:p>
          <a:p>
            <a:pPr marL="0" indent="0">
              <a:buNone/>
            </a:pP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45" y="2788643"/>
            <a:ext cx="5911067" cy="2301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1688" y="5186503"/>
            <a:ext cx="514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older drivers use Mongo, which is deprecated.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93783" y="3671184"/>
            <a:ext cx="604433" cy="1466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417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mr-IN" dirty="0" smtClean="0"/>
              <a:t>–</a:t>
            </a:r>
            <a:r>
              <a:rPr lang="en-US" dirty="0" smtClean="0"/>
              <a:t> INSERT </a:t>
            </a:r>
            <a:endParaRPr lang="en-ZW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57" y="1922506"/>
            <a:ext cx="10738614" cy="34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535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mr-IN" dirty="0" smtClean="0"/>
              <a:t>–</a:t>
            </a:r>
            <a:r>
              <a:rPr lang="en-US" dirty="0" smtClean="0"/>
              <a:t> DELETE </a:t>
            </a:r>
            <a:endParaRPr lang="en-ZW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4" y="1925121"/>
            <a:ext cx="10551096" cy="30168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3336" y="5176434"/>
            <a:ext cx="384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simply </a:t>
            </a:r>
            <a:r>
              <a:rPr lang="en-US" dirty="0" smtClean="0">
                <a:solidFill>
                  <a:srgbClr val="FF0000"/>
                </a:solidFill>
              </a:rPr>
              <a:t>$collection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db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&gt;category</a:t>
            </a:r>
            <a:r>
              <a:rPr lang="en-US" dirty="0" smtClean="0"/>
              <a:t>;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74956" y="3328988"/>
            <a:ext cx="1103296" cy="184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620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mr-IN" dirty="0" smtClean="0"/>
              <a:t>–</a:t>
            </a:r>
            <a:r>
              <a:rPr lang="en-US" dirty="0" smtClean="0"/>
              <a:t> UPDATE 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914525"/>
            <a:ext cx="9137747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93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275</Words>
  <Application>Microsoft Macintosh PowerPoint</Application>
  <PresentationFormat>Custom</PresentationFormat>
  <Paragraphs>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Mongo DB with PHP and Java</vt:lpstr>
      <vt:lpstr>MongoDB Drivers </vt:lpstr>
      <vt:lpstr>Install MongoDB Driver on Windows</vt:lpstr>
      <vt:lpstr>Install MongoDB with PHP on MAMP on Mac</vt:lpstr>
      <vt:lpstr>Install MongoDB on CentOS </vt:lpstr>
      <vt:lpstr>Database Connection</vt:lpstr>
      <vt:lpstr>CRUD – INSERT </vt:lpstr>
      <vt:lpstr>CRUD – DELETE </vt:lpstr>
      <vt:lpstr>CRUD – UPDATE </vt:lpstr>
      <vt:lpstr>CRUD – READ/DISPLAY</vt:lpstr>
      <vt:lpstr>Building a Simple Blog App with MongoDB and PHP</vt:lpstr>
      <vt:lpstr>MongoDB Java Driver Features </vt:lpstr>
      <vt:lpstr>Create a project in IDE</vt:lpstr>
      <vt:lpstr>Create a Maven project using command line</vt:lpstr>
      <vt:lpstr>Maven Dependency in pom.xml</vt:lpstr>
      <vt:lpstr>MongoDB Maven Project</vt:lpstr>
      <vt:lpstr>Database Connection</vt:lpstr>
      <vt:lpstr>CRUD – CREATE</vt:lpstr>
      <vt:lpstr>CRUD – READ</vt:lpstr>
      <vt:lpstr>CRUD - UPDATE</vt:lpstr>
      <vt:lpstr>CRUD – DELETE </vt:lpstr>
      <vt:lpstr> Demo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with PHP</dc:title>
  <dc:creator>zainab_alwaisi</dc:creator>
  <cp:lastModifiedBy>Windows User</cp:lastModifiedBy>
  <cp:revision>70</cp:revision>
  <dcterms:created xsi:type="dcterms:W3CDTF">2017-01-18T10:38:22Z</dcterms:created>
  <dcterms:modified xsi:type="dcterms:W3CDTF">2019-03-27T01:19:01Z</dcterms:modified>
</cp:coreProperties>
</file>