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204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229600" cy="1828800"/>
          </a:xfrm>
        </p:spPr>
        <p:txBody>
          <a:bodyPr/>
          <a:lstStyle/>
          <a:p>
            <a:r>
              <a:rPr lang="en-US" dirty="0" smtClean="0"/>
              <a:t>Project: Clock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Developer: Sunil </a:t>
            </a:r>
            <a:r>
              <a:rPr lang="en-US" dirty="0" err="1" smtClean="0"/>
              <a:t>Thapa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Clock</a:t>
            </a:r>
          </a:p>
          <a:p>
            <a:r>
              <a:rPr lang="en-US" dirty="0" smtClean="0"/>
              <a:t>Displays clock of Sydney, Berlin, New York and Kathmandu</a:t>
            </a:r>
          </a:p>
          <a:p>
            <a:r>
              <a:rPr lang="en-US" dirty="0" smtClean="0"/>
              <a:t>Displays digital clock at bottom of analog clock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different div for each state</a:t>
            </a:r>
          </a:p>
          <a:p>
            <a:r>
              <a:rPr lang="en-US" dirty="0" smtClean="0"/>
              <a:t>Content for these classes will be loaded when </a:t>
            </a:r>
            <a:r>
              <a:rPr lang="en-US" dirty="0" err="1" smtClean="0"/>
              <a:t>js</a:t>
            </a:r>
            <a:r>
              <a:rPr lang="en-US" dirty="0" smtClean="0"/>
              <a:t> is run and these clocks are created</a:t>
            </a:r>
          </a:p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70225"/>
            <a:ext cx="617220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276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</TotalTime>
  <Words>55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Project: Clock</vt:lpstr>
      <vt:lpstr>Introduction</vt:lpstr>
      <vt:lpstr>Design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Clock</dc:title>
  <dc:creator>Sunil Thapa</dc:creator>
  <cp:lastModifiedBy>E7250</cp:lastModifiedBy>
  <cp:revision>11</cp:revision>
  <dcterms:created xsi:type="dcterms:W3CDTF">2006-08-16T00:00:00Z</dcterms:created>
  <dcterms:modified xsi:type="dcterms:W3CDTF">2018-04-26T06:18:20Z</dcterms:modified>
</cp:coreProperties>
</file>