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 SemiBold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Nunito Medium"/>
      <p:regular r:id="rId27"/>
      <p:bold r:id="rId28"/>
      <p:italic r:id="rId29"/>
      <p:boldItalic r:id="rId30"/>
    </p:embeddedFont>
    <p:embeddedFont>
      <p:font typeface="Kaushan Script"/>
      <p:regular r:id="rId31"/>
    </p:embeddedFont>
    <p:embeddedFont>
      <p:font typeface="Promp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shvik Is S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.fntdata"/><Relationship Id="rId22" Type="http://schemas.openxmlformats.org/officeDocument/2006/relationships/font" Target="fonts/NunitoSemiBold-boldItalic.fntdata"/><Relationship Id="rId21" Type="http://schemas.openxmlformats.org/officeDocument/2006/relationships/font" Target="fonts/NunitoSemiBold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NunitoMedium-bold.fntdata"/><Relationship Id="rId27" Type="http://schemas.openxmlformats.org/officeDocument/2006/relationships/font" Target="fonts/Nunito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ushanScript-regular.fntdata"/><Relationship Id="rId30" Type="http://schemas.openxmlformats.org/officeDocument/2006/relationships/font" Target="fonts/Nunito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Prompt-bold.fntdata"/><Relationship Id="rId10" Type="http://schemas.openxmlformats.org/officeDocument/2006/relationships/slide" Target="slides/slide4.xml"/><Relationship Id="rId32" Type="http://schemas.openxmlformats.org/officeDocument/2006/relationships/font" Target="fonts/Prompt-regular.fntdata"/><Relationship Id="rId13" Type="http://schemas.openxmlformats.org/officeDocument/2006/relationships/slide" Target="slides/slide7.xml"/><Relationship Id="rId35" Type="http://schemas.openxmlformats.org/officeDocument/2006/relationships/font" Target="fonts/Prompt-boldItalic.fntdata"/><Relationship Id="rId12" Type="http://schemas.openxmlformats.org/officeDocument/2006/relationships/slide" Target="slides/slide6.xml"/><Relationship Id="rId34" Type="http://schemas.openxmlformats.org/officeDocument/2006/relationships/font" Target="fonts/Promp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SemiBold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14T04:17:10.850">
    <p:pos x="1170" y="2150"/>
    <p:text>Change to "Cheap"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07e08a5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07e08a5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 speaks: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bb94afd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bb94afd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407e08a58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407e08a58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aaafcf3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aaafcf3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07e08a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07e08a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Ashvik speaks: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07e08a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07e08a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 speaks: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chose to galvanize with zinc, because it makes the metal more waterproof and protects it from corroding quickly. We also decided to add silicon on the motor/gearbox, to further increase it’s time of non-corrosion.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07e08a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07e08a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speaks: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56440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556440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Time-1 minute for market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 and Sid speak on this </a:t>
            </a:r>
            <a:r>
              <a:rPr lang="en"/>
              <a:t>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Our Lock  Twist 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Tensile Strength (metric tons)		54	    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 to rust/water → years	95	   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34343"/>
                </a:solidFill>
                <a:highlight>
                  <a:srgbClr val="FFFFFF"/>
                </a:highlight>
              </a:rPr>
              <a:t>Weight (lbs)				3	     7</a:t>
            </a:r>
            <a:endParaRPr sz="11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34343"/>
                </a:solidFill>
                <a:highlight>
                  <a:srgbClr val="FFFFFF"/>
                </a:highlight>
              </a:rPr>
              <a:t>Impact Strength (KN/10)		65	     50</a:t>
            </a:r>
            <a:endParaRPr sz="115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851b254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851b254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Strengths - Aryan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product would sell for shipping companies like the vessel line ONE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Pretty cheap per ship averaging at around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$10,000 per ship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compared to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$5,000,000 worth of lost products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●"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Weakness - Arjun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●"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Opportunity - Sid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●"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Threats - Abhi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407e08a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407e08a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 - Marco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Read the Slides: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Do it calmly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Don’t speak too quickly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Add detail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Don’t flub your words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Be relaxed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407e08a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407e08a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Summary-Ridhiman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407e08a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407e08a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mazon.com/HiLetgo-Wireless-Transmitter-Receiver-Raspberry/dp/B01DKC2EY4/ref=sr_1_1_sspa?dchild=1&amp;keywords=433mhz+transmitter+and+receiver&amp;qid=1632457733&amp;sr=8-1-spons&amp;psc=1&amp;spLa=ZW5jcnlwdGVkUXVhbGlmaWVyPUExNlNHTkdJUUpDNkY5JmVuY3J5cHRlZElkPUEwMzIwMDAyMTFGV0lTUzYzU0JJJmVuY3J5cHRlZEFkSWQ9QTAzMDMzODUxOFZYQUI5NUk2TlhaJndpZGdldE5hbWU9c3BfYXRmJmFjdGlvbj1jbGlja1JlZGlyZWN0JmRvTm90TG9nQ2xpY2s9dHJ1ZQ==" TargetMode="External"/><Relationship Id="rId4" Type="http://schemas.openxmlformats.org/officeDocument/2006/relationships/hyperlink" Target="https://galvanizeit.org/knowledgebase/article/alloy-additions-to-the-kettle-and-their-purposes#:~:text=Nickel%20is%20commonly%20used%20for,by%20reducing%20the%20intermetallic%20formation." TargetMode="External"/><Relationship Id="rId11" Type="http://schemas.openxmlformats.org/officeDocument/2006/relationships/hyperlink" Target="https://en.wikipedia.org/wiki/Twistlock" TargetMode="External"/><Relationship Id="rId10" Type="http://schemas.openxmlformats.org/officeDocument/2006/relationships/hyperlink" Target="https://sciencing.com/top-10-strongest-metals-earth-2595.html" TargetMode="External"/><Relationship Id="rId12" Type="http://schemas.openxmlformats.org/officeDocument/2006/relationships/hyperlink" Target="https://www.google.com/search?q=psi+to+tonnes&amp;oq=psi+to+tonnes&amp;aqs=chrome..69i57.1634j0j7&amp;sourceid=chrome&amp;ie=UTF-8%20https://www.google.com/search?q=psi+to+tonnes&amp;oq=psi+to+tonnes&amp;aqs=chrome..69i57.1634j0j7&amp;sourceid=chrome&amp;ie=UTF-8" TargetMode="External"/><Relationship Id="rId9" Type="http://schemas.openxmlformats.org/officeDocument/2006/relationships/hyperlink" Target="https://agmetalminer.com/metal-prices/carbon-steel/" TargetMode="External"/><Relationship Id="rId5" Type="http://schemas.openxmlformats.org/officeDocument/2006/relationships/hyperlink" Target="https://material-properties.org/what-is-strength-of-high-carbon-steel-definition/" TargetMode="External"/><Relationship Id="rId6" Type="http://schemas.openxmlformats.org/officeDocument/2006/relationships/hyperlink" Target="https://www.nationalmaterial.com/galvanized-steel-types-uses-benefits/" TargetMode="External"/><Relationship Id="rId7" Type="http://schemas.openxmlformats.org/officeDocument/2006/relationships/hyperlink" Target="https://www.worldshipping.org/how-container-shipping-works" TargetMode="External"/><Relationship Id="rId8" Type="http://schemas.openxmlformats.org/officeDocument/2006/relationships/hyperlink" Target="https://www.maritimeprofessional.com/news/container-losses-rolling-seas-3606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349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Lock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for Cargo Containers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9465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Cyborg Robotics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4">
            <a:alphaModFix/>
          </a:blip>
          <a:srcRect b="17417" l="15453" r="15370" t="17689"/>
          <a:stretch/>
        </p:blipFill>
        <p:spPr>
          <a:xfrm>
            <a:off x="786925" y="1961800"/>
            <a:ext cx="1300375" cy="12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896" y="1302288"/>
            <a:ext cx="2074250" cy="223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</a:t>
            </a:r>
            <a:r>
              <a:rPr lang="en"/>
              <a:t>, Strong, and Effective</a:t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 rot="-2154669">
            <a:off x="6130840" y="2404726"/>
            <a:ext cx="1011202" cy="12739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/>
        </p:nvSpPr>
        <p:spPr>
          <a:xfrm>
            <a:off x="-409400" y="-37225"/>
            <a:ext cx="1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-461500" y="29775"/>
            <a:ext cx="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4931725" y="3607450"/>
            <a:ext cx="279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Listening!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625" y="95600"/>
            <a:ext cx="425596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/>
        </p:nvSpPr>
        <p:spPr>
          <a:xfrm>
            <a:off x="302925" y="1745300"/>
            <a:ext cx="3856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Kaushan Script"/>
                <a:ea typeface="Kaushan Script"/>
                <a:cs typeface="Kaushan Script"/>
                <a:sym typeface="Kaushan Script"/>
              </a:rPr>
              <a:t>Made By: Cyborg Robotics</a:t>
            </a:r>
            <a:endParaRPr sz="44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82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we decided to solve?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Cargo loss is a major problem at sea. Hundreds of thousands of dollars are wasted as huge cargo containers fall from the ship. </a:t>
            </a:r>
            <a:r>
              <a:rPr lang="en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Locks constantly get splashed with sea spray causing them to be brittle and break. </a:t>
            </a:r>
            <a:r>
              <a:rPr lang="en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Most locks </a:t>
            </a:r>
            <a:r>
              <a:rPr lang="en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nowadays</a:t>
            </a:r>
            <a:r>
              <a:rPr lang="en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are manual which takes a lot of time to lock.</a:t>
            </a:r>
            <a:r>
              <a:rPr lang="en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We think that automating the system would help ships sail faster and more efficiently. </a:t>
            </a:r>
            <a:endParaRPr sz="18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" y="0"/>
            <a:ext cx="91439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517625" y="1705550"/>
            <a:ext cx="70305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solution is an automated lock which is strong enough to  .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carbon steel iron nickel alloy galvanized with zinc is impact resistant and waterproof. The alloy all together costs around $1.02 per lb. 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789375" y="750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929625" y="1556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7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split into groups because we want to include all ideas.</a:t>
            </a:r>
            <a:endParaRPr sz="7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7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Ideas we came up with included catching fallen cargo with a tugboat or </a:t>
            </a:r>
            <a:r>
              <a:rPr lang="en" sz="7200">
                <a:solidFill>
                  <a:srgbClr val="000000"/>
                </a:solidFill>
                <a:highlight>
                  <a:srgbClr val="FF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getting higher or lower quality with higher or lower pay</a:t>
            </a:r>
            <a:r>
              <a:rPr lang="en" sz="7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7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7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decided to add a validation check to make sure all the locks were secure.</a:t>
            </a:r>
            <a:endParaRPr sz="7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b="1" lang="en" sz="7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also thought voting would make it fair</a:t>
            </a:r>
            <a:r>
              <a:rPr lang="en" sz="7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7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7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decided to make the lock waterproof, using silicon, because all the technology would short-circuit if water were to come in contact with them.</a:t>
            </a:r>
            <a:endParaRPr sz="7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508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57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made our solution better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2856225" y="789025"/>
            <a:ext cx="5925000" cy="3459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690030" y="2474846"/>
            <a:ext cx="248400" cy="248400"/>
          </a:xfrm>
          <a:prstGeom prst="ellipse">
            <a:avLst/>
          </a:prstGeom>
          <a:noFill/>
          <a:ln cap="flat" cmpd="sng" w="19050">
            <a:solidFill>
              <a:srgbClr val="D120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690043" y="2072808"/>
            <a:ext cx="248400" cy="248400"/>
          </a:xfrm>
          <a:prstGeom prst="ellipse">
            <a:avLst/>
          </a:prstGeom>
          <a:noFill/>
          <a:ln cap="flat" cmpd="sng" w="19050">
            <a:solidFill>
              <a:srgbClr val="5ED2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995254" y="1973800"/>
            <a:ext cx="138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mpt"/>
                <a:ea typeface="Prompt"/>
                <a:cs typeface="Prompt"/>
                <a:sym typeface="Prompt"/>
              </a:rPr>
              <a:t>Our Lock</a:t>
            </a:r>
            <a:endParaRPr b="1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995222" y="2375850"/>
            <a:ext cx="144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mpt"/>
                <a:ea typeface="Prompt"/>
                <a:cs typeface="Prompt"/>
                <a:sym typeface="Prompt"/>
              </a:rPr>
              <a:t>Average  Twist Lock</a:t>
            </a:r>
            <a:endParaRPr b="1"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63" name="Google Shape;163;p1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118" y="869463"/>
            <a:ext cx="5241225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6860257" y="3939825"/>
            <a:ext cx="1877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Other companies can copy our materials and add more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circuitry meaning business could go down.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465400" y="342350"/>
            <a:ext cx="4213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mpt"/>
                <a:ea typeface="Prompt"/>
                <a:cs typeface="Prompt"/>
                <a:sym typeface="Prompt"/>
              </a:rPr>
              <a:t>SWOT ANALYSIS</a:t>
            </a:r>
            <a:endParaRPr b="1" sz="300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728072" y="3368125"/>
            <a:ext cx="1555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rompt"/>
                <a:ea typeface="Prompt"/>
                <a:cs typeface="Prompt"/>
                <a:sym typeface="Prompt"/>
              </a:rPr>
              <a:t>STRENGTHS</a:t>
            </a:r>
            <a:endParaRPr b="1" sz="150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6860257" y="3368125"/>
            <a:ext cx="1555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rompt"/>
                <a:ea typeface="Prompt"/>
                <a:cs typeface="Prompt"/>
                <a:sym typeface="Prompt"/>
              </a:rPr>
              <a:t>THREATS</a:t>
            </a:r>
            <a:endParaRPr b="1" sz="150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2772143" y="3368125"/>
            <a:ext cx="1555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rompt"/>
                <a:ea typeface="Prompt"/>
                <a:cs typeface="Prompt"/>
                <a:sym typeface="Prompt"/>
              </a:rPr>
              <a:t>WEAKNESSES</a:t>
            </a:r>
            <a:endParaRPr b="1" sz="150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817805" y="3368125"/>
            <a:ext cx="1555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rompt"/>
                <a:ea typeface="Prompt"/>
                <a:cs typeface="Prompt"/>
                <a:sym typeface="Prompt"/>
              </a:rPr>
              <a:t>OPPORTUNITY</a:t>
            </a:r>
            <a:endParaRPr b="1" sz="150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66822" y="3917500"/>
            <a:ext cx="1877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Durable, water-proof, cost-efficient and eco-friendly.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694293" y="3917500"/>
            <a:ext cx="1877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Every 20 years we need to fix the layer of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silicon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coating.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720430" y="3917500"/>
            <a:ext cx="1877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are the only people in the market so we can take another step in automation.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77" name="Google Shape;177;p18"/>
          <p:cNvGrpSpPr/>
          <p:nvPr/>
        </p:nvGrpSpPr>
        <p:grpSpPr>
          <a:xfrm>
            <a:off x="6598119" y="566855"/>
            <a:ext cx="794512" cy="280573"/>
            <a:chOff x="4856845" y="3700725"/>
            <a:chExt cx="326275" cy="115225"/>
          </a:xfrm>
        </p:grpSpPr>
        <p:sp>
          <p:nvSpPr>
            <p:cNvPr id="178" name="Google Shape;178;p18"/>
            <p:cNvSpPr/>
            <p:nvPr/>
          </p:nvSpPr>
          <p:spPr>
            <a:xfrm>
              <a:off x="4856845" y="3700725"/>
              <a:ext cx="66425" cy="115225"/>
            </a:xfrm>
            <a:custGeom>
              <a:rect b="b" l="l" r="r" t="t"/>
              <a:pathLst>
                <a:path extrusionOk="0" fill="none" h="4609" w="2657">
                  <a:moveTo>
                    <a:pt x="1" y="4609"/>
                  </a:moveTo>
                  <a:lnTo>
                    <a:pt x="2656" y="2299"/>
                  </a:lnTo>
                  <a:lnTo>
                    <a:pt x="1" y="1"/>
                  </a:lnTo>
                </a:path>
              </a:pathLst>
            </a:custGeom>
            <a:noFill/>
            <a:ln cap="rnd" cmpd="sng" w="76200">
              <a:solidFill>
                <a:srgbClr val="5ED2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943170" y="3700725"/>
              <a:ext cx="66700" cy="115225"/>
            </a:xfrm>
            <a:custGeom>
              <a:rect b="b" l="l" r="r" t="t"/>
              <a:pathLst>
                <a:path extrusionOk="0" fill="none" h="4609" w="2668">
                  <a:moveTo>
                    <a:pt x="1" y="4609"/>
                  </a:moveTo>
                  <a:lnTo>
                    <a:pt x="2668" y="2299"/>
                  </a:lnTo>
                  <a:lnTo>
                    <a:pt x="1" y="1"/>
                  </a:lnTo>
                </a:path>
              </a:pathLst>
            </a:custGeom>
            <a:noFill/>
            <a:ln cap="rnd" cmpd="sng" w="76200">
              <a:solidFill>
                <a:srgbClr val="5ED2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029795" y="3700725"/>
              <a:ext cx="66700" cy="115225"/>
            </a:xfrm>
            <a:custGeom>
              <a:rect b="b" l="l" r="r" t="t"/>
              <a:pathLst>
                <a:path extrusionOk="0" fill="none" h="4609" w="2668">
                  <a:moveTo>
                    <a:pt x="1" y="4609"/>
                  </a:moveTo>
                  <a:lnTo>
                    <a:pt x="2668" y="2299"/>
                  </a:lnTo>
                  <a:lnTo>
                    <a:pt x="1" y="1"/>
                  </a:lnTo>
                </a:path>
              </a:pathLst>
            </a:custGeom>
            <a:noFill/>
            <a:ln cap="rnd" cmpd="sng" w="76200">
              <a:solidFill>
                <a:srgbClr val="5ED2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116420" y="3700725"/>
              <a:ext cx="66700" cy="115225"/>
            </a:xfrm>
            <a:custGeom>
              <a:rect b="b" l="l" r="r" t="t"/>
              <a:pathLst>
                <a:path extrusionOk="0" fill="none" h="4609" w="2668">
                  <a:moveTo>
                    <a:pt x="0" y="4609"/>
                  </a:moveTo>
                  <a:lnTo>
                    <a:pt x="2667" y="2299"/>
                  </a:lnTo>
                  <a:lnTo>
                    <a:pt x="0" y="1"/>
                  </a:lnTo>
                </a:path>
              </a:pathLst>
            </a:custGeom>
            <a:noFill/>
            <a:ln cap="rnd" cmpd="sng" w="76200">
              <a:solidFill>
                <a:srgbClr val="5ED2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 flipH="1">
            <a:off x="1748819" y="566855"/>
            <a:ext cx="794512" cy="280573"/>
            <a:chOff x="4856845" y="3700725"/>
            <a:chExt cx="326275" cy="115225"/>
          </a:xfrm>
        </p:grpSpPr>
        <p:sp>
          <p:nvSpPr>
            <p:cNvPr id="183" name="Google Shape;183;p18"/>
            <p:cNvSpPr/>
            <p:nvPr/>
          </p:nvSpPr>
          <p:spPr>
            <a:xfrm>
              <a:off x="4856845" y="3700725"/>
              <a:ext cx="66425" cy="115225"/>
            </a:xfrm>
            <a:custGeom>
              <a:rect b="b" l="l" r="r" t="t"/>
              <a:pathLst>
                <a:path extrusionOk="0" fill="none" h="4609" w="2657">
                  <a:moveTo>
                    <a:pt x="1" y="4609"/>
                  </a:moveTo>
                  <a:lnTo>
                    <a:pt x="2656" y="2299"/>
                  </a:lnTo>
                  <a:lnTo>
                    <a:pt x="1" y="1"/>
                  </a:lnTo>
                </a:path>
              </a:pathLst>
            </a:custGeom>
            <a:noFill/>
            <a:ln cap="rnd" cmpd="sng" w="76200">
              <a:solidFill>
                <a:srgbClr val="5ED2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4943170" y="3700725"/>
              <a:ext cx="66700" cy="115225"/>
            </a:xfrm>
            <a:custGeom>
              <a:rect b="b" l="l" r="r" t="t"/>
              <a:pathLst>
                <a:path extrusionOk="0" fill="none" h="4609" w="2668">
                  <a:moveTo>
                    <a:pt x="1" y="4609"/>
                  </a:moveTo>
                  <a:lnTo>
                    <a:pt x="2668" y="2299"/>
                  </a:lnTo>
                  <a:lnTo>
                    <a:pt x="1" y="1"/>
                  </a:lnTo>
                </a:path>
              </a:pathLst>
            </a:custGeom>
            <a:noFill/>
            <a:ln cap="rnd" cmpd="sng" w="76200">
              <a:solidFill>
                <a:srgbClr val="5ED2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5029795" y="3700725"/>
              <a:ext cx="66700" cy="115225"/>
            </a:xfrm>
            <a:custGeom>
              <a:rect b="b" l="l" r="r" t="t"/>
              <a:pathLst>
                <a:path extrusionOk="0" fill="none" h="4609" w="2668">
                  <a:moveTo>
                    <a:pt x="1" y="4609"/>
                  </a:moveTo>
                  <a:lnTo>
                    <a:pt x="2668" y="2299"/>
                  </a:lnTo>
                  <a:lnTo>
                    <a:pt x="1" y="1"/>
                  </a:lnTo>
                </a:path>
              </a:pathLst>
            </a:custGeom>
            <a:noFill/>
            <a:ln cap="rnd" cmpd="sng" w="76200">
              <a:solidFill>
                <a:srgbClr val="5ED2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116420" y="3700725"/>
              <a:ext cx="66700" cy="115225"/>
            </a:xfrm>
            <a:custGeom>
              <a:rect b="b" l="l" r="r" t="t"/>
              <a:pathLst>
                <a:path extrusionOk="0" fill="none" h="4609" w="2668">
                  <a:moveTo>
                    <a:pt x="0" y="4609"/>
                  </a:moveTo>
                  <a:lnTo>
                    <a:pt x="2667" y="2299"/>
                  </a:lnTo>
                  <a:lnTo>
                    <a:pt x="0" y="1"/>
                  </a:lnTo>
                </a:path>
              </a:pathLst>
            </a:custGeom>
            <a:noFill/>
            <a:ln cap="rnd" cmpd="sng" w="76200">
              <a:solidFill>
                <a:srgbClr val="5ED2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18"/>
          <p:cNvGrpSpPr/>
          <p:nvPr/>
        </p:nvGrpSpPr>
        <p:grpSpPr>
          <a:xfrm>
            <a:off x="2810645" y="1608336"/>
            <a:ext cx="1478196" cy="1478196"/>
            <a:chOff x="2944581" y="1684536"/>
            <a:chExt cx="1478196" cy="1478196"/>
          </a:xfrm>
        </p:grpSpPr>
        <p:grpSp>
          <p:nvGrpSpPr>
            <p:cNvPr id="188" name="Google Shape;188;p18"/>
            <p:cNvGrpSpPr/>
            <p:nvPr/>
          </p:nvGrpSpPr>
          <p:grpSpPr>
            <a:xfrm flipH="1">
              <a:off x="3336249" y="2100608"/>
              <a:ext cx="694859" cy="646052"/>
              <a:chOff x="1190625" y="577925"/>
              <a:chExt cx="5232375" cy="4864850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1190625" y="1517050"/>
                <a:ext cx="851700" cy="3925725"/>
              </a:xfrm>
              <a:custGeom>
                <a:rect b="b" l="l" r="r" t="t"/>
                <a:pathLst>
                  <a:path extrusionOk="0" h="157029" w="34068">
                    <a:moveTo>
                      <a:pt x="31223" y="1"/>
                    </a:moveTo>
                    <a:lnTo>
                      <a:pt x="2844" y="1"/>
                    </a:lnTo>
                    <a:cubicBezTo>
                      <a:pt x="1280" y="1"/>
                      <a:pt x="0" y="1252"/>
                      <a:pt x="0" y="2816"/>
                    </a:cubicBezTo>
                    <a:lnTo>
                      <a:pt x="0" y="154184"/>
                    </a:lnTo>
                    <a:cubicBezTo>
                      <a:pt x="0" y="155777"/>
                      <a:pt x="1280" y="157028"/>
                      <a:pt x="2844" y="157028"/>
                    </a:cubicBezTo>
                    <a:lnTo>
                      <a:pt x="31223" y="157028"/>
                    </a:lnTo>
                    <a:cubicBezTo>
                      <a:pt x="32788" y="157028"/>
                      <a:pt x="34067" y="155777"/>
                      <a:pt x="34067" y="154184"/>
                    </a:cubicBezTo>
                    <a:lnTo>
                      <a:pt x="34067" y="2816"/>
                    </a:lnTo>
                    <a:cubicBezTo>
                      <a:pt x="34067" y="1252"/>
                      <a:pt x="32788" y="1"/>
                      <a:pt x="31223" y="1"/>
                    </a:cubicBezTo>
                    <a:close/>
                    <a:moveTo>
                      <a:pt x="28380" y="151369"/>
                    </a:moveTo>
                    <a:lnTo>
                      <a:pt x="5687" y="151369"/>
                    </a:lnTo>
                    <a:lnTo>
                      <a:pt x="5687" y="5660"/>
                    </a:lnTo>
                    <a:lnTo>
                      <a:pt x="28380" y="5660"/>
                    </a:lnTo>
                    <a:close/>
                    <a:moveTo>
                      <a:pt x="28380" y="151369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272625" y="2722775"/>
                <a:ext cx="851700" cy="2720000"/>
              </a:xfrm>
              <a:custGeom>
                <a:rect b="b" l="l" r="r" t="t"/>
                <a:pathLst>
                  <a:path extrusionOk="0" h="108800" w="34068">
                    <a:moveTo>
                      <a:pt x="31224" y="0"/>
                    </a:moveTo>
                    <a:lnTo>
                      <a:pt x="2844" y="0"/>
                    </a:lnTo>
                    <a:cubicBezTo>
                      <a:pt x="1280" y="0"/>
                      <a:pt x="1" y="1280"/>
                      <a:pt x="1" y="2844"/>
                    </a:cubicBezTo>
                    <a:lnTo>
                      <a:pt x="1" y="105955"/>
                    </a:lnTo>
                    <a:cubicBezTo>
                      <a:pt x="1" y="107548"/>
                      <a:pt x="1280" y="108799"/>
                      <a:pt x="2844" y="108799"/>
                    </a:cubicBezTo>
                    <a:lnTo>
                      <a:pt x="31224" y="108799"/>
                    </a:lnTo>
                    <a:cubicBezTo>
                      <a:pt x="32788" y="108799"/>
                      <a:pt x="34068" y="107548"/>
                      <a:pt x="34068" y="105955"/>
                    </a:cubicBezTo>
                    <a:lnTo>
                      <a:pt x="34068" y="2844"/>
                    </a:lnTo>
                    <a:cubicBezTo>
                      <a:pt x="34068" y="1280"/>
                      <a:pt x="32788" y="0"/>
                      <a:pt x="31224" y="0"/>
                    </a:cubicBezTo>
                    <a:close/>
                    <a:moveTo>
                      <a:pt x="28380" y="103140"/>
                    </a:moveTo>
                    <a:lnTo>
                      <a:pt x="5688" y="103140"/>
                    </a:lnTo>
                    <a:lnTo>
                      <a:pt x="5688" y="5688"/>
                    </a:lnTo>
                    <a:lnTo>
                      <a:pt x="28380" y="5688"/>
                    </a:lnTo>
                    <a:close/>
                    <a:moveTo>
                      <a:pt x="28380" y="103140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3354650" y="3420900"/>
                <a:ext cx="851700" cy="2021875"/>
              </a:xfrm>
              <a:custGeom>
                <a:rect b="b" l="l" r="r" t="t"/>
                <a:pathLst>
                  <a:path extrusionOk="0" h="80875" w="34068">
                    <a:moveTo>
                      <a:pt x="31224" y="0"/>
                    </a:moveTo>
                    <a:lnTo>
                      <a:pt x="2844" y="0"/>
                    </a:lnTo>
                    <a:cubicBezTo>
                      <a:pt x="1280" y="0"/>
                      <a:pt x="0" y="1251"/>
                      <a:pt x="0" y="2844"/>
                    </a:cubicBezTo>
                    <a:lnTo>
                      <a:pt x="0" y="78030"/>
                    </a:lnTo>
                    <a:cubicBezTo>
                      <a:pt x="0" y="79623"/>
                      <a:pt x="1280" y="80874"/>
                      <a:pt x="2844" y="80874"/>
                    </a:cubicBezTo>
                    <a:lnTo>
                      <a:pt x="31224" y="80874"/>
                    </a:lnTo>
                    <a:cubicBezTo>
                      <a:pt x="32788" y="80874"/>
                      <a:pt x="34067" y="79623"/>
                      <a:pt x="34067" y="78030"/>
                    </a:cubicBezTo>
                    <a:lnTo>
                      <a:pt x="34067" y="2844"/>
                    </a:lnTo>
                    <a:cubicBezTo>
                      <a:pt x="34067" y="1251"/>
                      <a:pt x="32788" y="0"/>
                      <a:pt x="31224" y="0"/>
                    </a:cubicBezTo>
                    <a:close/>
                    <a:moveTo>
                      <a:pt x="28380" y="75215"/>
                    </a:moveTo>
                    <a:lnTo>
                      <a:pt x="5688" y="75215"/>
                    </a:lnTo>
                    <a:lnTo>
                      <a:pt x="5688" y="5659"/>
                    </a:lnTo>
                    <a:lnTo>
                      <a:pt x="28380" y="5659"/>
                    </a:lnTo>
                    <a:close/>
                    <a:moveTo>
                      <a:pt x="28380" y="75215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4436650" y="3882275"/>
                <a:ext cx="851725" cy="1560500"/>
              </a:xfrm>
              <a:custGeom>
                <a:rect b="b" l="l" r="r" t="t"/>
                <a:pathLst>
                  <a:path extrusionOk="0" h="62420" w="34069">
                    <a:moveTo>
                      <a:pt x="31224" y="1"/>
                    </a:moveTo>
                    <a:lnTo>
                      <a:pt x="2845" y="1"/>
                    </a:lnTo>
                    <a:cubicBezTo>
                      <a:pt x="1281" y="1"/>
                      <a:pt x="1" y="1252"/>
                      <a:pt x="1" y="2816"/>
                    </a:cubicBezTo>
                    <a:lnTo>
                      <a:pt x="1" y="59575"/>
                    </a:lnTo>
                    <a:cubicBezTo>
                      <a:pt x="1" y="61168"/>
                      <a:pt x="1281" y="62419"/>
                      <a:pt x="2845" y="62419"/>
                    </a:cubicBezTo>
                    <a:lnTo>
                      <a:pt x="31224" y="62419"/>
                    </a:lnTo>
                    <a:cubicBezTo>
                      <a:pt x="32788" y="62419"/>
                      <a:pt x="34068" y="61168"/>
                      <a:pt x="34068" y="59575"/>
                    </a:cubicBezTo>
                    <a:lnTo>
                      <a:pt x="34068" y="2816"/>
                    </a:lnTo>
                    <a:cubicBezTo>
                      <a:pt x="34068" y="1252"/>
                      <a:pt x="32788" y="1"/>
                      <a:pt x="31224" y="1"/>
                    </a:cubicBezTo>
                    <a:close/>
                    <a:moveTo>
                      <a:pt x="28381" y="56760"/>
                    </a:moveTo>
                    <a:lnTo>
                      <a:pt x="5688" y="56760"/>
                    </a:lnTo>
                    <a:lnTo>
                      <a:pt x="5688" y="5659"/>
                    </a:lnTo>
                    <a:lnTo>
                      <a:pt x="28381" y="5659"/>
                    </a:lnTo>
                    <a:close/>
                    <a:moveTo>
                      <a:pt x="28381" y="56760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5518675" y="4473050"/>
                <a:ext cx="851700" cy="969725"/>
              </a:xfrm>
              <a:custGeom>
                <a:rect b="b" l="l" r="r" t="t"/>
                <a:pathLst>
                  <a:path extrusionOk="0" h="38789" w="34068">
                    <a:moveTo>
                      <a:pt x="31224" y="0"/>
                    </a:moveTo>
                    <a:lnTo>
                      <a:pt x="2844" y="0"/>
                    </a:lnTo>
                    <a:cubicBezTo>
                      <a:pt x="1280" y="0"/>
                      <a:pt x="1" y="1280"/>
                      <a:pt x="1" y="2844"/>
                    </a:cubicBezTo>
                    <a:lnTo>
                      <a:pt x="1" y="35944"/>
                    </a:lnTo>
                    <a:cubicBezTo>
                      <a:pt x="1" y="37537"/>
                      <a:pt x="1280" y="38788"/>
                      <a:pt x="2844" y="38788"/>
                    </a:cubicBezTo>
                    <a:lnTo>
                      <a:pt x="31224" y="38788"/>
                    </a:lnTo>
                    <a:cubicBezTo>
                      <a:pt x="32788" y="38788"/>
                      <a:pt x="34068" y="37537"/>
                      <a:pt x="34068" y="35944"/>
                    </a:cubicBezTo>
                    <a:lnTo>
                      <a:pt x="34068" y="2844"/>
                    </a:lnTo>
                    <a:cubicBezTo>
                      <a:pt x="34068" y="1280"/>
                      <a:pt x="32788" y="0"/>
                      <a:pt x="31224" y="0"/>
                    </a:cubicBezTo>
                    <a:close/>
                    <a:moveTo>
                      <a:pt x="28380" y="33129"/>
                    </a:moveTo>
                    <a:lnTo>
                      <a:pt x="5688" y="33129"/>
                    </a:lnTo>
                    <a:lnTo>
                      <a:pt x="5688" y="5688"/>
                    </a:lnTo>
                    <a:lnTo>
                      <a:pt x="28380" y="5688"/>
                    </a:lnTo>
                    <a:close/>
                    <a:moveTo>
                      <a:pt x="28380" y="33129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1761475" y="577925"/>
                <a:ext cx="4661525" cy="3752975"/>
              </a:xfrm>
              <a:custGeom>
                <a:rect b="b" l="l" r="r" t="t"/>
                <a:pathLst>
                  <a:path extrusionOk="0" h="150119" w="186461">
                    <a:moveTo>
                      <a:pt x="169995" y="114316"/>
                    </a:moveTo>
                    <a:cubicBezTo>
                      <a:pt x="168886" y="113236"/>
                      <a:pt x="167123" y="113236"/>
                      <a:pt x="166014" y="114345"/>
                    </a:cubicBezTo>
                    <a:cubicBezTo>
                      <a:pt x="164905" y="115454"/>
                      <a:pt x="164905" y="117217"/>
                      <a:pt x="165986" y="118326"/>
                    </a:cubicBezTo>
                    <a:lnTo>
                      <a:pt x="175540" y="127881"/>
                    </a:lnTo>
                    <a:cubicBezTo>
                      <a:pt x="150175" y="123643"/>
                      <a:pt x="125719" y="114942"/>
                      <a:pt x="103396" y="102145"/>
                    </a:cubicBezTo>
                    <a:cubicBezTo>
                      <a:pt x="83775" y="90941"/>
                      <a:pt x="65291" y="76552"/>
                      <a:pt x="48514" y="59348"/>
                    </a:cubicBezTo>
                    <a:cubicBezTo>
                      <a:pt x="19878" y="29973"/>
                      <a:pt x="5916" y="2247"/>
                      <a:pt x="5773" y="1963"/>
                    </a:cubicBezTo>
                    <a:cubicBezTo>
                      <a:pt x="5062" y="569"/>
                      <a:pt x="3385" y="1"/>
                      <a:pt x="1963" y="712"/>
                    </a:cubicBezTo>
                    <a:cubicBezTo>
                      <a:pt x="569" y="1394"/>
                      <a:pt x="1" y="3100"/>
                      <a:pt x="683" y="4494"/>
                    </a:cubicBezTo>
                    <a:cubicBezTo>
                      <a:pt x="1280" y="5660"/>
                      <a:pt x="15129" y="33186"/>
                      <a:pt x="44333" y="63159"/>
                    </a:cubicBezTo>
                    <a:cubicBezTo>
                      <a:pt x="61481" y="80789"/>
                      <a:pt x="80363" y="95548"/>
                      <a:pt x="100468" y="107008"/>
                    </a:cubicBezTo>
                    <a:cubicBezTo>
                      <a:pt x="124155" y="120601"/>
                      <a:pt x="150118" y="129701"/>
                      <a:pt x="177104" y="133881"/>
                    </a:cubicBezTo>
                    <a:lnTo>
                      <a:pt x="165986" y="144999"/>
                    </a:lnTo>
                    <a:cubicBezTo>
                      <a:pt x="164877" y="146108"/>
                      <a:pt x="164877" y="147900"/>
                      <a:pt x="165986" y="149009"/>
                    </a:cubicBezTo>
                    <a:cubicBezTo>
                      <a:pt x="167095" y="150118"/>
                      <a:pt x="168886" y="150118"/>
                      <a:pt x="169995" y="149009"/>
                    </a:cubicBezTo>
                    <a:lnTo>
                      <a:pt x="185351" y="133682"/>
                    </a:lnTo>
                    <a:cubicBezTo>
                      <a:pt x="186460" y="132573"/>
                      <a:pt x="186460" y="130781"/>
                      <a:pt x="185351" y="129672"/>
                    </a:cubicBezTo>
                    <a:close/>
                    <a:moveTo>
                      <a:pt x="169995" y="114316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8"/>
            <p:cNvGrpSpPr/>
            <p:nvPr/>
          </p:nvGrpSpPr>
          <p:grpSpPr>
            <a:xfrm>
              <a:off x="2944581" y="1684536"/>
              <a:ext cx="1478196" cy="1478196"/>
              <a:chOff x="-331498" y="749725"/>
              <a:chExt cx="1285500" cy="1285500"/>
            </a:xfrm>
          </p:grpSpPr>
          <p:sp>
            <p:nvSpPr>
              <p:cNvPr id="196" name="Google Shape;196;p18"/>
              <p:cNvSpPr/>
              <p:nvPr/>
            </p:nvSpPr>
            <p:spPr>
              <a:xfrm>
                <a:off x="-184343" y="896813"/>
                <a:ext cx="991200" cy="991200"/>
              </a:xfrm>
              <a:prstGeom prst="ellipse">
                <a:avLst/>
              </a:prstGeom>
              <a:noFill/>
              <a:ln cap="flat" cmpd="sng" w="28575">
                <a:solidFill>
                  <a:srgbClr val="81F5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>
                <a:off x="-331498" y="749725"/>
                <a:ext cx="1285500" cy="1285500"/>
              </a:xfrm>
              <a:prstGeom prst="ellipse">
                <a:avLst/>
              </a:prstGeom>
              <a:noFill/>
              <a:ln cap="flat" cmpd="sng" w="38100">
                <a:solidFill>
                  <a:srgbClr val="81F5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" name="Google Shape;198;p18"/>
          <p:cNvGrpSpPr/>
          <p:nvPr/>
        </p:nvGrpSpPr>
        <p:grpSpPr>
          <a:xfrm>
            <a:off x="6898759" y="1608336"/>
            <a:ext cx="1478196" cy="1478196"/>
            <a:chOff x="6804997" y="1684536"/>
            <a:chExt cx="1478196" cy="1478196"/>
          </a:xfrm>
        </p:grpSpPr>
        <p:sp>
          <p:nvSpPr>
            <p:cNvPr id="199" name="Google Shape;199;p18"/>
            <p:cNvSpPr/>
            <p:nvPr/>
          </p:nvSpPr>
          <p:spPr>
            <a:xfrm>
              <a:off x="7282378" y="2100510"/>
              <a:ext cx="523435" cy="646249"/>
            </a:xfrm>
            <a:custGeom>
              <a:rect b="b" l="l" r="r" t="t"/>
              <a:pathLst>
                <a:path extrusionOk="0" h="201167" w="162937">
                  <a:moveTo>
                    <a:pt x="143169" y="96783"/>
                  </a:moveTo>
                  <a:cubicBezTo>
                    <a:pt x="147377" y="87780"/>
                    <a:pt x="149530" y="77994"/>
                    <a:pt x="149498" y="68078"/>
                  </a:cubicBezTo>
                  <a:cubicBezTo>
                    <a:pt x="149498" y="30532"/>
                    <a:pt x="118965" y="0"/>
                    <a:pt x="81453" y="0"/>
                  </a:cubicBezTo>
                  <a:cubicBezTo>
                    <a:pt x="43940" y="0"/>
                    <a:pt x="13408" y="30532"/>
                    <a:pt x="13408" y="68078"/>
                  </a:cubicBezTo>
                  <a:cubicBezTo>
                    <a:pt x="13408" y="78842"/>
                    <a:pt x="15985" y="89476"/>
                    <a:pt x="20877" y="99099"/>
                  </a:cubicBezTo>
                  <a:lnTo>
                    <a:pt x="1240" y="136710"/>
                  </a:lnTo>
                  <a:cubicBezTo>
                    <a:pt x="1" y="139059"/>
                    <a:pt x="849" y="141962"/>
                    <a:pt x="3165" y="143234"/>
                  </a:cubicBezTo>
                  <a:lnTo>
                    <a:pt x="15658" y="150280"/>
                  </a:lnTo>
                  <a:cubicBezTo>
                    <a:pt x="16376" y="150704"/>
                    <a:pt x="17191" y="150932"/>
                    <a:pt x="18040" y="150932"/>
                  </a:cubicBezTo>
                  <a:cubicBezTo>
                    <a:pt x="18529" y="150932"/>
                    <a:pt x="18986" y="150867"/>
                    <a:pt x="19442" y="150704"/>
                  </a:cubicBezTo>
                  <a:cubicBezTo>
                    <a:pt x="20714" y="150345"/>
                    <a:pt x="21791" y="149464"/>
                    <a:pt x="22378" y="148290"/>
                  </a:cubicBezTo>
                  <a:lnTo>
                    <a:pt x="24335" y="144604"/>
                  </a:lnTo>
                  <a:lnTo>
                    <a:pt x="29000" y="148486"/>
                  </a:lnTo>
                  <a:lnTo>
                    <a:pt x="21954" y="158272"/>
                  </a:lnTo>
                  <a:cubicBezTo>
                    <a:pt x="17289" y="164730"/>
                    <a:pt x="21921" y="173766"/>
                    <a:pt x="29881" y="173766"/>
                  </a:cubicBezTo>
                  <a:cubicBezTo>
                    <a:pt x="30402" y="173766"/>
                    <a:pt x="30924" y="173733"/>
                    <a:pt x="31446" y="173636"/>
                  </a:cubicBezTo>
                  <a:cubicBezTo>
                    <a:pt x="31675" y="173603"/>
                    <a:pt x="31870" y="173570"/>
                    <a:pt x="32066" y="173538"/>
                  </a:cubicBezTo>
                  <a:cubicBezTo>
                    <a:pt x="32066" y="173733"/>
                    <a:pt x="32099" y="173929"/>
                    <a:pt x="32131" y="174125"/>
                  </a:cubicBezTo>
                  <a:cubicBezTo>
                    <a:pt x="32914" y="178855"/>
                    <a:pt x="36992" y="182345"/>
                    <a:pt x="41754" y="182345"/>
                  </a:cubicBezTo>
                  <a:cubicBezTo>
                    <a:pt x="42309" y="182345"/>
                    <a:pt x="42831" y="182312"/>
                    <a:pt x="43353" y="182215"/>
                  </a:cubicBezTo>
                  <a:cubicBezTo>
                    <a:pt x="43548" y="182182"/>
                    <a:pt x="43777" y="182149"/>
                    <a:pt x="43972" y="182084"/>
                  </a:cubicBezTo>
                  <a:cubicBezTo>
                    <a:pt x="44527" y="187956"/>
                    <a:pt x="50105" y="192001"/>
                    <a:pt x="55846" y="190663"/>
                  </a:cubicBezTo>
                  <a:cubicBezTo>
                    <a:pt x="56140" y="193468"/>
                    <a:pt x="57575" y="196013"/>
                    <a:pt x="59858" y="197644"/>
                  </a:cubicBezTo>
                  <a:lnTo>
                    <a:pt x="59858" y="197644"/>
                  </a:lnTo>
                  <a:cubicBezTo>
                    <a:pt x="64262" y="200808"/>
                    <a:pt x="70362" y="199797"/>
                    <a:pt x="73526" y="195426"/>
                  </a:cubicBezTo>
                  <a:lnTo>
                    <a:pt x="75940" y="192066"/>
                  </a:lnTo>
                  <a:lnTo>
                    <a:pt x="80343" y="195589"/>
                  </a:lnTo>
                  <a:cubicBezTo>
                    <a:pt x="86867" y="201167"/>
                    <a:pt x="97012" y="196926"/>
                    <a:pt x="97599" y="188347"/>
                  </a:cubicBezTo>
                  <a:cubicBezTo>
                    <a:pt x="104156" y="190728"/>
                    <a:pt x="111169" y="186162"/>
                    <a:pt x="111659" y="179214"/>
                  </a:cubicBezTo>
                  <a:cubicBezTo>
                    <a:pt x="118085" y="181562"/>
                    <a:pt x="124967" y="177256"/>
                    <a:pt x="125685" y="170439"/>
                  </a:cubicBezTo>
                  <a:cubicBezTo>
                    <a:pt x="127055" y="171091"/>
                    <a:pt x="128523" y="171417"/>
                    <a:pt x="130056" y="171417"/>
                  </a:cubicBezTo>
                  <a:cubicBezTo>
                    <a:pt x="130317" y="171417"/>
                    <a:pt x="130578" y="171417"/>
                    <a:pt x="130839" y="171385"/>
                  </a:cubicBezTo>
                  <a:cubicBezTo>
                    <a:pt x="133644" y="171189"/>
                    <a:pt x="136221" y="169884"/>
                    <a:pt x="138048" y="167764"/>
                  </a:cubicBezTo>
                  <a:lnTo>
                    <a:pt x="138179" y="167601"/>
                  </a:lnTo>
                  <a:cubicBezTo>
                    <a:pt x="141865" y="163328"/>
                    <a:pt x="141408" y="156836"/>
                    <a:pt x="137102" y="153150"/>
                  </a:cubicBezTo>
                  <a:lnTo>
                    <a:pt x="134134" y="150573"/>
                  </a:lnTo>
                  <a:cubicBezTo>
                    <a:pt x="136189" y="149301"/>
                    <a:pt x="137983" y="147670"/>
                    <a:pt x="139516" y="145811"/>
                  </a:cubicBezTo>
                  <a:lnTo>
                    <a:pt x="139777" y="146333"/>
                  </a:lnTo>
                  <a:cubicBezTo>
                    <a:pt x="140560" y="148062"/>
                    <a:pt x="142289" y="149138"/>
                    <a:pt x="144181" y="149138"/>
                  </a:cubicBezTo>
                  <a:cubicBezTo>
                    <a:pt x="144866" y="149138"/>
                    <a:pt x="145518" y="149008"/>
                    <a:pt x="146138" y="148747"/>
                  </a:cubicBezTo>
                  <a:lnTo>
                    <a:pt x="159284" y="143038"/>
                  </a:lnTo>
                  <a:cubicBezTo>
                    <a:pt x="161828" y="141962"/>
                    <a:pt x="162937" y="138961"/>
                    <a:pt x="161795" y="136482"/>
                  </a:cubicBezTo>
                  <a:close/>
                  <a:moveTo>
                    <a:pt x="140397" y="90846"/>
                  </a:moveTo>
                  <a:lnTo>
                    <a:pt x="133775" y="76755"/>
                  </a:lnTo>
                  <a:cubicBezTo>
                    <a:pt x="132666" y="74406"/>
                    <a:pt x="129958" y="73329"/>
                    <a:pt x="127544" y="74275"/>
                  </a:cubicBezTo>
                  <a:lnTo>
                    <a:pt x="120955" y="76885"/>
                  </a:lnTo>
                  <a:cubicBezTo>
                    <a:pt x="121118" y="74765"/>
                    <a:pt x="121249" y="72644"/>
                    <a:pt x="121314" y="70524"/>
                  </a:cubicBezTo>
                  <a:lnTo>
                    <a:pt x="144572" y="70524"/>
                  </a:lnTo>
                  <a:cubicBezTo>
                    <a:pt x="144311" y="77472"/>
                    <a:pt x="142908" y="84355"/>
                    <a:pt x="140397" y="90846"/>
                  </a:cubicBezTo>
                  <a:close/>
                  <a:moveTo>
                    <a:pt x="129893" y="27596"/>
                  </a:moveTo>
                  <a:cubicBezTo>
                    <a:pt x="138864" y="38296"/>
                    <a:pt x="144017" y="51670"/>
                    <a:pt x="144572" y="65631"/>
                  </a:cubicBezTo>
                  <a:lnTo>
                    <a:pt x="121314" y="65631"/>
                  </a:lnTo>
                  <a:cubicBezTo>
                    <a:pt x="121151" y="56269"/>
                    <a:pt x="119553" y="47038"/>
                    <a:pt x="116584" y="38198"/>
                  </a:cubicBezTo>
                  <a:cubicBezTo>
                    <a:pt x="121445" y="35229"/>
                    <a:pt x="125946" y="31674"/>
                    <a:pt x="129893" y="27596"/>
                  </a:cubicBezTo>
                  <a:close/>
                  <a:moveTo>
                    <a:pt x="126598" y="23943"/>
                  </a:moveTo>
                  <a:cubicBezTo>
                    <a:pt x="123076" y="27629"/>
                    <a:pt x="119129" y="30826"/>
                    <a:pt x="114823" y="33533"/>
                  </a:cubicBezTo>
                  <a:cubicBezTo>
                    <a:pt x="110125" y="22312"/>
                    <a:pt x="103014" y="12917"/>
                    <a:pt x="93913" y="6133"/>
                  </a:cubicBezTo>
                  <a:cubicBezTo>
                    <a:pt x="106342" y="8644"/>
                    <a:pt x="117758" y="14875"/>
                    <a:pt x="126598" y="23943"/>
                  </a:cubicBezTo>
                  <a:close/>
                  <a:moveTo>
                    <a:pt x="83899" y="5611"/>
                  </a:moveTo>
                  <a:cubicBezTo>
                    <a:pt x="95903" y="11906"/>
                    <a:pt x="105037" y="22508"/>
                    <a:pt x="110517" y="35980"/>
                  </a:cubicBezTo>
                  <a:cubicBezTo>
                    <a:pt x="102264" y="40286"/>
                    <a:pt x="93196" y="42667"/>
                    <a:pt x="83899" y="43026"/>
                  </a:cubicBezTo>
                  <a:close/>
                  <a:moveTo>
                    <a:pt x="83899" y="47919"/>
                  </a:moveTo>
                  <a:cubicBezTo>
                    <a:pt x="93750" y="47592"/>
                    <a:pt x="103438" y="45081"/>
                    <a:pt x="112213" y="40612"/>
                  </a:cubicBezTo>
                  <a:cubicBezTo>
                    <a:pt x="114855" y="48701"/>
                    <a:pt x="116258" y="57117"/>
                    <a:pt x="116421" y="65599"/>
                  </a:cubicBezTo>
                  <a:lnTo>
                    <a:pt x="83899" y="65599"/>
                  </a:lnTo>
                  <a:close/>
                  <a:moveTo>
                    <a:pt x="83899" y="70492"/>
                  </a:moveTo>
                  <a:lnTo>
                    <a:pt x="116421" y="70492"/>
                  </a:lnTo>
                  <a:cubicBezTo>
                    <a:pt x="116356" y="73329"/>
                    <a:pt x="116127" y="76135"/>
                    <a:pt x="115834" y="78907"/>
                  </a:cubicBezTo>
                  <a:lnTo>
                    <a:pt x="114040" y="79592"/>
                  </a:lnTo>
                  <a:cubicBezTo>
                    <a:pt x="111430" y="80636"/>
                    <a:pt x="110223" y="83670"/>
                    <a:pt x="111430" y="86247"/>
                  </a:cubicBezTo>
                  <a:lnTo>
                    <a:pt x="113355" y="90324"/>
                  </a:lnTo>
                  <a:lnTo>
                    <a:pt x="112441" y="90716"/>
                  </a:lnTo>
                  <a:cubicBezTo>
                    <a:pt x="107940" y="91662"/>
                    <a:pt x="104808" y="91531"/>
                    <a:pt x="100176" y="90227"/>
                  </a:cubicBezTo>
                  <a:lnTo>
                    <a:pt x="88694" y="86997"/>
                  </a:lnTo>
                  <a:cubicBezTo>
                    <a:pt x="87128" y="86541"/>
                    <a:pt x="85530" y="86312"/>
                    <a:pt x="83899" y="86312"/>
                  </a:cubicBezTo>
                  <a:close/>
                  <a:moveTo>
                    <a:pt x="51279" y="83442"/>
                  </a:moveTo>
                  <a:lnTo>
                    <a:pt x="47365" y="81060"/>
                  </a:lnTo>
                  <a:cubicBezTo>
                    <a:pt x="46876" y="77570"/>
                    <a:pt x="46582" y="74047"/>
                    <a:pt x="46484" y="70492"/>
                  </a:cubicBezTo>
                  <a:lnTo>
                    <a:pt x="79006" y="70492"/>
                  </a:lnTo>
                  <a:lnTo>
                    <a:pt x="79006" y="87030"/>
                  </a:lnTo>
                  <a:cubicBezTo>
                    <a:pt x="78876" y="87062"/>
                    <a:pt x="78745" y="87095"/>
                    <a:pt x="78582" y="87160"/>
                  </a:cubicBezTo>
                  <a:lnTo>
                    <a:pt x="67524" y="90651"/>
                  </a:lnTo>
                  <a:cubicBezTo>
                    <a:pt x="65273" y="91368"/>
                    <a:pt x="63185" y="92510"/>
                    <a:pt x="61391" y="94043"/>
                  </a:cubicBezTo>
                  <a:cubicBezTo>
                    <a:pt x="58129" y="93064"/>
                    <a:pt x="54737" y="92738"/>
                    <a:pt x="51344" y="93162"/>
                  </a:cubicBezTo>
                  <a:lnTo>
                    <a:pt x="53073" y="89900"/>
                  </a:lnTo>
                  <a:cubicBezTo>
                    <a:pt x="54248" y="87617"/>
                    <a:pt x="53465" y="84779"/>
                    <a:pt x="51279" y="83442"/>
                  </a:cubicBezTo>
                  <a:close/>
                  <a:moveTo>
                    <a:pt x="46484" y="65631"/>
                  </a:moveTo>
                  <a:cubicBezTo>
                    <a:pt x="46647" y="57150"/>
                    <a:pt x="48050" y="48767"/>
                    <a:pt x="50627" y="40710"/>
                  </a:cubicBezTo>
                  <a:cubicBezTo>
                    <a:pt x="59467" y="45146"/>
                    <a:pt x="69155" y="47592"/>
                    <a:pt x="79006" y="47919"/>
                  </a:cubicBezTo>
                  <a:lnTo>
                    <a:pt x="79006" y="65631"/>
                  </a:lnTo>
                  <a:close/>
                  <a:moveTo>
                    <a:pt x="52356" y="36110"/>
                  </a:moveTo>
                  <a:cubicBezTo>
                    <a:pt x="57836" y="22573"/>
                    <a:pt x="66969" y="11939"/>
                    <a:pt x="79006" y="5611"/>
                  </a:cubicBezTo>
                  <a:lnTo>
                    <a:pt x="79006" y="43026"/>
                  </a:lnTo>
                  <a:cubicBezTo>
                    <a:pt x="69709" y="42699"/>
                    <a:pt x="60608" y="40318"/>
                    <a:pt x="52356" y="36110"/>
                  </a:cubicBezTo>
                  <a:close/>
                  <a:moveTo>
                    <a:pt x="68992" y="6133"/>
                  </a:moveTo>
                  <a:cubicBezTo>
                    <a:pt x="59858" y="12950"/>
                    <a:pt x="52714" y="22377"/>
                    <a:pt x="48050" y="33664"/>
                  </a:cubicBezTo>
                  <a:cubicBezTo>
                    <a:pt x="43679" y="30989"/>
                    <a:pt x="39699" y="27792"/>
                    <a:pt x="36144" y="24139"/>
                  </a:cubicBezTo>
                  <a:cubicBezTo>
                    <a:pt x="45016" y="14940"/>
                    <a:pt x="56466" y="8677"/>
                    <a:pt x="68992" y="6133"/>
                  </a:cubicBezTo>
                  <a:close/>
                  <a:moveTo>
                    <a:pt x="32849" y="27760"/>
                  </a:moveTo>
                  <a:cubicBezTo>
                    <a:pt x="36861" y="31837"/>
                    <a:pt x="41363" y="35393"/>
                    <a:pt x="46256" y="38328"/>
                  </a:cubicBezTo>
                  <a:cubicBezTo>
                    <a:pt x="43320" y="47136"/>
                    <a:pt x="41754" y="56335"/>
                    <a:pt x="41591" y="65631"/>
                  </a:cubicBezTo>
                  <a:lnTo>
                    <a:pt x="18333" y="65631"/>
                  </a:lnTo>
                  <a:cubicBezTo>
                    <a:pt x="18855" y="51735"/>
                    <a:pt x="23976" y="38426"/>
                    <a:pt x="32849" y="27760"/>
                  </a:cubicBezTo>
                  <a:close/>
                  <a:moveTo>
                    <a:pt x="18333" y="70524"/>
                  </a:moveTo>
                  <a:lnTo>
                    <a:pt x="41591" y="70524"/>
                  </a:lnTo>
                  <a:cubicBezTo>
                    <a:pt x="41656" y="72971"/>
                    <a:pt x="41819" y="75417"/>
                    <a:pt x="42048" y="77831"/>
                  </a:cubicBezTo>
                  <a:lnTo>
                    <a:pt x="38884" y="75906"/>
                  </a:lnTo>
                  <a:lnTo>
                    <a:pt x="38884" y="75906"/>
                  </a:lnTo>
                  <a:cubicBezTo>
                    <a:pt x="36470" y="74439"/>
                    <a:pt x="33306" y="75319"/>
                    <a:pt x="32001" y="77831"/>
                  </a:cubicBezTo>
                  <a:lnTo>
                    <a:pt x="23715" y="93684"/>
                  </a:lnTo>
                  <a:cubicBezTo>
                    <a:pt x="20486" y="86345"/>
                    <a:pt x="18659" y="78483"/>
                    <a:pt x="18333" y="70524"/>
                  </a:cubicBezTo>
                  <a:close/>
                  <a:moveTo>
                    <a:pt x="18040" y="146039"/>
                  </a:moveTo>
                  <a:lnTo>
                    <a:pt x="5579" y="138993"/>
                  </a:lnTo>
                  <a:lnTo>
                    <a:pt x="36339" y="80082"/>
                  </a:lnTo>
                  <a:lnTo>
                    <a:pt x="36339" y="80082"/>
                  </a:lnTo>
                  <a:lnTo>
                    <a:pt x="36339" y="80082"/>
                  </a:lnTo>
                  <a:lnTo>
                    <a:pt x="48735" y="87617"/>
                  </a:lnTo>
                  <a:close/>
                  <a:moveTo>
                    <a:pt x="33860" y="166851"/>
                  </a:moveTo>
                  <a:cubicBezTo>
                    <a:pt x="32262" y="169036"/>
                    <a:pt x="29228" y="169525"/>
                    <a:pt x="27043" y="167927"/>
                  </a:cubicBezTo>
                  <a:cubicBezTo>
                    <a:pt x="24857" y="166361"/>
                    <a:pt x="24368" y="163328"/>
                    <a:pt x="25934" y="161142"/>
                  </a:cubicBezTo>
                  <a:lnTo>
                    <a:pt x="36992" y="145778"/>
                  </a:lnTo>
                  <a:cubicBezTo>
                    <a:pt x="38557" y="143593"/>
                    <a:pt x="41624" y="143103"/>
                    <a:pt x="43809" y="144669"/>
                  </a:cubicBezTo>
                  <a:cubicBezTo>
                    <a:pt x="45995" y="146267"/>
                    <a:pt x="46484" y="149301"/>
                    <a:pt x="44918" y="151487"/>
                  </a:cubicBezTo>
                  <a:close/>
                  <a:moveTo>
                    <a:pt x="45734" y="175430"/>
                  </a:moveTo>
                  <a:cubicBezTo>
                    <a:pt x="44168" y="177550"/>
                    <a:pt x="41134" y="178007"/>
                    <a:pt x="38982" y="176473"/>
                  </a:cubicBezTo>
                  <a:cubicBezTo>
                    <a:pt x="36829" y="174908"/>
                    <a:pt x="36307" y="171907"/>
                    <a:pt x="37840" y="169721"/>
                  </a:cubicBezTo>
                  <a:lnTo>
                    <a:pt x="45832" y="158598"/>
                  </a:lnTo>
                  <a:cubicBezTo>
                    <a:pt x="47397" y="156314"/>
                    <a:pt x="50496" y="155792"/>
                    <a:pt x="52714" y="157391"/>
                  </a:cubicBezTo>
                  <a:cubicBezTo>
                    <a:pt x="54933" y="158989"/>
                    <a:pt x="55422" y="162121"/>
                    <a:pt x="53758" y="164306"/>
                  </a:cubicBezTo>
                  <a:lnTo>
                    <a:pt x="51279" y="167731"/>
                  </a:lnTo>
                  <a:lnTo>
                    <a:pt x="51279" y="167764"/>
                  </a:lnTo>
                  <a:close/>
                  <a:moveTo>
                    <a:pt x="57640" y="184009"/>
                  </a:moveTo>
                  <a:cubicBezTo>
                    <a:pt x="56074" y="186194"/>
                    <a:pt x="53008" y="186684"/>
                    <a:pt x="50823" y="185118"/>
                  </a:cubicBezTo>
                  <a:cubicBezTo>
                    <a:pt x="48637" y="183519"/>
                    <a:pt x="48148" y="180486"/>
                    <a:pt x="49713" y="178300"/>
                  </a:cubicBezTo>
                  <a:lnTo>
                    <a:pt x="55259" y="170602"/>
                  </a:lnTo>
                  <a:cubicBezTo>
                    <a:pt x="56825" y="168416"/>
                    <a:pt x="59891" y="167927"/>
                    <a:pt x="62076" y="169493"/>
                  </a:cubicBezTo>
                  <a:cubicBezTo>
                    <a:pt x="64262" y="171091"/>
                    <a:pt x="64751" y="174125"/>
                    <a:pt x="63185" y="176310"/>
                  </a:cubicBezTo>
                  <a:close/>
                  <a:moveTo>
                    <a:pt x="72580" y="188347"/>
                  </a:moveTo>
                  <a:lnTo>
                    <a:pt x="69546" y="192555"/>
                  </a:lnTo>
                  <a:cubicBezTo>
                    <a:pt x="67981" y="194741"/>
                    <a:pt x="64914" y="195263"/>
                    <a:pt x="62729" y="193664"/>
                  </a:cubicBezTo>
                  <a:lnTo>
                    <a:pt x="62729" y="193664"/>
                  </a:lnTo>
                  <a:cubicBezTo>
                    <a:pt x="60543" y="192098"/>
                    <a:pt x="60054" y="189032"/>
                    <a:pt x="61620" y="186847"/>
                  </a:cubicBezTo>
                  <a:lnTo>
                    <a:pt x="64653" y="182639"/>
                  </a:lnTo>
                  <a:cubicBezTo>
                    <a:pt x="66252" y="180453"/>
                    <a:pt x="69285" y="179964"/>
                    <a:pt x="71471" y="181530"/>
                  </a:cubicBezTo>
                  <a:cubicBezTo>
                    <a:pt x="73656" y="183095"/>
                    <a:pt x="74178" y="186162"/>
                    <a:pt x="72580" y="188347"/>
                  </a:cubicBezTo>
                  <a:close/>
                  <a:moveTo>
                    <a:pt x="135765" y="160522"/>
                  </a:moveTo>
                  <a:cubicBezTo>
                    <a:pt x="135863" y="161925"/>
                    <a:pt x="135406" y="163328"/>
                    <a:pt x="134460" y="164404"/>
                  </a:cubicBezTo>
                  <a:lnTo>
                    <a:pt x="134329" y="164567"/>
                  </a:lnTo>
                  <a:cubicBezTo>
                    <a:pt x="133351" y="165709"/>
                    <a:pt x="131981" y="166394"/>
                    <a:pt x="130480" y="166492"/>
                  </a:cubicBezTo>
                  <a:cubicBezTo>
                    <a:pt x="129012" y="166622"/>
                    <a:pt x="127544" y="166133"/>
                    <a:pt x="126403" y="165154"/>
                  </a:cubicBezTo>
                  <a:lnTo>
                    <a:pt x="112344" y="152987"/>
                  </a:lnTo>
                  <a:lnTo>
                    <a:pt x="110713" y="151585"/>
                  </a:lnTo>
                  <a:cubicBezTo>
                    <a:pt x="108233" y="149399"/>
                    <a:pt x="104971" y="153183"/>
                    <a:pt x="107516" y="155303"/>
                  </a:cubicBezTo>
                  <a:lnTo>
                    <a:pt x="118900" y="165154"/>
                  </a:lnTo>
                  <a:cubicBezTo>
                    <a:pt x="121216" y="167177"/>
                    <a:pt x="121445" y="170667"/>
                    <a:pt x="119422" y="172983"/>
                  </a:cubicBezTo>
                  <a:cubicBezTo>
                    <a:pt x="117432" y="175299"/>
                    <a:pt x="113909" y="175593"/>
                    <a:pt x="111593" y="173603"/>
                  </a:cubicBezTo>
                  <a:lnTo>
                    <a:pt x="100209" y="163784"/>
                  </a:lnTo>
                  <a:cubicBezTo>
                    <a:pt x="97730" y="161599"/>
                    <a:pt x="94501" y="165350"/>
                    <a:pt x="97012" y="167470"/>
                  </a:cubicBezTo>
                  <a:lnTo>
                    <a:pt x="104841" y="174255"/>
                  </a:lnTo>
                  <a:cubicBezTo>
                    <a:pt x="107222" y="176278"/>
                    <a:pt x="107483" y="179833"/>
                    <a:pt x="105461" y="182182"/>
                  </a:cubicBezTo>
                  <a:cubicBezTo>
                    <a:pt x="103438" y="184531"/>
                    <a:pt x="99883" y="184759"/>
                    <a:pt x="97534" y="182737"/>
                  </a:cubicBezTo>
                  <a:lnTo>
                    <a:pt x="89673" y="175952"/>
                  </a:lnTo>
                  <a:cubicBezTo>
                    <a:pt x="87226" y="173766"/>
                    <a:pt x="83997" y="177517"/>
                    <a:pt x="86476" y="179638"/>
                  </a:cubicBezTo>
                  <a:lnTo>
                    <a:pt x="90814" y="183389"/>
                  </a:lnTo>
                  <a:cubicBezTo>
                    <a:pt x="93163" y="185379"/>
                    <a:pt x="93457" y="188934"/>
                    <a:pt x="91434" y="191283"/>
                  </a:cubicBezTo>
                  <a:cubicBezTo>
                    <a:pt x="89379" y="193664"/>
                    <a:pt x="85824" y="193892"/>
                    <a:pt x="83508" y="191837"/>
                  </a:cubicBezTo>
                  <a:cubicBezTo>
                    <a:pt x="83475" y="191805"/>
                    <a:pt x="83442" y="191805"/>
                    <a:pt x="83410" y="191772"/>
                  </a:cubicBezTo>
                  <a:lnTo>
                    <a:pt x="78191" y="187597"/>
                  </a:lnTo>
                  <a:cubicBezTo>
                    <a:pt x="79495" y="181530"/>
                    <a:pt x="74929" y="175788"/>
                    <a:pt x="68731" y="175723"/>
                  </a:cubicBezTo>
                  <a:cubicBezTo>
                    <a:pt x="70166" y="169623"/>
                    <a:pt x="65599" y="163752"/>
                    <a:pt x="59304" y="163687"/>
                  </a:cubicBezTo>
                  <a:cubicBezTo>
                    <a:pt x="60739" y="157717"/>
                    <a:pt x="56368" y="151943"/>
                    <a:pt x="50235" y="151682"/>
                  </a:cubicBezTo>
                  <a:cubicBezTo>
                    <a:pt x="51736" y="147083"/>
                    <a:pt x="49681" y="142125"/>
                    <a:pt x="45375" y="139939"/>
                  </a:cubicBezTo>
                  <a:cubicBezTo>
                    <a:pt x="41069" y="137754"/>
                    <a:pt x="35817" y="139026"/>
                    <a:pt x="33012" y="142940"/>
                  </a:cubicBezTo>
                  <a:lnTo>
                    <a:pt x="31870" y="144506"/>
                  </a:lnTo>
                  <a:lnTo>
                    <a:pt x="26651" y="140168"/>
                  </a:lnTo>
                  <a:lnTo>
                    <a:pt x="48474" y="98642"/>
                  </a:lnTo>
                  <a:cubicBezTo>
                    <a:pt x="51508" y="97827"/>
                    <a:pt x="54704" y="97664"/>
                    <a:pt x="57836" y="98186"/>
                  </a:cubicBezTo>
                  <a:cubicBezTo>
                    <a:pt x="57346" y="98969"/>
                    <a:pt x="56922" y="99784"/>
                    <a:pt x="56564" y="100665"/>
                  </a:cubicBezTo>
                  <a:lnTo>
                    <a:pt x="53171" y="108918"/>
                  </a:lnTo>
                  <a:cubicBezTo>
                    <a:pt x="52290" y="111005"/>
                    <a:pt x="51508" y="113158"/>
                    <a:pt x="50790" y="115344"/>
                  </a:cubicBezTo>
                  <a:lnTo>
                    <a:pt x="47430" y="125652"/>
                  </a:lnTo>
                  <a:cubicBezTo>
                    <a:pt x="47039" y="126826"/>
                    <a:pt x="47593" y="128131"/>
                    <a:pt x="48735" y="128653"/>
                  </a:cubicBezTo>
                  <a:lnTo>
                    <a:pt x="49485" y="128979"/>
                  </a:lnTo>
                  <a:cubicBezTo>
                    <a:pt x="54802" y="131425"/>
                    <a:pt x="61033" y="130936"/>
                    <a:pt x="65926" y="127707"/>
                  </a:cubicBezTo>
                  <a:cubicBezTo>
                    <a:pt x="70166" y="124901"/>
                    <a:pt x="72874" y="120367"/>
                    <a:pt x="73363" y="115344"/>
                  </a:cubicBezTo>
                  <a:cubicBezTo>
                    <a:pt x="73395" y="115148"/>
                    <a:pt x="73395" y="114985"/>
                    <a:pt x="73428" y="114789"/>
                  </a:cubicBezTo>
                  <a:cubicBezTo>
                    <a:pt x="73559" y="114072"/>
                    <a:pt x="74700" y="109244"/>
                    <a:pt x="77995" y="108950"/>
                  </a:cubicBezTo>
                  <a:lnTo>
                    <a:pt x="82790" y="110288"/>
                  </a:lnTo>
                  <a:cubicBezTo>
                    <a:pt x="84649" y="110810"/>
                    <a:pt x="86313" y="111788"/>
                    <a:pt x="87683" y="113126"/>
                  </a:cubicBezTo>
                  <a:lnTo>
                    <a:pt x="117922" y="143038"/>
                  </a:lnTo>
                  <a:cubicBezTo>
                    <a:pt x="117954" y="143071"/>
                    <a:pt x="117987" y="143103"/>
                    <a:pt x="118019" y="143136"/>
                  </a:cubicBezTo>
                  <a:lnTo>
                    <a:pt x="133905" y="156836"/>
                  </a:lnTo>
                  <a:cubicBezTo>
                    <a:pt x="134982" y="157782"/>
                    <a:pt x="135667" y="159087"/>
                    <a:pt x="135765" y="160522"/>
                  </a:cubicBezTo>
                  <a:close/>
                  <a:moveTo>
                    <a:pt x="130219" y="147213"/>
                  </a:moveTo>
                  <a:lnTo>
                    <a:pt x="121281" y="139483"/>
                  </a:lnTo>
                  <a:lnTo>
                    <a:pt x="91108" y="109668"/>
                  </a:lnTo>
                  <a:cubicBezTo>
                    <a:pt x="89183" y="107743"/>
                    <a:pt x="86770" y="106341"/>
                    <a:pt x="84127" y="105591"/>
                  </a:cubicBezTo>
                  <a:lnTo>
                    <a:pt x="78941" y="104123"/>
                  </a:lnTo>
                  <a:cubicBezTo>
                    <a:pt x="78713" y="104057"/>
                    <a:pt x="78484" y="104025"/>
                    <a:pt x="78256" y="104025"/>
                  </a:cubicBezTo>
                  <a:cubicBezTo>
                    <a:pt x="74929" y="104057"/>
                    <a:pt x="72091" y="105917"/>
                    <a:pt x="70264" y="109309"/>
                  </a:cubicBezTo>
                  <a:cubicBezTo>
                    <a:pt x="69448" y="110810"/>
                    <a:pt x="68894" y="112408"/>
                    <a:pt x="68568" y="114072"/>
                  </a:cubicBezTo>
                  <a:cubicBezTo>
                    <a:pt x="68568" y="114137"/>
                    <a:pt x="68568" y="114235"/>
                    <a:pt x="68535" y="114300"/>
                  </a:cubicBezTo>
                  <a:cubicBezTo>
                    <a:pt x="68535" y="114496"/>
                    <a:pt x="68535" y="114691"/>
                    <a:pt x="68502" y="114855"/>
                  </a:cubicBezTo>
                  <a:cubicBezTo>
                    <a:pt x="68144" y="118443"/>
                    <a:pt x="66219" y="121639"/>
                    <a:pt x="63218" y="123629"/>
                  </a:cubicBezTo>
                  <a:cubicBezTo>
                    <a:pt x="60119" y="125619"/>
                    <a:pt x="56303" y="126141"/>
                    <a:pt x="52780" y="124999"/>
                  </a:cubicBezTo>
                  <a:lnTo>
                    <a:pt x="55455" y="116844"/>
                  </a:lnTo>
                  <a:cubicBezTo>
                    <a:pt x="56107" y="114789"/>
                    <a:pt x="56890" y="112767"/>
                    <a:pt x="57705" y="110744"/>
                  </a:cubicBezTo>
                  <a:lnTo>
                    <a:pt x="61065" y="102524"/>
                  </a:lnTo>
                  <a:cubicBezTo>
                    <a:pt x="62533" y="99067"/>
                    <a:pt x="65404" y="96457"/>
                    <a:pt x="68992" y="95315"/>
                  </a:cubicBezTo>
                  <a:lnTo>
                    <a:pt x="80083" y="91825"/>
                  </a:lnTo>
                  <a:cubicBezTo>
                    <a:pt x="82431" y="91075"/>
                    <a:pt x="84976" y="91009"/>
                    <a:pt x="87389" y="91694"/>
                  </a:cubicBezTo>
                  <a:lnTo>
                    <a:pt x="98872" y="94924"/>
                  </a:lnTo>
                  <a:cubicBezTo>
                    <a:pt x="104384" y="96457"/>
                    <a:pt x="108266" y="96620"/>
                    <a:pt x="113681" y="95446"/>
                  </a:cubicBezTo>
                  <a:cubicBezTo>
                    <a:pt x="113844" y="95413"/>
                    <a:pt x="114007" y="95381"/>
                    <a:pt x="114138" y="95315"/>
                  </a:cubicBezTo>
                  <a:lnTo>
                    <a:pt x="115442" y="94761"/>
                  </a:lnTo>
                  <a:lnTo>
                    <a:pt x="137135" y="140755"/>
                  </a:lnTo>
                  <a:cubicBezTo>
                    <a:pt x="135438" y="143462"/>
                    <a:pt x="133057" y="145713"/>
                    <a:pt x="130219" y="147213"/>
                  </a:cubicBezTo>
                  <a:close/>
                  <a:moveTo>
                    <a:pt x="144181" y="144245"/>
                  </a:moveTo>
                  <a:lnTo>
                    <a:pt x="115834" y="84159"/>
                  </a:lnTo>
                  <a:lnTo>
                    <a:pt x="115834" y="84159"/>
                  </a:lnTo>
                  <a:lnTo>
                    <a:pt x="115834" y="84159"/>
                  </a:lnTo>
                  <a:lnTo>
                    <a:pt x="129339" y="78842"/>
                  </a:lnTo>
                  <a:lnTo>
                    <a:pt x="157359" y="138569"/>
                  </a:lnTo>
                  <a:close/>
                </a:path>
              </a:pathLst>
            </a:custGeom>
            <a:gradFill>
              <a:gsLst>
                <a:gs pos="0">
                  <a:srgbClr val="D1208D"/>
                </a:gs>
                <a:gs pos="100000">
                  <a:srgbClr val="81F5F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18"/>
            <p:cNvGrpSpPr/>
            <p:nvPr/>
          </p:nvGrpSpPr>
          <p:grpSpPr>
            <a:xfrm>
              <a:off x="6804997" y="1684536"/>
              <a:ext cx="1478196" cy="1478196"/>
              <a:chOff x="-331498" y="749725"/>
              <a:chExt cx="1285500" cy="1285500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-184343" y="896813"/>
                <a:ext cx="991200" cy="991200"/>
              </a:xfrm>
              <a:prstGeom prst="ellipse">
                <a:avLst/>
              </a:prstGeom>
              <a:noFill/>
              <a:ln cap="flat" cmpd="sng" w="28575">
                <a:solidFill>
                  <a:srgbClr val="81F5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-331498" y="749725"/>
                <a:ext cx="1285500" cy="1285500"/>
              </a:xfrm>
              <a:prstGeom prst="ellipse">
                <a:avLst/>
              </a:prstGeom>
              <a:noFill/>
              <a:ln cap="flat" cmpd="sng" w="38100">
                <a:solidFill>
                  <a:srgbClr val="81F5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18"/>
          <p:cNvGrpSpPr/>
          <p:nvPr/>
        </p:nvGrpSpPr>
        <p:grpSpPr>
          <a:xfrm>
            <a:off x="4856307" y="1608336"/>
            <a:ext cx="1478196" cy="1478196"/>
            <a:chOff x="5007097" y="1684536"/>
            <a:chExt cx="1478196" cy="1478196"/>
          </a:xfrm>
        </p:grpSpPr>
        <p:grpSp>
          <p:nvGrpSpPr>
            <p:cNvPr id="204" name="Google Shape;204;p18"/>
            <p:cNvGrpSpPr/>
            <p:nvPr/>
          </p:nvGrpSpPr>
          <p:grpSpPr>
            <a:xfrm>
              <a:off x="5393757" y="2088907"/>
              <a:ext cx="704876" cy="669455"/>
              <a:chOff x="1188475" y="489950"/>
              <a:chExt cx="5225175" cy="4962600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5555050" y="1493775"/>
                <a:ext cx="858600" cy="3958775"/>
              </a:xfrm>
              <a:custGeom>
                <a:rect b="b" l="l" r="r" t="t"/>
                <a:pathLst>
                  <a:path extrusionOk="0" h="158351" w="34344">
                    <a:moveTo>
                      <a:pt x="31481" y="1"/>
                    </a:moveTo>
                    <a:lnTo>
                      <a:pt x="2862" y="1"/>
                    </a:lnTo>
                    <a:cubicBezTo>
                      <a:pt x="1288" y="1"/>
                      <a:pt x="0" y="1260"/>
                      <a:pt x="0" y="2863"/>
                    </a:cubicBezTo>
                    <a:lnTo>
                      <a:pt x="0" y="155489"/>
                    </a:lnTo>
                    <a:cubicBezTo>
                      <a:pt x="0" y="157063"/>
                      <a:pt x="1288" y="158351"/>
                      <a:pt x="2862" y="158351"/>
                    </a:cubicBezTo>
                    <a:lnTo>
                      <a:pt x="31481" y="158351"/>
                    </a:lnTo>
                    <a:cubicBezTo>
                      <a:pt x="33056" y="158351"/>
                      <a:pt x="34343" y="157063"/>
                      <a:pt x="34343" y="155489"/>
                    </a:cubicBezTo>
                    <a:lnTo>
                      <a:pt x="34343" y="2863"/>
                    </a:lnTo>
                    <a:cubicBezTo>
                      <a:pt x="34343" y="1260"/>
                      <a:pt x="33056" y="1"/>
                      <a:pt x="31481" y="1"/>
                    </a:cubicBezTo>
                    <a:close/>
                    <a:moveTo>
                      <a:pt x="28620" y="152627"/>
                    </a:moveTo>
                    <a:lnTo>
                      <a:pt x="5724" y="152627"/>
                    </a:lnTo>
                    <a:lnTo>
                      <a:pt x="5724" y="5725"/>
                    </a:lnTo>
                    <a:lnTo>
                      <a:pt x="28620" y="5725"/>
                    </a:lnTo>
                    <a:close/>
                    <a:moveTo>
                      <a:pt x="28620" y="152627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4463925" y="2710100"/>
                <a:ext cx="858625" cy="2742450"/>
              </a:xfrm>
              <a:custGeom>
                <a:rect b="b" l="l" r="r" t="t"/>
                <a:pathLst>
                  <a:path extrusionOk="0" h="109698" w="34345">
                    <a:moveTo>
                      <a:pt x="31482" y="0"/>
                    </a:moveTo>
                    <a:lnTo>
                      <a:pt x="2863" y="0"/>
                    </a:lnTo>
                    <a:cubicBezTo>
                      <a:pt x="1289" y="0"/>
                      <a:pt x="1" y="1260"/>
                      <a:pt x="1" y="2862"/>
                    </a:cubicBezTo>
                    <a:lnTo>
                      <a:pt x="1" y="106836"/>
                    </a:lnTo>
                    <a:cubicBezTo>
                      <a:pt x="1" y="108410"/>
                      <a:pt x="1289" y="109698"/>
                      <a:pt x="2863" y="109698"/>
                    </a:cubicBezTo>
                    <a:lnTo>
                      <a:pt x="31482" y="109698"/>
                    </a:lnTo>
                    <a:cubicBezTo>
                      <a:pt x="33056" y="109698"/>
                      <a:pt x="34344" y="108410"/>
                      <a:pt x="34344" y="106836"/>
                    </a:cubicBezTo>
                    <a:lnTo>
                      <a:pt x="34344" y="2862"/>
                    </a:lnTo>
                    <a:cubicBezTo>
                      <a:pt x="34344" y="1260"/>
                      <a:pt x="33056" y="0"/>
                      <a:pt x="31482" y="0"/>
                    </a:cubicBezTo>
                    <a:close/>
                    <a:moveTo>
                      <a:pt x="28620" y="103974"/>
                    </a:moveTo>
                    <a:lnTo>
                      <a:pt x="5725" y="103974"/>
                    </a:lnTo>
                    <a:lnTo>
                      <a:pt x="5725" y="5724"/>
                    </a:lnTo>
                    <a:lnTo>
                      <a:pt x="28620" y="5724"/>
                    </a:lnTo>
                    <a:close/>
                    <a:moveTo>
                      <a:pt x="28620" y="103974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3372825" y="3413425"/>
                <a:ext cx="858600" cy="2039125"/>
              </a:xfrm>
              <a:custGeom>
                <a:rect b="b" l="l" r="r" t="t"/>
                <a:pathLst>
                  <a:path extrusionOk="0" h="81565" w="34344">
                    <a:moveTo>
                      <a:pt x="31482" y="0"/>
                    </a:moveTo>
                    <a:lnTo>
                      <a:pt x="2863" y="0"/>
                    </a:lnTo>
                    <a:cubicBezTo>
                      <a:pt x="1289" y="0"/>
                      <a:pt x="1" y="1288"/>
                      <a:pt x="1" y="2862"/>
                    </a:cubicBezTo>
                    <a:lnTo>
                      <a:pt x="1" y="78703"/>
                    </a:lnTo>
                    <a:cubicBezTo>
                      <a:pt x="1" y="80277"/>
                      <a:pt x="1289" y="81565"/>
                      <a:pt x="2863" y="81565"/>
                    </a:cubicBezTo>
                    <a:lnTo>
                      <a:pt x="31482" y="81565"/>
                    </a:lnTo>
                    <a:cubicBezTo>
                      <a:pt x="33056" y="81565"/>
                      <a:pt x="34344" y="80277"/>
                      <a:pt x="34344" y="78703"/>
                    </a:cubicBezTo>
                    <a:lnTo>
                      <a:pt x="34344" y="2862"/>
                    </a:lnTo>
                    <a:cubicBezTo>
                      <a:pt x="34344" y="1288"/>
                      <a:pt x="33056" y="0"/>
                      <a:pt x="31482" y="0"/>
                    </a:cubicBezTo>
                    <a:close/>
                    <a:moveTo>
                      <a:pt x="28620" y="75841"/>
                    </a:moveTo>
                    <a:lnTo>
                      <a:pt x="5725" y="75841"/>
                    </a:lnTo>
                    <a:lnTo>
                      <a:pt x="5725" y="5724"/>
                    </a:lnTo>
                    <a:lnTo>
                      <a:pt x="28620" y="5724"/>
                    </a:lnTo>
                    <a:close/>
                    <a:moveTo>
                      <a:pt x="28620" y="75841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281725" y="3878475"/>
                <a:ext cx="858600" cy="1574075"/>
              </a:xfrm>
              <a:custGeom>
                <a:rect b="b" l="l" r="r" t="t"/>
                <a:pathLst>
                  <a:path extrusionOk="0" h="62963" w="34344">
                    <a:moveTo>
                      <a:pt x="31481" y="1"/>
                    </a:moveTo>
                    <a:lnTo>
                      <a:pt x="2862" y="1"/>
                    </a:lnTo>
                    <a:cubicBezTo>
                      <a:pt x="1288" y="1"/>
                      <a:pt x="0" y="1289"/>
                      <a:pt x="0" y="2863"/>
                    </a:cubicBezTo>
                    <a:lnTo>
                      <a:pt x="0" y="60101"/>
                    </a:lnTo>
                    <a:cubicBezTo>
                      <a:pt x="0" y="61675"/>
                      <a:pt x="1288" y="62963"/>
                      <a:pt x="2862" y="62963"/>
                    </a:cubicBezTo>
                    <a:lnTo>
                      <a:pt x="31481" y="62963"/>
                    </a:lnTo>
                    <a:cubicBezTo>
                      <a:pt x="33056" y="62963"/>
                      <a:pt x="34343" y="61675"/>
                      <a:pt x="34343" y="60101"/>
                    </a:cubicBezTo>
                    <a:lnTo>
                      <a:pt x="34343" y="2863"/>
                    </a:lnTo>
                    <a:cubicBezTo>
                      <a:pt x="34343" y="1289"/>
                      <a:pt x="33056" y="1"/>
                      <a:pt x="31481" y="1"/>
                    </a:cubicBezTo>
                    <a:close/>
                    <a:moveTo>
                      <a:pt x="28620" y="57239"/>
                    </a:moveTo>
                    <a:lnTo>
                      <a:pt x="5724" y="57239"/>
                    </a:lnTo>
                    <a:lnTo>
                      <a:pt x="5724" y="5724"/>
                    </a:lnTo>
                    <a:lnTo>
                      <a:pt x="28620" y="5724"/>
                    </a:lnTo>
                    <a:close/>
                    <a:moveTo>
                      <a:pt x="28620" y="57239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>
                <a:off x="1190625" y="4474475"/>
                <a:ext cx="858600" cy="978075"/>
              </a:xfrm>
              <a:custGeom>
                <a:rect b="b" l="l" r="r" t="t"/>
                <a:pathLst>
                  <a:path extrusionOk="0" h="39123" w="34344">
                    <a:moveTo>
                      <a:pt x="31481" y="0"/>
                    </a:moveTo>
                    <a:lnTo>
                      <a:pt x="2862" y="0"/>
                    </a:lnTo>
                    <a:cubicBezTo>
                      <a:pt x="1288" y="0"/>
                      <a:pt x="0" y="1288"/>
                      <a:pt x="0" y="2862"/>
                    </a:cubicBezTo>
                    <a:lnTo>
                      <a:pt x="0" y="36261"/>
                    </a:lnTo>
                    <a:cubicBezTo>
                      <a:pt x="0" y="37835"/>
                      <a:pt x="1288" y="39123"/>
                      <a:pt x="2862" y="39123"/>
                    </a:cubicBezTo>
                    <a:lnTo>
                      <a:pt x="31481" y="39123"/>
                    </a:lnTo>
                    <a:cubicBezTo>
                      <a:pt x="33055" y="39123"/>
                      <a:pt x="34343" y="37835"/>
                      <a:pt x="34343" y="36261"/>
                    </a:cubicBezTo>
                    <a:lnTo>
                      <a:pt x="34343" y="2862"/>
                    </a:lnTo>
                    <a:cubicBezTo>
                      <a:pt x="34343" y="1288"/>
                      <a:pt x="33055" y="0"/>
                      <a:pt x="31481" y="0"/>
                    </a:cubicBezTo>
                    <a:close/>
                    <a:moveTo>
                      <a:pt x="28619" y="33399"/>
                    </a:moveTo>
                    <a:lnTo>
                      <a:pt x="5724" y="33399"/>
                    </a:lnTo>
                    <a:lnTo>
                      <a:pt x="5724" y="5724"/>
                    </a:lnTo>
                    <a:lnTo>
                      <a:pt x="28619" y="5724"/>
                    </a:lnTo>
                    <a:close/>
                    <a:moveTo>
                      <a:pt x="28619" y="33399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1188475" y="489950"/>
                <a:ext cx="4790150" cy="3447950"/>
              </a:xfrm>
              <a:custGeom>
                <a:rect b="b" l="l" r="r" t="t"/>
                <a:pathLst>
                  <a:path extrusionOk="0" h="137918" w="191606">
                    <a:moveTo>
                      <a:pt x="141293" y="65968"/>
                    </a:moveTo>
                    <a:cubicBezTo>
                      <a:pt x="164389" y="42243"/>
                      <a:pt x="177955" y="20092"/>
                      <a:pt x="183020" y="11048"/>
                    </a:cubicBezTo>
                    <a:lnTo>
                      <a:pt x="185825" y="21408"/>
                    </a:lnTo>
                    <a:cubicBezTo>
                      <a:pt x="186082" y="22410"/>
                      <a:pt x="186855" y="23183"/>
                      <a:pt x="187828" y="23469"/>
                    </a:cubicBezTo>
                    <a:cubicBezTo>
                      <a:pt x="188830" y="23726"/>
                      <a:pt x="189889" y="23440"/>
                      <a:pt x="190604" y="22725"/>
                    </a:cubicBezTo>
                    <a:cubicBezTo>
                      <a:pt x="191348" y="21981"/>
                      <a:pt x="191606" y="20922"/>
                      <a:pt x="191348" y="19920"/>
                    </a:cubicBezTo>
                    <a:lnTo>
                      <a:pt x="186626" y="2434"/>
                    </a:lnTo>
                    <a:cubicBezTo>
                      <a:pt x="186197" y="917"/>
                      <a:pt x="184623" y="1"/>
                      <a:pt x="183106" y="402"/>
                    </a:cubicBezTo>
                    <a:lnTo>
                      <a:pt x="164675" y="5381"/>
                    </a:lnTo>
                    <a:cubicBezTo>
                      <a:pt x="163158" y="5811"/>
                      <a:pt x="162243" y="7356"/>
                      <a:pt x="162672" y="8902"/>
                    </a:cubicBezTo>
                    <a:cubicBezTo>
                      <a:pt x="163073" y="10418"/>
                      <a:pt x="164647" y="11334"/>
                      <a:pt x="166163" y="10905"/>
                    </a:cubicBezTo>
                    <a:lnTo>
                      <a:pt x="178355" y="7614"/>
                    </a:lnTo>
                    <a:cubicBezTo>
                      <a:pt x="173719" y="15913"/>
                      <a:pt x="160153" y="38379"/>
                      <a:pt x="137201" y="61962"/>
                    </a:cubicBezTo>
                    <a:cubicBezTo>
                      <a:pt x="120258" y="79362"/>
                      <a:pt x="101627" y="93901"/>
                      <a:pt x="81823" y="105205"/>
                    </a:cubicBezTo>
                    <a:cubicBezTo>
                      <a:pt x="57382" y="119229"/>
                      <a:pt x="30480" y="128387"/>
                      <a:pt x="2576" y="132193"/>
                    </a:cubicBezTo>
                    <a:cubicBezTo>
                      <a:pt x="1059" y="132422"/>
                      <a:pt x="0" y="133739"/>
                      <a:pt x="86" y="135227"/>
                    </a:cubicBezTo>
                    <a:cubicBezTo>
                      <a:pt x="200" y="136744"/>
                      <a:pt x="1431" y="137888"/>
                      <a:pt x="2948" y="137917"/>
                    </a:cubicBezTo>
                    <a:cubicBezTo>
                      <a:pt x="3062" y="137917"/>
                      <a:pt x="3205" y="137888"/>
                      <a:pt x="3320" y="137888"/>
                    </a:cubicBezTo>
                    <a:cubicBezTo>
                      <a:pt x="31968" y="133968"/>
                      <a:pt x="59585" y="124552"/>
                      <a:pt x="84656" y="110185"/>
                    </a:cubicBezTo>
                    <a:cubicBezTo>
                      <a:pt x="104947" y="98594"/>
                      <a:pt x="123979" y="83741"/>
                      <a:pt x="141293" y="65968"/>
                    </a:cubicBezTo>
                    <a:close/>
                    <a:moveTo>
                      <a:pt x="141293" y="65968"/>
                    </a:moveTo>
                    <a:close/>
                  </a:path>
                </a:pathLst>
              </a:custGeom>
              <a:gradFill>
                <a:gsLst>
                  <a:gs pos="0">
                    <a:srgbClr val="D1208D"/>
                  </a:gs>
                  <a:gs pos="100000">
                    <a:srgbClr val="81F5FF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8"/>
            <p:cNvGrpSpPr/>
            <p:nvPr/>
          </p:nvGrpSpPr>
          <p:grpSpPr>
            <a:xfrm>
              <a:off x="5007097" y="1684536"/>
              <a:ext cx="1478196" cy="1478196"/>
              <a:chOff x="-331498" y="749725"/>
              <a:chExt cx="1285500" cy="1285500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-184343" y="896813"/>
                <a:ext cx="991200" cy="991200"/>
              </a:xfrm>
              <a:prstGeom prst="ellipse">
                <a:avLst/>
              </a:prstGeom>
              <a:noFill/>
              <a:ln cap="flat" cmpd="sng" w="28575">
                <a:solidFill>
                  <a:srgbClr val="81F5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-331498" y="749725"/>
                <a:ext cx="1285500" cy="1285500"/>
              </a:xfrm>
              <a:prstGeom prst="ellipse">
                <a:avLst/>
              </a:prstGeom>
              <a:noFill/>
              <a:ln cap="flat" cmpd="sng" w="38100">
                <a:solidFill>
                  <a:srgbClr val="81F5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" name="Google Shape;214;p18"/>
          <p:cNvGrpSpPr/>
          <p:nvPr/>
        </p:nvGrpSpPr>
        <p:grpSpPr>
          <a:xfrm>
            <a:off x="766573" y="1608336"/>
            <a:ext cx="1478196" cy="1478196"/>
            <a:chOff x="672812" y="1684536"/>
            <a:chExt cx="1478196" cy="1478196"/>
          </a:xfrm>
        </p:grpSpPr>
        <p:grpSp>
          <p:nvGrpSpPr>
            <p:cNvPr id="215" name="Google Shape;215;p18"/>
            <p:cNvGrpSpPr/>
            <p:nvPr/>
          </p:nvGrpSpPr>
          <p:grpSpPr>
            <a:xfrm>
              <a:off x="1047165" y="2110599"/>
              <a:ext cx="729490" cy="626070"/>
              <a:chOff x="630746" y="1689395"/>
              <a:chExt cx="1546513" cy="1327262"/>
            </a:xfrm>
          </p:grpSpPr>
          <p:grpSp>
            <p:nvGrpSpPr>
              <p:cNvPr id="216" name="Google Shape;216;p18"/>
              <p:cNvGrpSpPr/>
              <p:nvPr/>
            </p:nvGrpSpPr>
            <p:grpSpPr>
              <a:xfrm>
                <a:off x="630746" y="1689399"/>
                <a:ext cx="474803" cy="1079289"/>
                <a:chOff x="828286" y="1598452"/>
                <a:chExt cx="506619" cy="1151610"/>
              </a:xfrm>
            </p:grpSpPr>
            <p:sp>
              <p:nvSpPr>
                <p:cNvPr id="217" name="Google Shape;217;p18"/>
                <p:cNvSpPr/>
                <p:nvPr/>
              </p:nvSpPr>
              <p:spPr>
                <a:xfrm flipH="1">
                  <a:off x="974631" y="1598452"/>
                  <a:ext cx="225701" cy="262783"/>
                </a:xfrm>
                <a:custGeom>
                  <a:rect b="b" l="l" r="r" t="t"/>
                  <a:pathLst>
                    <a:path extrusionOk="0" h="33604" w="28862">
                      <a:moveTo>
                        <a:pt x="14431" y="33604"/>
                      </a:moveTo>
                      <a:cubicBezTo>
                        <a:pt x="22386" y="33578"/>
                        <a:pt x="28836" y="27128"/>
                        <a:pt x="28862" y="19173"/>
                      </a:cubicBezTo>
                      <a:lnTo>
                        <a:pt x="28862" y="14406"/>
                      </a:lnTo>
                      <a:cubicBezTo>
                        <a:pt x="28862" y="6451"/>
                        <a:pt x="22386" y="0"/>
                        <a:pt x="14431" y="0"/>
                      </a:cubicBezTo>
                      <a:cubicBezTo>
                        <a:pt x="6451" y="0"/>
                        <a:pt x="1" y="6451"/>
                        <a:pt x="1" y="14406"/>
                      </a:cubicBezTo>
                      <a:lnTo>
                        <a:pt x="1" y="19173"/>
                      </a:lnTo>
                      <a:cubicBezTo>
                        <a:pt x="1" y="27128"/>
                        <a:pt x="6451" y="33578"/>
                        <a:pt x="14431" y="33604"/>
                      </a:cubicBezTo>
                      <a:close/>
                      <a:moveTo>
                        <a:pt x="5100" y="14406"/>
                      </a:moveTo>
                      <a:cubicBezTo>
                        <a:pt x="5100" y="9255"/>
                        <a:pt x="9281" y="5100"/>
                        <a:pt x="14431" y="5100"/>
                      </a:cubicBezTo>
                      <a:cubicBezTo>
                        <a:pt x="19581" y="5100"/>
                        <a:pt x="23763" y="9255"/>
                        <a:pt x="23763" y="14406"/>
                      </a:cubicBezTo>
                      <a:lnTo>
                        <a:pt x="23763" y="19173"/>
                      </a:lnTo>
                      <a:cubicBezTo>
                        <a:pt x="23763" y="24323"/>
                        <a:pt x="19581" y="28505"/>
                        <a:pt x="14431" y="28505"/>
                      </a:cubicBezTo>
                      <a:cubicBezTo>
                        <a:pt x="9281" y="28505"/>
                        <a:pt x="5100" y="24323"/>
                        <a:pt x="5100" y="19173"/>
                      </a:cubicBezTo>
                      <a:close/>
                      <a:moveTo>
                        <a:pt x="5100" y="14406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rgbClr val="D1208D"/>
                    </a:gs>
                    <a:gs pos="100000">
                      <a:srgbClr val="81F5FF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8"/>
                <p:cNvSpPr/>
                <p:nvPr/>
              </p:nvSpPr>
              <p:spPr>
                <a:xfrm flipH="1">
                  <a:off x="828286" y="1865815"/>
                  <a:ext cx="506619" cy="884247"/>
                </a:xfrm>
                <a:custGeom>
                  <a:rect b="b" l="l" r="r" t="t"/>
                  <a:pathLst>
                    <a:path extrusionOk="0" h="113075" w="64785">
                      <a:moveTo>
                        <a:pt x="50711" y="77"/>
                      </a:moveTo>
                      <a:cubicBezTo>
                        <a:pt x="50558" y="51"/>
                        <a:pt x="50176" y="26"/>
                        <a:pt x="39773" y="0"/>
                      </a:cubicBezTo>
                      <a:lnTo>
                        <a:pt x="39748" y="0"/>
                      </a:lnTo>
                      <a:cubicBezTo>
                        <a:pt x="38830" y="0"/>
                        <a:pt x="37989" y="485"/>
                        <a:pt x="37555" y="1275"/>
                      </a:cubicBezTo>
                      <a:lnTo>
                        <a:pt x="32099" y="10760"/>
                      </a:lnTo>
                      <a:lnTo>
                        <a:pt x="26974" y="1326"/>
                      </a:lnTo>
                      <a:cubicBezTo>
                        <a:pt x="26516" y="510"/>
                        <a:pt x="25649" y="0"/>
                        <a:pt x="24731" y="0"/>
                      </a:cubicBezTo>
                      <a:lnTo>
                        <a:pt x="14890" y="0"/>
                      </a:lnTo>
                      <a:cubicBezTo>
                        <a:pt x="6654" y="0"/>
                        <a:pt x="0" y="6655"/>
                        <a:pt x="0" y="14890"/>
                      </a:cubicBezTo>
                      <a:cubicBezTo>
                        <a:pt x="0" y="15298"/>
                        <a:pt x="51" y="44032"/>
                        <a:pt x="51" y="45255"/>
                      </a:cubicBezTo>
                      <a:cubicBezTo>
                        <a:pt x="76" y="50278"/>
                        <a:pt x="4130" y="54357"/>
                        <a:pt x="9153" y="54357"/>
                      </a:cubicBezTo>
                      <a:lnTo>
                        <a:pt x="9255" y="54357"/>
                      </a:lnTo>
                      <a:cubicBezTo>
                        <a:pt x="10708" y="54332"/>
                        <a:pt x="12110" y="53975"/>
                        <a:pt x="13360" y="53312"/>
                      </a:cubicBezTo>
                      <a:lnTo>
                        <a:pt x="14966" y="107261"/>
                      </a:lnTo>
                      <a:cubicBezTo>
                        <a:pt x="14966" y="107312"/>
                        <a:pt x="14966" y="107389"/>
                        <a:pt x="14966" y="107440"/>
                      </a:cubicBezTo>
                      <a:cubicBezTo>
                        <a:pt x="15272" y="110627"/>
                        <a:pt x="17975" y="113074"/>
                        <a:pt x="21187" y="113049"/>
                      </a:cubicBezTo>
                      <a:lnTo>
                        <a:pt x="43088" y="113049"/>
                      </a:lnTo>
                      <a:cubicBezTo>
                        <a:pt x="46326" y="113074"/>
                        <a:pt x="49003" y="110627"/>
                        <a:pt x="49309" y="107414"/>
                      </a:cubicBezTo>
                      <a:cubicBezTo>
                        <a:pt x="49309" y="107363"/>
                        <a:pt x="49309" y="107312"/>
                        <a:pt x="49309" y="107236"/>
                      </a:cubicBezTo>
                      <a:lnTo>
                        <a:pt x="50813" y="53363"/>
                      </a:lnTo>
                      <a:cubicBezTo>
                        <a:pt x="53618" y="54816"/>
                        <a:pt x="56983" y="54663"/>
                        <a:pt x="59686" y="53032"/>
                      </a:cubicBezTo>
                      <a:cubicBezTo>
                        <a:pt x="62388" y="51374"/>
                        <a:pt x="64045" y="48417"/>
                        <a:pt x="64045" y="45255"/>
                      </a:cubicBezTo>
                      <a:lnTo>
                        <a:pt x="64045" y="16241"/>
                      </a:lnTo>
                      <a:cubicBezTo>
                        <a:pt x="64785" y="8108"/>
                        <a:pt x="58844" y="893"/>
                        <a:pt x="50711" y="77"/>
                      </a:cubicBezTo>
                      <a:close/>
                      <a:moveTo>
                        <a:pt x="58946" y="15859"/>
                      </a:moveTo>
                      <a:cubicBezTo>
                        <a:pt x="58946" y="15961"/>
                        <a:pt x="58946" y="16037"/>
                        <a:pt x="58946" y="16114"/>
                      </a:cubicBezTo>
                      <a:lnTo>
                        <a:pt x="58946" y="45255"/>
                      </a:lnTo>
                      <a:cubicBezTo>
                        <a:pt x="58946" y="47448"/>
                        <a:pt x="57187" y="49233"/>
                        <a:pt x="54994" y="49258"/>
                      </a:cubicBezTo>
                      <a:cubicBezTo>
                        <a:pt x="52827" y="49309"/>
                        <a:pt x="50991" y="47601"/>
                        <a:pt x="50915" y="45408"/>
                      </a:cubicBezTo>
                      <a:lnTo>
                        <a:pt x="50915" y="45204"/>
                      </a:lnTo>
                      <a:cubicBezTo>
                        <a:pt x="50890" y="43828"/>
                        <a:pt x="49768" y="42706"/>
                        <a:pt x="48365" y="42706"/>
                      </a:cubicBezTo>
                      <a:lnTo>
                        <a:pt x="48340" y="42706"/>
                      </a:lnTo>
                      <a:cubicBezTo>
                        <a:pt x="46938" y="42706"/>
                        <a:pt x="45816" y="43853"/>
                        <a:pt x="45816" y="45255"/>
                      </a:cubicBezTo>
                      <a:cubicBezTo>
                        <a:pt x="45816" y="45357"/>
                        <a:pt x="45816" y="45434"/>
                        <a:pt x="45816" y="45536"/>
                      </a:cubicBezTo>
                      <a:lnTo>
                        <a:pt x="45867" y="47626"/>
                      </a:lnTo>
                      <a:lnTo>
                        <a:pt x="44210" y="106981"/>
                      </a:lnTo>
                      <a:cubicBezTo>
                        <a:pt x="44133" y="107542"/>
                        <a:pt x="43649" y="107975"/>
                        <a:pt x="43088" y="107950"/>
                      </a:cubicBezTo>
                      <a:lnTo>
                        <a:pt x="21187" y="107950"/>
                      </a:lnTo>
                      <a:cubicBezTo>
                        <a:pt x="20626" y="107975"/>
                        <a:pt x="20142" y="107542"/>
                        <a:pt x="20065" y="107006"/>
                      </a:cubicBezTo>
                      <a:lnTo>
                        <a:pt x="18306" y="47601"/>
                      </a:lnTo>
                      <a:lnTo>
                        <a:pt x="18255" y="45026"/>
                      </a:lnTo>
                      <a:cubicBezTo>
                        <a:pt x="18255" y="43624"/>
                        <a:pt x="17108" y="42502"/>
                        <a:pt x="15705" y="42502"/>
                      </a:cubicBezTo>
                      <a:cubicBezTo>
                        <a:pt x="14278" y="42527"/>
                        <a:pt x="13156" y="43675"/>
                        <a:pt x="13156" y="45077"/>
                      </a:cubicBezTo>
                      <a:cubicBezTo>
                        <a:pt x="13207" y="47295"/>
                        <a:pt x="11473" y="49156"/>
                        <a:pt x="9229" y="49258"/>
                      </a:cubicBezTo>
                      <a:lnTo>
                        <a:pt x="9153" y="49258"/>
                      </a:lnTo>
                      <a:cubicBezTo>
                        <a:pt x="6960" y="49258"/>
                        <a:pt x="5150" y="47473"/>
                        <a:pt x="5150" y="45255"/>
                      </a:cubicBezTo>
                      <a:cubicBezTo>
                        <a:pt x="5150" y="44949"/>
                        <a:pt x="5099" y="15298"/>
                        <a:pt x="5099" y="14890"/>
                      </a:cubicBezTo>
                      <a:cubicBezTo>
                        <a:pt x="5099" y="9485"/>
                        <a:pt x="9484" y="5099"/>
                        <a:pt x="14890" y="5099"/>
                      </a:cubicBezTo>
                      <a:lnTo>
                        <a:pt x="23201" y="5099"/>
                      </a:lnTo>
                      <a:lnTo>
                        <a:pt x="29805" y="17210"/>
                      </a:lnTo>
                      <a:cubicBezTo>
                        <a:pt x="30263" y="18000"/>
                        <a:pt x="31105" y="18510"/>
                        <a:pt x="32023" y="18536"/>
                      </a:cubicBezTo>
                      <a:lnTo>
                        <a:pt x="32048" y="18536"/>
                      </a:lnTo>
                      <a:cubicBezTo>
                        <a:pt x="32966" y="18536"/>
                        <a:pt x="33807" y="18026"/>
                        <a:pt x="34266" y="17235"/>
                      </a:cubicBezTo>
                      <a:lnTo>
                        <a:pt x="41227" y="5099"/>
                      </a:lnTo>
                      <a:cubicBezTo>
                        <a:pt x="44873" y="5099"/>
                        <a:pt x="49589" y="5125"/>
                        <a:pt x="50252" y="5150"/>
                      </a:cubicBezTo>
                      <a:cubicBezTo>
                        <a:pt x="55606" y="5737"/>
                        <a:pt x="59482" y="10505"/>
                        <a:pt x="58946" y="15859"/>
                      </a:cubicBezTo>
                      <a:close/>
                      <a:moveTo>
                        <a:pt x="58946" y="15859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rgbClr val="D1208D"/>
                    </a:gs>
                    <a:gs pos="100000">
                      <a:srgbClr val="81F5FF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9" name="Google Shape;219;p18"/>
              <p:cNvGrpSpPr/>
              <p:nvPr/>
            </p:nvGrpSpPr>
            <p:grpSpPr>
              <a:xfrm>
                <a:off x="1166602" y="1937369"/>
                <a:ext cx="474803" cy="1079289"/>
                <a:chOff x="1418386" y="1995952"/>
                <a:chExt cx="506619" cy="1151610"/>
              </a:xfrm>
            </p:grpSpPr>
            <p:sp>
              <p:nvSpPr>
                <p:cNvPr id="220" name="Google Shape;220;p18"/>
                <p:cNvSpPr/>
                <p:nvPr/>
              </p:nvSpPr>
              <p:spPr>
                <a:xfrm flipH="1">
                  <a:off x="1564731" y="1995952"/>
                  <a:ext cx="225701" cy="262783"/>
                </a:xfrm>
                <a:custGeom>
                  <a:rect b="b" l="l" r="r" t="t"/>
                  <a:pathLst>
                    <a:path extrusionOk="0" h="33604" w="28862">
                      <a:moveTo>
                        <a:pt x="14431" y="33604"/>
                      </a:moveTo>
                      <a:cubicBezTo>
                        <a:pt x="22386" y="33578"/>
                        <a:pt x="28836" y="27128"/>
                        <a:pt x="28862" y="19173"/>
                      </a:cubicBezTo>
                      <a:lnTo>
                        <a:pt x="28862" y="14406"/>
                      </a:lnTo>
                      <a:cubicBezTo>
                        <a:pt x="28862" y="6451"/>
                        <a:pt x="22386" y="0"/>
                        <a:pt x="14431" y="0"/>
                      </a:cubicBezTo>
                      <a:cubicBezTo>
                        <a:pt x="6451" y="0"/>
                        <a:pt x="1" y="6451"/>
                        <a:pt x="1" y="14406"/>
                      </a:cubicBezTo>
                      <a:lnTo>
                        <a:pt x="1" y="19173"/>
                      </a:lnTo>
                      <a:cubicBezTo>
                        <a:pt x="1" y="27128"/>
                        <a:pt x="6451" y="33578"/>
                        <a:pt x="14431" y="33604"/>
                      </a:cubicBezTo>
                      <a:close/>
                      <a:moveTo>
                        <a:pt x="5100" y="14406"/>
                      </a:moveTo>
                      <a:cubicBezTo>
                        <a:pt x="5100" y="9255"/>
                        <a:pt x="9281" y="5100"/>
                        <a:pt x="14431" y="5100"/>
                      </a:cubicBezTo>
                      <a:cubicBezTo>
                        <a:pt x="19581" y="5100"/>
                        <a:pt x="23763" y="9255"/>
                        <a:pt x="23763" y="14406"/>
                      </a:cubicBezTo>
                      <a:lnTo>
                        <a:pt x="23763" y="19173"/>
                      </a:lnTo>
                      <a:cubicBezTo>
                        <a:pt x="23763" y="24323"/>
                        <a:pt x="19581" y="28505"/>
                        <a:pt x="14431" y="28505"/>
                      </a:cubicBezTo>
                      <a:cubicBezTo>
                        <a:pt x="9281" y="28505"/>
                        <a:pt x="5100" y="24323"/>
                        <a:pt x="5100" y="19173"/>
                      </a:cubicBezTo>
                      <a:close/>
                      <a:moveTo>
                        <a:pt x="5100" y="14406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rgbClr val="D1208D"/>
                    </a:gs>
                    <a:gs pos="100000">
                      <a:srgbClr val="81F5FF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8"/>
                <p:cNvSpPr/>
                <p:nvPr/>
              </p:nvSpPr>
              <p:spPr>
                <a:xfrm flipH="1">
                  <a:off x="1418386" y="2263315"/>
                  <a:ext cx="506619" cy="884247"/>
                </a:xfrm>
                <a:custGeom>
                  <a:rect b="b" l="l" r="r" t="t"/>
                  <a:pathLst>
                    <a:path extrusionOk="0" h="113075" w="64785">
                      <a:moveTo>
                        <a:pt x="50711" y="77"/>
                      </a:moveTo>
                      <a:cubicBezTo>
                        <a:pt x="50558" y="51"/>
                        <a:pt x="50176" y="26"/>
                        <a:pt x="39773" y="0"/>
                      </a:cubicBezTo>
                      <a:lnTo>
                        <a:pt x="39748" y="0"/>
                      </a:lnTo>
                      <a:cubicBezTo>
                        <a:pt x="38830" y="0"/>
                        <a:pt x="37989" y="485"/>
                        <a:pt x="37555" y="1275"/>
                      </a:cubicBezTo>
                      <a:lnTo>
                        <a:pt x="32099" y="10760"/>
                      </a:lnTo>
                      <a:lnTo>
                        <a:pt x="26974" y="1326"/>
                      </a:lnTo>
                      <a:cubicBezTo>
                        <a:pt x="26516" y="510"/>
                        <a:pt x="25649" y="0"/>
                        <a:pt x="24731" y="0"/>
                      </a:cubicBezTo>
                      <a:lnTo>
                        <a:pt x="14890" y="0"/>
                      </a:lnTo>
                      <a:cubicBezTo>
                        <a:pt x="6654" y="0"/>
                        <a:pt x="0" y="6655"/>
                        <a:pt x="0" y="14890"/>
                      </a:cubicBezTo>
                      <a:cubicBezTo>
                        <a:pt x="0" y="15298"/>
                        <a:pt x="51" y="44032"/>
                        <a:pt x="51" y="45255"/>
                      </a:cubicBezTo>
                      <a:cubicBezTo>
                        <a:pt x="76" y="50278"/>
                        <a:pt x="4130" y="54357"/>
                        <a:pt x="9153" y="54357"/>
                      </a:cubicBezTo>
                      <a:lnTo>
                        <a:pt x="9255" y="54357"/>
                      </a:lnTo>
                      <a:cubicBezTo>
                        <a:pt x="10708" y="54332"/>
                        <a:pt x="12110" y="53975"/>
                        <a:pt x="13360" y="53312"/>
                      </a:cubicBezTo>
                      <a:lnTo>
                        <a:pt x="14966" y="107261"/>
                      </a:lnTo>
                      <a:cubicBezTo>
                        <a:pt x="14966" y="107312"/>
                        <a:pt x="14966" y="107389"/>
                        <a:pt x="14966" y="107440"/>
                      </a:cubicBezTo>
                      <a:cubicBezTo>
                        <a:pt x="15272" y="110627"/>
                        <a:pt x="17975" y="113074"/>
                        <a:pt x="21187" y="113049"/>
                      </a:cubicBezTo>
                      <a:lnTo>
                        <a:pt x="43088" y="113049"/>
                      </a:lnTo>
                      <a:cubicBezTo>
                        <a:pt x="46326" y="113074"/>
                        <a:pt x="49003" y="110627"/>
                        <a:pt x="49309" y="107414"/>
                      </a:cubicBezTo>
                      <a:cubicBezTo>
                        <a:pt x="49309" y="107363"/>
                        <a:pt x="49309" y="107312"/>
                        <a:pt x="49309" y="107236"/>
                      </a:cubicBezTo>
                      <a:lnTo>
                        <a:pt x="50813" y="53363"/>
                      </a:lnTo>
                      <a:cubicBezTo>
                        <a:pt x="53618" y="54816"/>
                        <a:pt x="56983" y="54663"/>
                        <a:pt x="59686" y="53032"/>
                      </a:cubicBezTo>
                      <a:cubicBezTo>
                        <a:pt x="62388" y="51374"/>
                        <a:pt x="64045" y="48417"/>
                        <a:pt x="64045" y="45255"/>
                      </a:cubicBezTo>
                      <a:lnTo>
                        <a:pt x="64045" y="16241"/>
                      </a:lnTo>
                      <a:cubicBezTo>
                        <a:pt x="64785" y="8108"/>
                        <a:pt x="58844" y="893"/>
                        <a:pt x="50711" y="77"/>
                      </a:cubicBezTo>
                      <a:close/>
                      <a:moveTo>
                        <a:pt x="58946" y="15859"/>
                      </a:moveTo>
                      <a:cubicBezTo>
                        <a:pt x="58946" y="15961"/>
                        <a:pt x="58946" y="16037"/>
                        <a:pt x="58946" y="16114"/>
                      </a:cubicBezTo>
                      <a:lnTo>
                        <a:pt x="58946" y="45255"/>
                      </a:lnTo>
                      <a:cubicBezTo>
                        <a:pt x="58946" y="47448"/>
                        <a:pt x="57187" y="49233"/>
                        <a:pt x="54994" y="49258"/>
                      </a:cubicBezTo>
                      <a:cubicBezTo>
                        <a:pt x="52827" y="49309"/>
                        <a:pt x="50991" y="47601"/>
                        <a:pt x="50915" y="45408"/>
                      </a:cubicBezTo>
                      <a:lnTo>
                        <a:pt x="50915" y="45204"/>
                      </a:lnTo>
                      <a:cubicBezTo>
                        <a:pt x="50890" y="43828"/>
                        <a:pt x="49768" y="42706"/>
                        <a:pt x="48365" y="42706"/>
                      </a:cubicBezTo>
                      <a:lnTo>
                        <a:pt x="48340" y="42706"/>
                      </a:lnTo>
                      <a:cubicBezTo>
                        <a:pt x="46938" y="42706"/>
                        <a:pt x="45816" y="43853"/>
                        <a:pt x="45816" y="45255"/>
                      </a:cubicBezTo>
                      <a:cubicBezTo>
                        <a:pt x="45816" y="45357"/>
                        <a:pt x="45816" y="45434"/>
                        <a:pt x="45816" y="45536"/>
                      </a:cubicBezTo>
                      <a:lnTo>
                        <a:pt x="45867" y="47626"/>
                      </a:lnTo>
                      <a:lnTo>
                        <a:pt x="44210" y="106981"/>
                      </a:lnTo>
                      <a:cubicBezTo>
                        <a:pt x="44133" y="107542"/>
                        <a:pt x="43649" y="107975"/>
                        <a:pt x="43088" y="107950"/>
                      </a:cubicBezTo>
                      <a:lnTo>
                        <a:pt x="21187" y="107950"/>
                      </a:lnTo>
                      <a:cubicBezTo>
                        <a:pt x="20626" y="107975"/>
                        <a:pt x="20142" y="107542"/>
                        <a:pt x="20065" y="107006"/>
                      </a:cubicBezTo>
                      <a:lnTo>
                        <a:pt x="18306" y="47601"/>
                      </a:lnTo>
                      <a:lnTo>
                        <a:pt x="18255" y="45026"/>
                      </a:lnTo>
                      <a:cubicBezTo>
                        <a:pt x="18255" y="43624"/>
                        <a:pt x="17108" y="42502"/>
                        <a:pt x="15705" y="42502"/>
                      </a:cubicBezTo>
                      <a:cubicBezTo>
                        <a:pt x="14278" y="42527"/>
                        <a:pt x="13156" y="43675"/>
                        <a:pt x="13156" y="45077"/>
                      </a:cubicBezTo>
                      <a:cubicBezTo>
                        <a:pt x="13207" y="47295"/>
                        <a:pt x="11473" y="49156"/>
                        <a:pt x="9229" y="49258"/>
                      </a:cubicBezTo>
                      <a:lnTo>
                        <a:pt x="9153" y="49258"/>
                      </a:lnTo>
                      <a:cubicBezTo>
                        <a:pt x="6960" y="49258"/>
                        <a:pt x="5150" y="47473"/>
                        <a:pt x="5150" y="45255"/>
                      </a:cubicBezTo>
                      <a:cubicBezTo>
                        <a:pt x="5150" y="44949"/>
                        <a:pt x="5099" y="15298"/>
                        <a:pt x="5099" y="14890"/>
                      </a:cubicBezTo>
                      <a:cubicBezTo>
                        <a:pt x="5099" y="9485"/>
                        <a:pt x="9484" y="5099"/>
                        <a:pt x="14890" y="5099"/>
                      </a:cubicBezTo>
                      <a:lnTo>
                        <a:pt x="23201" y="5099"/>
                      </a:lnTo>
                      <a:lnTo>
                        <a:pt x="29805" y="17210"/>
                      </a:lnTo>
                      <a:cubicBezTo>
                        <a:pt x="30263" y="18000"/>
                        <a:pt x="31105" y="18510"/>
                        <a:pt x="32023" y="18536"/>
                      </a:cubicBezTo>
                      <a:lnTo>
                        <a:pt x="32048" y="18536"/>
                      </a:lnTo>
                      <a:cubicBezTo>
                        <a:pt x="32966" y="18536"/>
                        <a:pt x="33807" y="18026"/>
                        <a:pt x="34266" y="17235"/>
                      </a:cubicBezTo>
                      <a:lnTo>
                        <a:pt x="41227" y="5099"/>
                      </a:lnTo>
                      <a:cubicBezTo>
                        <a:pt x="44873" y="5099"/>
                        <a:pt x="49589" y="5125"/>
                        <a:pt x="50252" y="5150"/>
                      </a:cubicBezTo>
                      <a:cubicBezTo>
                        <a:pt x="55606" y="5737"/>
                        <a:pt x="59482" y="10505"/>
                        <a:pt x="58946" y="15859"/>
                      </a:cubicBezTo>
                      <a:close/>
                      <a:moveTo>
                        <a:pt x="58946" y="15859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rgbClr val="D1208D"/>
                    </a:gs>
                    <a:gs pos="100000">
                      <a:srgbClr val="81F5FF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" name="Google Shape;222;p18"/>
              <p:cNvGrpSpPr/>
              <p:nvPr/>
            </p:nvGrpSpPr>
            <p:grpSpPr>
              <a:xfrm>
                <a:off x="1702456" y="1689395"/>
                <a:ext cx="474803" cy="1079289"/>
                <a:chOff x="1925011" y="1500577"/>
                <a:chExt cx="506619" cy="1151610"/>
              </a:xfrm>
            </p:grpSpPr>
            <p:sp>
              <p:nvSpPr>
                <p:cNvPr id="223" name="Google Shape;223;p18"/>
                <p:cNvSpPr/>
                <p:nvPr/>
              </p:nvSpPr>
              <p:spPr>
                <a:xfrm flipH="1">
                  <a:off x="2071356" y="1500577"/>
                  <a:ext cx="225701" cy="262783"/>
                </a:xfrm>
                <a:custGeom>
                  <a:rect b="b" l="l" r="r" t="t"/>
                  <a:pathLst>
                    <a:path extrusionOk="0" h="33604" w="28862">
                      <a:moveTo>
                        <a:pt x="14431" y="33604"/>
                      </a:moveTo>
                      <a:cubicBezTo>
                        <a:pt x="22386" y="33578"/>
                        <a:pt x="28836" y="27128"/>
                        <a:pt x="28862" y="19173"/>
                      </a:cubicBezTo>
                      <a:lnTo>
                        <a:pt x="28862" y="14406"/>
                      </a:lnTo>
                      <a:cubicBezTo>
                        <a:pt x="28862" y="6451"/>
                        <a:pt x="22386" y="0"/>
                        <a:pt x="14431" y="0"/>
                      </a:cubicBezTo>
                      <a:cubicBezTo>
                        <a:pt x="6451" y="0"/>
                        <a:pt x="1" y="6451"/>
                        <a:pt x="1" y="14406"/>
                      </a:cubicBezTo>
                      <a:lnTo>
                        <a:pt x="1" y="19173"/>
                      </a:lnTo>
                      <a:cubicBezTo>
                        <a:pt x="1" y="27128"/>
                        <a:pt x="6451" y="33578"/>
                        <a:pt x="14431" y="33604"/>
                      </a:cubicBezTo>
                      <a:close/>
                      <a:moveTo>
                        <a:pt x="5100" y="14406"/>
                      </a:moveTo>
                      <a:cubicBezTo>
                        <a:pt x="5100" y="9255"/>
                        <a:pt x="9281" y="5100"/>
                        <a:pt x="14431" y="5100"/>
                      </a:cubicBezTo>
                      <a:cubicBezTo>
                        <a:pt x="19581" y="5100"/>
                        <a:pt x="23763" y="9255"/>
                        <a:pt x="23763" y="14406"/>
                      </a:cubicBezTo>
                      <a:lnTo>
                        <a:pt x="23763" y="19173"/>
                      </a:lnTo>
                      <a:cubicBezTo>
                        <a:pt x="23763" y="24323"/>
                        <a:pt x="19581" y="28505"/>
                        <a:pt x="14431" y="28505"/>
                      </a:cubicBezTo>
                      <a:cubicBezTo>
                        <a:pt x="9281" y="28505"/>
                        <a:pt x="5100" y="24323"/>
                        <a:pt x="5100" y="19173"/>
                      </a:cubicBezTo>
                      <a:close/>
                      <a:moveTo>
                        <a:pt x="5100" y="14406"/>
                      </a:moveTo>
                      <a:close/>
                    </a:path>
                  </a:pathLst>
                </a:custGeom>
                <a:solidFill>
                  <a:srgbClr val="C88EE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18"/>
                <p:cNvSpPr/>
                <p:nvPr/>
              </p:nvSpPr>
              <p:spPr>
                <a:xfrm flipH="1">
                  <a:off x="1925011" y="1767940"/>
                  <a:ext cx="506619" cy="884247"/>
                </a:xfrm>
                <a:custGeom>
                  <a:rect b="b" l="l" r="r" t="t"/>
                  <a:pathLst>
                    <a:path extrusionOk="0" h="113075" w="64785">
                      <a:moveTo>
                        <a:pt x="50711" y="77"/>
                      </a:moveTo>
                      <a:cubicBezTo>
                        <a:pt x="50558" y="51"/>
                        <a:pt x="50176" y="26"/>
                        <a:pt x="39773" y="0"/>
                      </a:cubicBezTo>
                      <a:lnTo>
                        <a:pt x="39748" y="0"/>
                      </a:lnTo>
                      <a:cubicBezTo>
                        <a:pt x="38830" y="0"/>
                        <a:pt x="37989" y="485"/>
                        <a:pt x="37555" y="1275"/>
                      </a:cubicBezTo>
                      <a:lnTo>
                        <a:pt x="32099" y="10760"/>
                      </a:lnTo>
                      <a:lnTo>
                        <a:pt x="26974" y="1326"/>
                      </a:lnTo>
                      <a:cubicBezTo>
                        <a:pt x="26516" y="510"/>
                        <a:pt x="25649" y="0"/>
                        <a:pt x="24731" y="0"/>
                      </a:cubicBezTo>
                      <a:lnTo>
                        <a:pt x="14890" y="0"/>
                      </a:lnTo>
                      <a:cubicBezTo>
                        <a:pt x="6654" y="0"/>
                        <a:pt x="0" y="6655"/>
                        <a:pt x="0" y="14890"/>
                      </a:cubicBezTo>
                      <a:cubicBezTo>
                        <a:pt x="0" y="15298"/>
                        <a:pt x="51" y="44032"/>
                        <a:pt x="51" y="45255"/>
                      </a:cubicBezTo>
                      <a:cubicBezTo>
                        <a:pt x="76" y="50278"/>
                        <a:pt x="4130" y="54357"/>
                        <a:pt x="9153" y="54357"/>
                      </a:cubicBezTo>
                      <a:lnTo>
                        <a:pt x="9255" y="54357"/>
                      </a:lnTo>
                      <a:cubicBezTo>
                        <a:pt x="10708" y="54332"/>
                        <a:pt x="12110" y="53975"/>
                        <a:pt x="13360" y="53312"/>
                      </a:cubicBezTo>
                      <a:lnTo>
                        <a:pt x="14966" y="107261"/>
                      </a:lnTo>
                      <a:cubicBezTo>
                        <a:pt x="14966" y="107312"/>
                        <a:pt x="14966" y="107389"/>
                        <a:pt x="14966" y="107440"/>
                      </a:cubicBezTo>
                      <a:cubicBezTo>
                        <a:pt x="15272" y="110627"/>
                        <a:pt x="17975" y="113074"/>
                        <a:pt x="21187" y="113049"/>
                      </a:cubicBezTo>
                      <a:lnTo>
                        <a:pt x="43088" y="113049"/>
                      </a:lnTo>
                      <a:cubicBezTo>
                        <a:pt x="46326" y="113074"/>
                        <a:pt x="49003" y="110627"/>
                        <a:pt x="49309" y="107414"/>
                      </a:cubicBezTo>
                      <a:cubicBezTo>
                        <a:pt x="49309" y="107363"/>
                        <a:pt x="49309" y="107312"/>
                        <a:pt x="49309" y="107236"/>
                      </a:cubicBezTo>
                      <a:lnTo>
                        <a:pt x="50813" y="53363"/>
                      </a:lnTo>
                      <a:cubicBezTo>
                        <a:pt x="53618" y="54816"/>
                        <a:pt x="56983" y="54663"/>
                        <a:pt x="59686" y="53032"/>
                      </a:cubicBezTo>
                      <a:cubicBezTo>
                        <a:pt x="62388" y="51374"/>
                        <a:pt x="64045" y="48417"/>
                        <a:pt x="64045" y="45255"/>
                      </a:cubicBezTo>
                      <a:lnTo>
                        <a:pt x="64045" y="16241"/>
                      </a:lnTo>
                      <a:cubicBezTo>
                        <a:pt x="64785" y="8108"/>
                        <a:pt x="58844" y="893"/>
                        <a:pt x="50711" y="77"/>
                      </a:cubicBezTo>
                      <a:close/>
                      <a:moveTo>
                        <a:pt x="58946" y="15859"/>
                      </a:moveTo>
                      <a:cubicBezTo>
                        <a:pt x="58946" y="15961"/>
                        <a:pt x="58946" y="16037"/>
                        <a:pt x="58946" y="16114"/>
                      </a:cubicBezTo>
                      <a:lnTo>
                        <a:pt x="58946" y="45255"/>
                      </a:lnTo>
                      <a:cubicBezTo>
                        <a:pt x="58946" y="47448"/>
                        <a:pt x="57187" y="49233"/>
                        <a:pt x="54994" y="49258"/>
                      </a:cubicBezTo>
                      <a:cubicBezTo>
                        <a:pt x="52827" y="49309"/>
                        <a:pt x="50991" y="47601"/>
                        <a:pt x="50915" y="45408"/>
                      </a:cubicBezTo>
                      <a:lnTo>
                        <a:pt x="50915" y="45204"/>
                      </a:lnTo>
                      <a:cubicBezTo>
                        <a:pt x="50890" y="43828"/>
                        <a:pt x="49768" y="42706"/>
                        <a:pt x="48365" y="42706"/>
                      </a:cubicBezTo>
                      <a:lnTo>
                        <a:pt x="48340" y="42706"/>
                      </a:lnTo>
                      <a:cubicBezTo>
                        <a:pt x="46938" y="42706"/>
                        <a:pt x="45816" y="43853"/>
                        <a:pt x="45816" y="45255"/>
                      </a:cubicBezTo>
                      <a:cubicBezTo>
                        <a:pt x="45816" y="45357"/>
                        <a:pt x="45816" y="45434"/>
                        <a:pt x="45816" y="45536"/>
                      </a:cubicBezTo>
                      <a:lnTo>
                        <a:pt x="45867" y="47626"/>
                      </a:lnTo>
                      <a:lnTo>
                        <a:pt x="44210" y="106981"/>
                      </a:lnTo>
                      <a:cubicBezTo>
                        <a:pt x="44133" y="107542"/>
                        <a:pt x="43649" y="107975"/>
                        <a:pt x="43088" y="107950"/>
                      </a:cubicBezTo>
                      <a:lnTo>
                        <a:pt x="21187" y="107950"/>
                      </a:lnTo>
                      <a:cubicBezTo>
                        <a:pt x="20626" y="107975"/>
                        <a:pt x="20142" y="107542"/>
                        <a:pt x="20065" y="107006"/>
                      </a:cubicBezTo>
                      <a:lnTo>
                        <a:pt x="18306" y="47601"/>
                      </a:lnTo>
                      <a:lnTo>
                        <a:pt x="18255" y="45026"/>
                      </a:lnTo>
                      <a:cubicBezTo>
                        <a:pt x="18255" y="43624"/>
                        <a:pt x="17108" y="42502"/>
                        <a:pt x="15705" y="42502"/>
                      </a:cubicBezTo>
                      <a:cubicBezTo>
                        <a:pt x="14278" y="42527"/>
                        <a:pt x="13156" y="43675"/>
                        <a:pt x="13156" y="45077"/>
                      </a:cubicBezTo>
                      <a:cubicBezTo>
                        <a:pt x="13207" y="47295"/>
                        <a:pt x="11473" y="49156"/>
                        <a:pt x="9229" y="49258"/>
                      </a:cubicBezTo>
                      <a:lnTo>
                        <a:pt x="9153" y="49258"/>
                      </a:lnTo>
                      <a:cubicBezTo>
                        <a:pt x="6960" y="49258"/>
                        <a:pt x="5150" y="47473"/>
                        <a:pt x="5150" y="45255"/>
                      </a:cubicBezTo>
                      <a:cubicBezTo>
                        <a:pt x="5150" y="44949"/>
                        <a:pt x="5099" y="15298"/>
                        <a:pt x="5099" y="14890"/>
                      </a:cubicBezTo>
                      <a:cubicBezTo>
                        <a:pt x="5099" y="9485"/>
                        <a:pt x="9484" y="5099"/>
                        <a:pt x="14890" y="5099"/>
                      </a:cubicBezTo>
                      <a:lnTo>
                        <a:pt x="23201" y="5099"/>
                      </a:lnTo>
                      <a:lnTo>
                        <a:pt x="29805" y="17210"/>
                      </a:lnTo>
                      <a:cubicBezTo>
                        <a:pt x="30263" y="18000"/>
                        <a:pt x="31105" y="18510"/>
                        <a:pt x="32023" y="18536"/>
                      </a:cubicBezTo>
                      <a:lnTo>
                        <a:pt x="32048" y="18536"/>
                      </a:lnTo>
                      <a:cubicBezTo>
                        <a:pt x="32966" y="18536"/>
                        <a:pt x="33807" y="18026"/>
                        <a:pt x="34266" y="17235"/>
                      </a:cubicBezTo>
                      <a:lnTo>
                        <a:pt x="41227" y="5099"/>
                      </a:lnTo>
                      <a:cubicBezTo>
                        <a:pt x="44873" y="5099"/>
                        <a:pt x="49589" y="5125"/>
                        <a:pt x="50252" y="5150"/>
                      </a:cubicBezTo>
                      <a:cubicBezTo>
                        <a:pt x="55606" y="5737"/>
                        <a:pt x="59482" y="10505"/>
                        <a:pt x="58946" y="15859"/>
                      </a:cubicBezTo>
                      <a:close/>
                      <a:moveTo>
                        <a:pt x="58946" y="15859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rgbClr val="D1208D"/>
                    </a:gs>
                    <a:gs pos="100000">
                      <a:srgbClr val="81F5FF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5" name="Google Shape;225;p18"/>
            <p:cNvGrpSpPr/>
            <p:nvPr/>
          </p:nvGrpSpPr>
          <p:grpSpPr>
            <a:xfrm>
              <a:off x="672812" y="1684536"/>
              <a:ext cx="1478196" cy="1478196"/>
              <a:chOff x="-331498" y="749725"/>
              <a:chExt cx="1285500" cy="1285500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-184343" y="896813"/>
                <a:ext cx="991200" cy="991200"/>
              </a:xfrm>
              <a:prstGeom prst="ellipse">
                <a:avLst/>
              </a:prstGeom>
              <a:noFill/>
              <a:ln cap="flat" cmpd="sng" w="28575">
                <a:solidFill>
                  <a:srgbClr val="81F5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-331498" y="749725"/>
                <a:ext cx="1285500" cy="1285500"/>
              </a:xfrm>
              <a:prstGeom prst="ellipse">
                <a:avLst/>
              </a:prstGeom>
              <a:noFill/>
              <a:ln cap="flat" cmpd="sng" w="38100">
                <a:solidFill>
                  <a:srgbClr val="81F5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Cargo loss will decrease dramatically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Shipping will become more reliable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Remodeled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Lock provides most of the many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benefits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costing a lot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overseas shipping industry would soar in price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Customer satisfaction/company reputation would increase because of less cargo falling overboard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 Lock </a:t>
            </a:r>
            <a:r>
              <a:rPr lang="en"/>
              <a:t>addresses</a:t>
            </a:r>
            <a:r>
              <a:rPr lang="en"/>
              <a:t> the problem that twist locks on cargo ships aren’t strong enough to hold cargo containers on rolling seas. Around </a:t>
            </a:r>
            <a:r>
              <a:rPr b="1" lang="en"/>
              <a:t>1400 cargo containers</a:t>
            </a:r>
            <a:r>
              <a:rPr lang="en"/>
              <a:t> are lost at sea every year, and we are looking to solve this. We think the </a:t>
            </a:r>
            <a:r>
              <a:rPr lang="en"/>
              <a:t>Auto Lock</a:t>
            </a:r>
            <a:r>
              <a:rPr lang="en"/>
              <a:t> is a great solution because: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cost-efficient—the galvanized carbon steel costs $1.02 per pound. Since we are using 5 kg per lock, the metal of each lock would cost about $11.34.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Auto Lock</a:t>
            </a:r>
            <a:r>
              <a:rPr lang="en"/>
              <a:t> is durable as the zinc coating </a:t>
            </a:r>
            <a:r>
              <a:rPr lang="en"/>
              <a:t>defects</a:t>
            </a:r>
            <a:r>
              <a:rPr lang="en"/>
              <a:t> salt and the silicon is </a:t>
            </a:r>
            <a:r>
              <a:rPr lang="en"/>
              <a:t>waterproof</a:t>
            </a:r>
            <a:r>
              <a:rPr lang="en"/>
              <a:t>, preventing rust and letting</a:t>
            </a:r>
            <a:r>
              <a:rPr lang="en"/>
              <a:t> it </a:t>
            </a:r>
            <a:r>
              <a:rPr lang="en"/>
              <a:t>work efficiently.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metal is quite strong, being able to withstand about 121,000 psi of force. This means the lock will stand, even through the harsh sea.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solution of our Auto Lock will be able to save many, many containers, which decreases the shipping product losses and boosts the industry and the economy.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Notable Resources</a:t>
            </a:r>
            <a:endParaRPr sz="4800"/>
          </a:p>
        </p:txBody>
      </p:sp>
      <p:sp>
        <p:nvSpPr>
          <p:cNvPr id="245" name="Google Shape;245;p21" title="hi"/>
          <p:cNvSpPr txBox="1"/>
          <p:nvPr>
            <p:ph idx="1" type="body"/>
          </p:nvPr>
        </p:nvSpPr>
        <p:spPr>
          <a:xfrm>
            <a:off x="817400" y="1819825"/>
            <a:ext cx="70305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Transmitters and Receivers Link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Alloy Additions to the Kettle and Their Purposes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Strength of High carbon steel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Galvanized Steel: Types, Uses, Benefits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How Container Shipping Works — World Shipping Council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Container Losses In The Rolling Seas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MetalMiner Prices: Carbon Steel Prices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10"/>
              </a:rPr>
              <a:t>What Are the Top 10 Strongest Metals on Earth?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11"/>
              </a:rPr>
              <a:t>About Twistlocks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12"/>
              </a:rPr>
              <a:t>Psi to tonnes conversion table (inches)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