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B16147-4B94-4C26-BE07-774813D0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FBB6DB-2E5F-4A49-8048-F4E1C63B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17" y="2245519"/>
            <a:ext cx="4932767" cy="32635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EF41-613D-47D4-9AD7-B69A6876DACA}"/>
                  </a:ext>
                </a:extLst>
              </p:cNvPr>
              <p:cNvSpPr txBox="1"/>
              <p:nvPr/>
            </p:nvSpPr>
            <p:spPr>
              <a:xfrm>
                <a:off x="6791325" y="2867025"/>
                <a:ext cx="1209675" cy="50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135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EF41-613D-47D4-9AD7-B69A6876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2867025"/>
                <a:ext cx="1209675" cy="503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AC2DD-7F88-4672-84D1-71009262C81C}"/>
                  </a:ext>
                </a:extLst>
              </p:cNvPr>
              <p:cNvSpPr txBox="1"/>
              <p:nvPr/>
            </p:nvSpPr>
            <p:spPr>
              <a:xfrm>
                <a:off x="3181646" y="3103141"/>
                <a:ext cx="120967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135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AC2DD-7F88-4672-84D1-71009262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46" y="3103141"/>
                <a:ext cx="1209675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9B88F0-371A-49DC-8228-2F54BE59E1E1}"/>
              </a:ext>
            </a:extLst>
          </p:cNvPr>
          <p:cNvCxnSpPr>
            <a:cxnSpLocks/>
          </p:cNvCxnSpPr>
          <p:nvPr/>
        </p:nvCxnSpPr>
        <p:spPr>
          <a:xfrm>
            <a:off x="3843634" y="3361894"/>
            <a:ext cx="318791" cy="87587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89371-FF61-45AB-8623-1111DC2FCC6F}"/>
                  </a:ext>
                </a:extLst>
              </p:cNvPr>
              <p:cNvSpPr txBox="1"/>
              <p:nvPr/>
            </p:nvSpPr>
            <p:spPr>
              <a:xfrm>
                <a:off x="2805410" y="4051273"/>
                <a:ext cx="120967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135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89371-FF61-45AB-8623-1111DC2F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10" y="4051273"/>
                <a:ext cx="1209675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2E3106-492A-49AB-A671-B35FA2670276}"/>
                  </a:ext>
                </a:extLst>
              </p:cNvPr>
              <p:cNvSpPr txBox="1"/>
              <p:nvPr/>
            </p:nvSpPr>
            <p:spPr>
              <a:xfrm>
                <a:off x="5305425" y="2636424"/>
                <a:ext cx="120967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135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b="1" i="1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2E3106-492A-49AB-A671-B35FA267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5" y="2636424"/>
                <a:ext cx="1209675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A5B791-BF8A-4577-B521-56079584084D}"/>
              </a:ext>
            </a:extLst>
          </p:cNvPr>
          <p:cNvCxnSpPr>
            <a:cxnSpLocks/>
          </p:cNvCxnSpPr>
          <p:nvPr/>
        </p:nvCxnSpPr>
        <p:spPr>
          <a:xfrm flipH="1">
            <a:off x="5429546" y="2913423"/>
            <a:ext cx="390526" cy="9210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52C55-692A-42B6-B040-C1477A8FEC5B}"/>
              </a:ext>
            </a:extLst>
          </p:cNvPr>
          <p:cNvCxnSpPr>
            <a:cxnSpLocks/>
          </p:cNvCxnSpPr>
          <p:nvPr/>
        </p:nvCxnSpPr>
        <p:spPr>
          <a:xfrm flipV="1">
            <a:off x="3977428" y="2913423"/>
            <a:ext cx="413894" cy="18139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BA2510C-1D53-4B6D-AE9F-90238E49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7" y="3314701"/>
            <a:ext cx="5152541" cy="3408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13D56-9E22-491D-8BE8-DA447376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on closed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/>
              <p:nvPr/>
            </p:nvSpPr>
            <p:spPr>
              <a:xfrm>
                <a:off x="6969489" y="4009196"/>
                <a:ext cx="13654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sz="2000" b="1" dirty="0"/>
                  <a:t> off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1" dirty="0"/>
                  <a:t> still on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9" y="4009196"/>
                <a:ext cx="1365493" cy="707886"/>
              </a:xfrm>
              <a:prstGeom prst="rect">
                <a:avLst/>
              </a:prstGeom>
              <a:blipFill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37A40-9E11-4B07-9389-5D973128BC43}"/>
              </a:ext>
            </a:extLst>
          </p:cNvPr>
          <p:cNvCxnSpPr>
            <a:cxnSpLocks/>
          </p:cNvCxnSpPr>
          <p:nvPr/>
        </p:nvCxnSpPr>
        <p:spPr>
          <a:xfrm flipH="1">
            <a:off x="6566389" y="4356046"/>
            <a:ext cx="501161" cy="3740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/>
              <p:nvPr/>
            </p:nvSpPr>
            <p:spPr>
              <a:xfrm>
                <a:off x="1772381" y="3482348"/>
                <a:ext cx="1841847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Square Wave</a:t>
                </a:r>
              </a:p>
              <a:p>
                <a:r>
                  <a:rPr lang="en-US" dirty="0"/>
                  <a:t>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𝑚𝐻𝑧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500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81" y="3482348"/>
                <a:ext cx="1841847" cy="1225207"/>
              </a:xfrm>
              <a:prstGeom prst="rect">
                <a:avLst/>
              </a:prstGeom>
              <a:blipFill>
                <a:blip r:embed="rId4"/>
                <a:stretch>
                  <a:fillRect l="-2980" b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6991539-0911-4B09-A118-086C64CA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2" y="1693059"/>
            <a:ext cx="4449459" cy="2662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/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/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/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blipFill>
                <a:blip r:embed="rId8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DCBB04-0037-4E90-9C09-29103051ED10}"/>
                  </a:ext>
                </a:extLst>
              </p:cNvPr>
              <p:cNvSpPr txBox="1"/>
              <p:nvPr/>
            </p:nvSpPr>
            <p:spPr>
              <a:xfrm>
                <a:off x="796620" y="1956023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DCBB04-0037-4E90-9C09-29103051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20" y="1956023"/>
                <a:ext cx="5264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/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/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/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/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990BA53F-817D-417A-A46F-6D2CE951500C}"/>
              </a:ext>
            </a:extLst>
          </p:cNvPr>
          <p:cNvSpPr txBox="1"/>
          <p:nvPr/>
        </p:nvSpPr>
        <p:spPr>
          <a:xfrm>
            <a:off x="411709" y="4767302"/>
            <a:ext cx="359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Closed switch allows a pathway for the square wave to be read from the oscilloscope.</a:t>
            </a:r>
          </a:p>
        </p:txBody>
      </p:sp>
    </p:spTree>
    <p:extLst>
      <p:ext uri="{BB962C8B-B14F-4D97-AF65-F5344CB8AC3E}">
        <p14:creationId xmlns:p14="http://schemas.microsoft.com/office/powerpoint/2010/main" val="284158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BA2510C-1D53-4B6D-AE9F-90238E49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7" y="3314701"/>
            <a:ext cx="5152541" cy="3408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13D56-9E22-491D-8BE8-DA447376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on closed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/>
              <p:nvPr/>
            </p:nvSpPr>
            <p:spPr>
              <a:xfrm>
                <a:off x="6530023" y="3759375"/>
                <a:ext cx="1985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sz="2000" b="1" dirty="0"/>
                  <a:t> 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𝐤𝐇𝐳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23" y="3759375"/>
                <a:ext cx="1985327" cy="707886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37A40-9E11-4B07-9389-5D973128BC43}"/>
              </a:ext>
            </a:extLst>
          </p:cNvPr>
          <p:cNvCxnSpPr>
            <a:cxnSpLocks/>
          </p:cNvCxnSpPr>
          <p:nvPr/>
        </p:nvCxnSpPr>
        <p:spPr>
          <a:xfrm flipH="1">
            <a:off x="5722347" y="3993645"/>
            <a:ext cx="705080" cy="4120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/>
              <p:nvPr/>
            </p:nvSpPr>
            <p:spPr>
              <a:xfrm>
                <a:off x="1772381" y="3482348"/>
                <a:ext cx="1841847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r>
                  <a:rPr lang="en-US" dirty="0"/>
                  <a:t>Square Wave</a:t>
                </a:r>
              </a:p>
              <a:p>
                <a:r>
                  <a:rPr lang="en-US" dirty="0"/>
                  <a:t>Frequency Sweep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4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81" y="3482348"/>
                <a:ext cx="1841847" cy="1498744"/>
              </a:xfrm>
              <a:prstGeom prst="rect">
                <a:avLst/>
              </a:prstGeom>
              <a:blipFill>
                <a:blip r:embed="rId4"/>
                <a:stretch>
                  <a:fillRect l="-2980" r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6991539-0911-4B09-A118-086C64CA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2" y="1693059"/>
            <a:ext cx="4449459" cy="2662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/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/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/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blipFill>
                <a:blip r:embed="rId8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DCBB04-0037-4E90-9C09-29103051ED10}"/>
                  </a:ext>
                </a:extLst>
              </p:cNvPr>
              <p:cNvSpPr txBox="1"/>
              <p:nvPr/>
            </p:nvSpPr>
            <p:spPr>
              <a:xfrm>
                <a:off x="796620" y="1956023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DCBB04-0037-4E90-9C09-29103051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20" y="1956023"/>
                <a:ext cx="5264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/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/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/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/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990BA53F-817D-417A-A46F-6D2CE951500C}"/>
              </a:ext>
            </a:extLst>
          </p:cNvPr>
          <p:cNvSpPr txBox="1"/>
          <p:nvPr/>
        </p:nvSpPr>
        <p:spPr>
          <a:xfrm>
            <a:off x="662773" y="5110426"/>
            <a:ext cx="306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6 mV jump at output when driving switch with 3.3 kHz</a:t>
            </a:r>
          </a:p>
        </p:txBody>
      </p:sp>
    </p:spTree>
    <p:extLst>
      <p:ext uri="{BB962C8B-B14F-4D97-AF65-F5344CB8AC3E}">
        <p14:creationId xmlns:p14="http://schemas.microsoft.com/office/powerpoint/2010/main" val="97017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103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Square wave on closed switch</vt:lpstr>
      <vt:lpstr>Square wave on closed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Sunwoo Lee</dc:creator>
  <cp:lastModifiedBy>Sunwoo Lee</cp:lastModifiedBy>
  <cp:revision>12</cp:revision>
  <dcterms:created xsi:type="dcterms:W3CDTF">2017-10-25T05:04:06Z</dcterms:created>
  <dcterms:modified xsi:type="dcterms:W3CDTF">2017-10-26T01:40:24Z</dcterms:modified>
</cp:coreProperties>
</file>