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EE64-2BC3-4EA5-A689-7482B430AB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FEE3-5911-4EC9-9327-9451155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BA2510C-1D53-4B6D-AE9F-90238E49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7" y="3314701"/>
            <a:ext cx="5152541" cy="3408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13D56-9E22-491D-8BE8-DA447376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on closed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/>
              <p:nvPr/>
            </p:nvSpPr>
            <p:spPr>
              <a:xfrm>
                <a:off x="6969489" y="4009196"/>
                <a:ext cx="13654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sz="2000" b="1" dirty="0"/>
                  <a:t> off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1" dirty="0"/>
                  <a:t> still on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9" y="4009196"/>
                <a:ext cx="1365493" cy="707886"/>
              </a:xfrm>
              <a:prstGeom prst="rect">
                <a:avLst/>
              </a:prstGeom>
              <a:blipFill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37A40-9E11-4B07-9389-5D973128BC43}"/>
              </a:ext>
            </a:extLst>
          </p:cNvPr>
          <p:cNvCxnSpPr>
            <a:cxnSpLocks/>
          </p:cNvCxnSpPr>
          <p:nvPr/>
        </p:nvCxnSpPr>
        <p:spPr>
          <a:xfrm flipH="1">
            <a:off x="6566389" y="4356046"/>
            <a:ext cx="501161" cy="3740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/>
              <p:nvPr/>
            </p:nvSpPr>
            <p:spPr>
              <a:xfrm>
                <a:off x="1772381" y="3482348"/>
                <a:ext cx="1841847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Square Wave</a:t>
                </a:r>
              </a:p>
              <a:p>
                <a:r>
                  <a:rPr lang="en-US" dirty="0"/>
                  <a:t>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𝑚𝐻𝑧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500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81" y="3482348"/>
                <a:ext cx="1841847" cy="1225207"/>
              </a:xfrm>
              <a:prstGeom prst="rect">
                <a:avLst/>
              </a:prstGeom>
              <a:blipFill>
                <a:blip r:embed="rId4"/>
                <a:stretch>
                  <a:fillRect l="-2980" b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6991539-0911-4B09-A118-086C64CA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2" y="1693059"/>
            <a:ext cx="4449459" cy="2662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/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/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/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blipFill>
                <a:blip r:embed="rId8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/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/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/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/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990BA53F-817D-417A-A46F-6D2CE951500C}"/>
              </a:ext>
            </a:extLst>
          </p:cNvPr>
          <p:cNvSpPr txBox="1"/>
          <p:nvPr/>
        </p:nvSpPr>
        <p:spPr>
          <a:xfrm>
            <a:off x="411709" y="4767302"/>
            <a:ext cx="359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Closed switch allows a pathway for the square wave to be read from the oscilloscope.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96DD9C9-05D9-453F-ADEA-C7F4EB0FA440}"/>
                  </a:ext>
                </a:extLst>
              </p:cNvPr>
              <p:cNvSpPr txBox="1"/>
              <p:nvPr/>
            </p:nvSpPr>
            <p:spPr>
              <a:xfrm>
                <a:off x="28636" y="1910165"/>
                <a:ext cx="1278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b="1" dirty="0"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𝟑𝟒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96DD9C9-05D9-453F-ADEA-C7F4EB0F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" y="1910165"/>
                <a:ext cx="12785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5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BA2510C-1D53-4B6D-AE9F-90238E49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7" y="3314701"/>
            <a:ext cx="5152541" cy="3408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13D56-9E22-491D-8BE8-DA447376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at resonance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/>
              <p:nvPr/>
            </p:nvSpPr>
            <p:spPr>
              <a:xfrm>
                <a:off x="6530023" y="3759375"/>
                <a:ext cx="1985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sz="2000" b="1" dirty="0"/>
                  <a:t> 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𝐤𝐇𝐳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3DDEDE-74F6-43AC-97CE-64392703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23" y="3759375"/>
                <a:ext cx="1985327" cy="707886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37A40-9E11-4B07-9389-5D973128BC43}"/>
              </a:ext>
            </a:extLst>
          </p:cNvPr>
          <p:cNvCxnSpPr>
            <a:cxnSpLocks/>
          </p:cNvCxnSpPr>
          <p:nvPr/>
        </p:nvCxnSpPr>
        <p:spPr>
          <a:xfrm flipH="1">
            <a:off x="5722347" y="3993645"/>
            <a:ext cx="705080" cy="4120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/>
              <p:nvPr/>
            </p:nvSpPr>
            <p:spPr>
              <a:xfrm>
                <a:off x="1772381" y="3482348"/>
                <a:ext cx="1841847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r>
                  <a:rPr lang="en-US" dirty="0"/>
                  <a:t>Square Wave</a:t>
                </a:r>
              </a:p>
              <a:p>
                <a:r>
                  <a:rPr lang="en-US" dirty="0"/>
                  <a:t>Frequency Sweep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4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8A6BC3-F0F1-4515-8048-01673F5C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81" y="3482348"/>
                <a:ext cx="1841847" cy="1498744"/>
              </a:xfrm>
              <a:prstGeom prst="rect">
                <a:avLst/>
              </a:prstGeom>
              <a:blipFill>
                <a:blip r:embed="rId4"/>
                <a:stretch>
                  <a:fillRect l="-2980" r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6991539-0911-4B09-A118-086C64CA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2" y="1693059"/>
            <a:ext cx="4449459" cy="2662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/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C14C1D-EC0E-4B3A-A8B9-7200F8E9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27" y="2475850"/>
                <a:ext cx="52643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/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1ECFA-3650-4478-BB1C-CF0E860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9" y="1554261"/>
                <a:ext cx="526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/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EBDD5D-ACC6-42F6-8D15-49737D12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94" y="1618957"/>
                <a:ext cx="526435" cy="369332"/>
              </a:xfrm>
              <a:prstGeom prst="rect">
                <a:avLst/>
              </a:prstGeom>
              <a:blipFill>
                <a:blip r:embed="rId8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/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12115-8592-4DFE-9299-22AA48DE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2442155"/>
                <a:ext cx="52643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/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0EF89E-7FF2-410C-BE51-404A7DA4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5" y="1956332"/>
                <a:ext cx="52643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/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6274EB-5EFC-49B5-B2DA-B545F099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16" y="2233331"/>
                <a:ext cx="52643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/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𝒐𝒔𝒄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95986E5-8F30-4A56-B4B2-9793E6C1F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87" y="2300462"/>
                <a:ext cx="52643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990BA53F-817D-417A-A46F-6D2CE951500C}"/>
              </a:ext>
            </a:extLst>
          </p:cNvPr>
          <p:cNvSpPr txBox="1"/>
          <p:nvPr/>
        </p:nvSpPr>
        <p:spPr>
          <a:xfrm>
            <a:off x="662773" y="5110426"/>
            <a:ext cx="306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6 mV jump at output when driving switch with 3.3 kHz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A63789-DC47-4FD6-8240-25D1E99A7197}"/>
                  </a:ext>
                </a:extLst>
              </p:cNvPr>
              <p:cNvSpPr txBox="1"/>
              <p:nvPr/>
            </p:nvSpPr>
            <p:spPr>
              <a:xfrm>
                <a:off x="23478" y="1956332"/>
                <a:ext cx="1278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b="1" dirty="0"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𝟑𝟒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A63789-DC47-4FD6-8240-25D1E99A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8" y="1956332"/>
                <a:ext cx="12785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7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91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Square wave on closed switch</vt:lpstr>
      <vt:lpstr>Switch at resonance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Sunwoo Lee</dc:creator>
  <cp:lastModifiedBy>Sunwoo Lee</cp:lastModifiedBy>
  <cp:revision>14</cp:revision>
  <dcterms:created xsi:type="dcterms:W3CDTF">2017-10-25T05:04:06Z</dcterms:created>
  <dcterms:modified xsi:type="dcterms:W3CDTF">2017-10-26T03:47:22Z</dcterms:modified>
</cp:coreProperties>
</file>