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4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6AA-D7A0-4B37-A8F5-CC7EC61B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B891-A295-4AB7-BFB7-3449B7D7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357F-C7AE-49D0-92E6-7CF6EB59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18F8-C438-45E5-AE40-29770E6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05D9-2D31-4875-95F5-1D3F5A2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A08A-A33C-40D3-9FE2-51C9481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01AE2-E702-4B74-B34F-94CB073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4024-6E30-4A56-860E-DE50CC3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74FD-A7ED-4B7C-BACF-42C09468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0D83-86C5-4304-AB2C-3D7BFAF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D5BC3-9FA3-4706-879B-9EAC23ECF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74596-0A12-4B1F-A2FB-37CE3533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6434-A1A4-4FE3-A4B1-2053C4CC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D231-BC1A-44E3-82AC-434887CE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E7EF-E1C9-404B-B3E4-A4EE35A1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BCC-F1FC-4A0B-ABF1-AD944A51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2215-DED3-4298-985D-2C80D6EA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2384-B4D9-418E-B08A-65C3673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10FA-B7D6-4FD0-BE2E-3BCCF18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1390-3DF5-4614-9D26-4651C97D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8905-A80F-40D5-A2F6-1B481976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221E-6CF7-457F-8855-0249BB02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EA63-0C96-4635-A4DB-B0DFA51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DF1C-1384-4035-860E-6B9E9D3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5067-7B44-45A7-BA5A-6A88F441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30F-998F-4C58-88E2-401A43E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3097-DB8B-4CAF-AA7D-34AB6BD6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70E3E-C71C-4AC9-B90F-6C8B43C9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76922-77D3-4A97-ADED-1F30D310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1BDD-C08D-49A0-93CC-360E5F4E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2E0B-BF7A-40E1-BF17-F4834D09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C16-0DD9-4AF0-A576-FAE50522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7966-AE7B-4C44-A2B9-4C34C843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3BA5-EBF8-4E25-8080-7969BC45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E41C5-BCE4-44EA-B3D1-DDF2A0B5D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0DF03-C1D7-410B-AD19-94AC7007D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DEB61-DF2E-4FED-A5D7-C268CB3D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FFC7-0D40-4E21-ADB3-39A20AE7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B6D14-E8FF-431C-B1D8-6B93CFA4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CECD-44EB-4A31-8A92-883D376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6C455-5C8F-4503-86A3-18D6B781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F7B13-3D95-4C55-B078-57AA1CE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B04C8-DA67-40EE-94E2-3BEF093E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006D3-EB51-4889-95CA-34ECCC3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7D01-30C0-4289-97A4-F0E9ACC8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36BDF-3A50-4925-BBDC-D49599A8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EE61-DD26-4663-917B-2401B019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925D-A888-4B9D-BACF-2400E34F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D1EC9-3561-4822-9763-4EB6E97E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ED03-DD2F-4B8A-A972-BB8BA60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4F9B4-11B7-4073-B667-8B944BF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1A980-1CA8-4BEA-A45E-30B07DA0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FE9E-770D-46F0-B175-19064AF1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30AEB-1905-4949-A913-83CBD4A74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4EFB-88BF-4AAF-9016-C27D021F2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2E109-E536-49DA-99A9-CB639DC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8BA9-7AE2-46C3-A20C-7A9C0C3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F89C2-8C3C-4153-AD13-E5F3FF3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02A1B-CE2C-45B8-9D1B-5D6B3EA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2EDB-2655-455C-8A21-35DCC45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3EED-4DA5-43B0-BA2C-9665E9FDB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5211-540E-495E-84C6-7F124918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D7BF-5424-42C0-A3EA-03E270C74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B16147-4B94-4C26-BE07-774813D0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FBB6DB-2E5F-4A49-8048-F4E1C63B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1851025"/>
            <a:ext cx="6577022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EF41-613D-47D4-9AD7-B69A6876DACA}"/>
                  </a:ext>
                </a:extLst>
              </p:cNvPr>
              <p:cNvSpPr txBox="1"/>
              <p:nvPr/>
            </p:nvSpPr>
            <p:spPr>
              <a:xfrm>
                <a:off x="9055100" y="2679700"/>
                <a:ext cx="161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EF41-613D-47D4-9AD7-B69A6876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100" y="2679700"/>
                <a:ext cx="16129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AC2DD-7F88-4672-84D1-71009262C81C}"/>
                  </a:ext>
                </a:extLst>
              </p:cNvPr>
              <p:cNvSpPr txBox="1"/>
              <p:nvPr/>
            </p:nvSpPr>
            <p:spPr>
              <a:xfrm>
                <a:off x="4242195" y="2994522"/>
                <a:ext cx="161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AC2DD-7F88-4672-84D1-71009262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95" y="2994522"/>
                <a:ext cx="16129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9B88F0-371A-49DC-8228-2F54BE59E1E1}"/>
              </a:ext>
            </a:extLst>
          </p:cNvPr>
          <p:cNvCxnSpPr>
            <a:cxnSpLocks/>
          </p:cNvCxnSpPr>
          <p:nvPr/>
        </p:nvCxnSpPr>
        <p:spPr>
          <a:xfrm>
            <a:off x="5124845" y="3339525"/>
            <a:ext cx="425055" cy="116782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89371-FF61-45AB-8623-1111DC2FCC6F}"/>
                  </a:ext>
                </a:extLst>
              </p:cNvPr>
              <p:cNvSpPr txBox="1"/>
              <p:nvPr/>
            </p:nvSpPr>
            <p:spPr>
              <a:xfrm>
                <a:off x="3740546" y="4258698"/>
                <a:ext cx="161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89371-FF61-45AB-8623-1111DC2F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46" y="4258698"/>
                <a:ext cx="16129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2E3106-492A-49AB-A671-B35FA2670276}"/>
                  </a:ext>
                </a:extLst>
              </p:cNvPr>
              <p:cNvSpPr txBox="1"/>
              <p:nvPr/>
            </p:nvSpPr>
            <p:spPr>
              <a:xfrm>
                <a:off x="7073900" y="2372232"/>
                <a:ext cx="161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2E3106-492A-49AB-A671-B35FA267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0" y="2372232"/>
                <a:ext cx="1612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A5B791-BF8A-4577-B521-56079584084D}"/>
              </a:ext>
            </a:extLst>
          </p:cNvPr>
          <p:cNvCxnSpPr>
            <a:cxnSpLocks/>
          </p:cNvCxnSpPr>
          <p:nvPr/>
        </p:nvCxnSpPr>
        <p:spPr>
          <a:xfrm flipH="1">
            <a:off x="7239394" y="2741564"/>
            <a:ext cx="520701" cy="12280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52C55-692A-42B6-B040-C1477A8FEC5B}"/>
              </a:ext>
            </a:extLst>
          </p:cNvPr>
          <p:cNvCxnSpPr>
            <a:cxnSpLocks/>
          </p:cNvCxnSpPr>
          <p:nvPr/>
        </p:nvCxnSpPr>
        <p:spPr>
          <a:xfrm flipV="1">
            <a:off x="5303236" y="2741564"/>
            <a:ext cx="551859" cy="2418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4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Sunwoo Lee</dc:creator>
  <cp:lastModifiedBy>Sunwoo Lee</cp:lastModifiedBy>
  <cp:revision>1</cp:revision>
  <dcterms:created xsi:type="dcterms:W3CDTF">2017-10-25T05:04:06Z</dcterms:created>
  <dcterms:modified xsi:type="dcterms:W3CDTF">2017-10-25T05:10:21Z</dcterms:modified>
</cp:coreProperties>
</file>