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256" r:id="rId5"/>
    <p:sldId id="258" r:id="rId6"/>
    <p:sldId id="261" r:id="rId7"/>
    <p:sldId id="259" r:id="rId8"/>
    <p:sldId id="260" r:id="rId9"/>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90" autoAdjust="0"/>
  </p:normalViewPr>
  <p:slideViewPr>
    <p:cSldViewPr snapToGrid="0" showGuides="1">
      <p:cViewPr>
        <p:scale>
          <a:sx n="233" d="100"/>
          <a:sy n="233" d="100"/>
        </p:scale>
        <p:origin x="-6730" y="-878"/>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5" d="100"/>
          <a:sy n="65" d="100"/>
        </p:scale>
        <p:origin x="1762"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43F14B5-87C7-47A4-B055-3EC74ADFD4A2}" type="datetime1">
              <a:rPr lang="it-IT" smtClean="0"/>
              <a:t>08/07/2020</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BE02CB2-C418-4FC3-8803-A9431037D322}" type="slidenum">
              <a:rPr lang="it-IT" smtClean="0"/>
              <a:t>‹N›</a:t>
            </a:fld>
            <a:endParaRPr lang="it-IT" dirty="0"/>
          </a:p>
        </p:txBody>
      </p:sp>
    </p:spTree>
    <p:extLst>
      <p:ext uri="{BB962C8B-B14F-4D97-AF65-F5344CB8AC3E}">
        <p14:creationId xmlns:p14="http://schemas.microsoft.com/office/powerpoint/2010/main" val="3152513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966B9-C3A9-4F1E-99C1-6B3073C43DE4}" type="datetime1">
              <a:rPr lang="it-IT" smtClean="0"/>
              <a:pPr/>
              <a:t>08/07/2020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it-IT" noProof="0" smtClean="0"/>
              <a:t>‹N›</a:t>
            </a:fld>
            <a:endParaRPr lang="it-IT"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_01">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4"/>
                </a:solidFill>
                <a:latin typeface="+mj-lt"/>
              </a:defRPr>
            </a:lvl1pPr>
          </a:lstStyle>
          <a:p>
            <a:pPr rtl="0"/>
            <a:r>
              <a:rPr lang="it-IT" noProof="0" dirty="0"/>
              <a:t>Inserire qui il titolo</a:t>
            </a:r>
          </a:p>
        </p:txBody>
      </p:sp>
      <p:sp>
        <p:nvSpPr>
          <p:cNvPr id="3" name="Sottotitolo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grpSp>
        <p:nvGrpSpPr>
          <p:cNvPr id="14" name="Gruppo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igura a mano libera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16" name="Figura a mano libera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pic>
        <p:nvPicPr>
          <p:cNvPr id="9" name="Immagine 8">
            <a:extLst>
              <a:ext uri="{FF2B5EF4-FFF2-40B4-BE49-F238E27FC236}">
                <a16:creationId xmlns:a16="http://schemas.microsoft.com/office/drawing/2014/main" id="{4FE28ACC-E44C-4381-B768-0310810E78D2}"/>
              </a:ext>
            </a:extLst>
          </p:cNvPr>
          <p:cNvPicPr>
            <a:picLocks noChangeAspect="1"/>
          </p:cNvPicPr>
          <p:nvPr userDrawn="1"/>
        </p:nvPicPr>
        <p:blipFill>
          <a:blip r:embed="rId2"/>
          <a:srcRect/>
          <a:stretch/>
        </p:blipFill>
        <p:spPr>
          <a:xfrm>
            <a:off x="6763299" y="339907"/>
            <a:ext cx="2358123" cy="1646064"/>
          </a:xfrm>
          <a:prstGeom prst="rect">
            <a:avLst/>
          </a:prstGeom>
        </p:spPr>
      </p:pic>
      <p:cxnSp>
        <p:nvCxnSpPr>
          <p:cNvPr id="5" name="Connettore diritto 4">
            <a:extLst>
              <a:ext uri="{FF2B5EF4-FFF2-40B4-BE49-F238E27FC236}">
                <a16:creationId xmlns:a16="http://schemas.microsoft.com/office/drawing/2014/main" id="{819AFA09-F4B1-493D-BCAD-FF30C20CD1AA}"/>
              </a:ext>
            </a:extLst>
          </p:cNvPr>
          <p:cNvCxnSpPr/>
          <p:nvPr userDrawn="1"/>
        </p:nvCxnSpPr>
        <p:spPr>
          <a:xfrm>
            <a:off x="6469778" y="4233582"/>
            <a:ext cx="550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del team">
    <p:spTree>
      <p:nvGrpSpPr>
        <p:cNvPr id="1" name=""/>
        <p:cNvGrpSpPr/>
        <p:nvPr/>
      </p:nvGrpSpPr>
      <p:grpSpPr>
        <a:xfrm>
          <a:off x="0" y="0"/>
          <a:ext cx="0" cy="0"/>
          <a:chOff x="0" y="0"/>
          <a:chExt cx="0" cy="0"/>
        </a:xfrm>
      </p:grpSpPr>
      <p:grpSp>
        <p:nvGrpSpPr>
          <p:cNvPr id="35" name="Gruppo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igura a mano libera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37" name="Figura a mano libera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38" name="Figura a mano libera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sp>
        <p:nvSpPr>
          <p:cNvPr id="23" name="Ovale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4" name="Ovale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5" name="Ovale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6" name="Ovale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0" name="Figura a mano libera: Forma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1" name="Figura a mano libera: Forma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2" name="Figura a mano libera: Forma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Figura a mano libera: Forma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6" name="Titolo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it-IT" noProof="0"/>
              <a:t>Fare clic per modificare lo stile del titolo dello schema</a:t>
            </a:r>
            <a:endParaRPr lang="it-IT" noProof="0" dirty="0"/>
          </a:p>
        </p:txBody>
      </p:sp>
      <p:sp>
        <p:nvSpPr>
          <p:cNvPr id="7" name="Rettangolo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bg1"/>
              </a:solidFill>
            </a:endParaRPr>
          </a:p>
        </p:txBody>
      </p:sp>
      <p:pic>
        <p:nvPicPr>
          <p:cNvPr id="8" name="Immagin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0" name="Segnaposto numero diapositiva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it-IT" noProof="0" smtClean="0"/>
              <a:pPr rtl="0"/>
              <a:t>‹N›</a:t>
            </a:fld>
            <a:endParaRPr lang="it-IT" noProof="0" dirty="0"/>
          </a:p>
        </p:txBody>
      </p:sp>
      <p:sp>
        <p:nvSpPr>
          <p:cNvPr id="3" name="Segnaposto immagine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it-IT" noProof="0"/>
              <a:t>Fare clic sull'icona per inserire un'immagine</a:t>
            </a:r>
            <a:endParaRPr lang="it-IT" noProof="0" dirty="0"/>
          </a:p>
        </p:txBody>
      </p:sp>
      <p:sp>
        <p:nvSpPr>
          <p:cNvPr id="11" name="Segnaposto immagine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it-IT" noProof="0"/>
              <a:t>Fare clic sull'icona per inserire un'immagine</a:t>
            </a:r>
            <a:endParaRPr lang="it-IT" noProof="0" dirty="0"/>
          </a:p>
        </p:txBody>
      </p:sp>
      <p:sp>
        <p:nvSpPr>
          <p:cNvPr id="12" name="Segnaposto immagine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it-IT" noProof="0"/>
              <a:t>Fare clic sull'icona per inserire un'immagine</a:t>
            </a:r>
            <a:endParaRPr lang="it-IT" noProof="0" dirty="0"/>
          </a:p>
        </p:txBody>
      </p:sp>
      <p:sp>
        <p:nvSpPr>
          <p:cNvPr id="13" name="Segnaposto immagine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it-IT" noProof="0"/>
              <a:t>Fare clic sull'icona per inserire un'immagine</a:t>
            </a:r>
            <a:endParaRPr lang="it-IT" noProof="0" dirty="0"/>
          </a:p>
        </p:txBody>
      </p:sp>
      <p:sp>
        <p:nvSpPr>
          <p:cNvPr id="27" name="Segnaposto contenuto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it-IT" noProof="0"/>
              <a:t>Fare clic per modificare gli stili del testo dello schema</a:t>
            </a:r>
          </a:p>
        </p:txBody>
      </p:sp>
      <p:sp>
        <p:nvSpPr>
          <p:cNvPr id="28" name="Segnaposto contenuto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it-IT" noProof="0" dirty="0"/>
              <a:t>Dirigente 01</a:t>
            </a:r>
          </a:p>
        </p:txBody>
      </p:sp>
      <p:sp>
        <p:nvSpPr>
          <p:cNvPr id="29" name="Segnaposto contenuto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it-IT" noProof="0"/>
              <a:t>Fare clic per modificare gli stili del testo dello schema</a:t>
            </a:r>
          </a:p>
        </p:txBody>
      </p:sp>
      <p:sp>
        <p:nvSpPr>
          <p:cNvPr id="30" name="Segnaposto contenuto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it-IT" noProof="0" dirty="0"/>
              <a:t>Dirigente 01</a:t>
            </a:r>
          </a:p>
        </p:txBody>
      </p:sp>
      <p:sp>
        <p:nvSpPr>
          <p:cNvPr id="31" name="Segnaposto contenuto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it-IT" noProof="0"/>
              <a:t>Fare clic per modificare gli stili del testo dello schema</a:t>
            </a:r>
          </a:p>
        </p:txBody>
      </p:sp>
      <p:sp>
        <p:nvSpPr>
          <p:cNvPr id="32" name="Segnaposto contenuto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it-IT" noProof="0" dirty="0"/>
              <a:t>Dirigente 01</a:t>
            </a:r>
          </a:p>
        </p:txBody>
      </p:sp>
      <p:sp>
        <p:nvSpPr>
          <p:cNvPr id="33" name="Segnaposto contenuto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rtlCol="0">
            <a:noAutofit/>
          </a:bodyPr>
          <a:lstStyle>
            <a:lvl1pPr marL="0" indent="0" algn="ctr" rtl="0">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it-IT" noProof="0"/>
              <a:t>Fare clic per modificare gli stili del testo dello schema</a:t>
            </a:r>
          </a:p>
        </p:txBody>
      </p:sp>
      <p:sp>
        <p:nvSpPr>
          <p:cNvPr id="34" name="Segnaposto contenuto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it-IT" noProof="0" dirty="0"/>
              <a:t>Dirigente 01</a:t>
            </a:r>
          </a:p>
        </p:txBody>
      </p:sp>
    </p:spTree>
    <p:extLst>
      <p:ext uri="{BB962C8B-B14F-4D97-AF65-F5344CB8AC3E}">
        <p14:creationId xmlns:p14="http://schemas.microsoft.com/office/powerpoint/2010/main" val="387650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zie 01">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e-mail</a:t>
            </a:r>
          </a:p>
        </p:txBody>
      </p:sp>
      <p:sp>
        <p:nvSpPr>
          <p:cNvPr id="13" name="Segnaposto immagine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it-IT" noProof="0"/>
              <a:t>Fare clic sull'icona per inserire un'immagine</a:t>
            </a:r>
            <a:endParaRPr lang="it-IT" noProof="0" dirty="0"/>
          </a:p>
        </p:txBody>
      </p:sp>
      <p:grpSp>
        <p:nvGrpSpPr>
          <p:cNvPr id="14" name="Gruppo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igura a mano libera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16" name="Figura a mano libera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pic>
        <p:nvPicPr>
          <p:cNvPr id="9" name="Immagin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Connettore diritto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Segnaposto testo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it-IT" noProof="0" dirty="0"/>
              <a:t>Inserire qui l'URL del sito Web</a:t>
            </a:r>
          </a:p>
        </p:txBody>
      </p:sp>
      <p:pic>
        <p:nvPicPr>
          <p:cNvPr id="17" name="Elemento grafico 16" descr="Busta">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Elemento grafico 17" descr="Rete">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olo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titolo_0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it-IT" noProof="0"/>
              <a:t>Fare clic sull'icona per inserire un'immagine</a:t>
            </a:r>
            <a:endParaRPr lang="it-IT" noProof="0" dirty="0"/>
          </a:p>
        </p:txBody>
      </p:sp>
      <p:grpSp>
        <p:nvGrpSpPr>
          <p:cNvPr id="14" name="Gruppo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igura a mano libera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16" name="Figura a mano libera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pic>
        <p:nvPicPr>
          <p:cNvPr id="9" name="Immagin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Connettore diritto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ottotitolo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e-mail</a:t>
            </a:r>
          </a:p>
        </p:txBody>
      </p:sp>
      <p:sp>
        <p:nvSpPr>
          <p:cNvPr id="22" name="Segnaposto testo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it-IT" noProof="0" dirty="0"/>
              <a:t>Inserire qui l'URL del sito Web</a:t>
            </a:r>
          </a:p>
        </p:txBody>
      </p:sp>
      <p:pic>
        <p:nvPicPr>
          <p:cNvPr id="18" name="Elemento grafico 16" descr="Busta">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Elemento grafico 17" descr="Rete">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olo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rtl="0"/>
            <a:r>
              <a:rPr lang="it-IT" noProof="0"/>
              <a:t>Fare clic per modificare lo stile del titolo dello schema</a:t>
            </a:r>
            <a:endParaRPr lang="it-IT"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6" name="Ovale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it-IT" noProof="0" dirty="0"/>
              <a:t>Inserire qui il titolo</a:t>
            </a:r>
          </a:p>
        </p:txBody>
      </p:sp>
      <p:sp>
        <p:nvSpPr>
          <p:cNvPr id="3" name="Sottotitolo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grpSp>
        <p:nvGrpSpPr>
          <p:cNvPr id="14" name="Gruppo 13">
            <a:extLst>
              <a:ext uri="{FF2B5EF4-FFF2-40B4-BE49-F238E27FC236}">
                <a16:creationId xmlns:a16="http://schemas.microsoft.com/office/drawing/2014/main" id="{0DC2055F-AE3F-46BE-B57E-A0F1A86D1C36}"/>
              </a:ext>
            </a:extLst>
          </p:cNvPr>
          <p:cNvGrpSpPr/>
          <p:nvPr userDrawn="1"/>
        </p:nvGrpSpPr>
        <p:grpSpPr>
          <a:xfrm>
            <a:off x="-1719992" y="-2091080"/>
            <a:ext cx="8917229" cy="10769768"/>
            <a:chOff x="11114088" y="2241550"/>
            <a:chExt cx="1905000" cy="2354263"/>
          </a:xfrm>
          <a:solidFill>
            <a:schemeClr val="bg1">
              <a:alpha val="16000"/>
            </a:schemeClr>
          </a:solidFill>
        </p:grpSpPr>
        <p:sp>
          <p:nvSpPr>
            <p:cNvPr id="15" name="Figura a mano libera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16" name="Figura a mano libera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pic>
        <p:nvPicPr>
          <p:cNvPr id="9" name="Immagin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Connettore diritto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it-IT" noProof="0"/>
              <a:t>Fare clic per modificare lo stile del titolo dello schema</a:t>
            </a:r>
            <a:endParaRPr lang="it-IT" noProof="0" dirty="0"/>
          </a:p>
        </p:txBody>
      </p:sp>
      <p:pic>
        <p:nvPicPr>
          <p:cNvPr id="8" name="Immagin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6" name="Segnaposto numero diapositiva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it-IT" noProof="0" smtClean="0"/>
              <a:pPr rtl="0"/>
              <a:t>‹N›</a:t>
            </a:fld>
            <a:endParaRPr lang="it-IT" noProof="0" dirty="0"/>
          </a:p>
        </p:txBody>
      </p:sp>
      <p:grpSp>
        <p:nvGrpSpPr>
          <p:cNvPr id="4" name="Gruppo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e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nvGrpSpPr>
            <p:cNvPr id="18" name="Gruppo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igura a mano libera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20" name="Figura a mano libera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grpSp>
      <p:sp>
        <p:nvSpPr>
          <p:cNvPr id="21" name="Segnaposto testo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Tree>
    <p:extLst>
      <p:ext uri="{BB962C8B-B14F-4D97-AF65-F5344CB8AC3E}">
        <p14:creationId xmlns:p14="http://schemas.microsoft.com/office/powerpoint/2010/main" val="67165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grpSp>
        <p:nvGrpSpPr>
          <p:cNvPr id="22" name="Gruppo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igura a mano libera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25" name="Figura a mano libera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26" name="Figura a mano libera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sp>
        <p:nvSpPr>
          <p:cNvPr id="7" name="Rettango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bg1"/>
              </a:solidFill>
            </a:endParaRPr>
          </a:p>
        </p:txBody>
      </p:sp>
      <p:pic>
        <p:nvPicPr>
          <p:cNvPr id="8" name="Immagin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Segnaposto numero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it-IT" noProof="0" smtClean="0"/>
              <a:pPr rtl="0"/>
              <a:t>‹N›</a:t>
            </a:fld>
            <a:endParaRPr lang="it-IT" noProof="0" dirty="0"/>
          </a:p>
        </p:txBody>
      </p:sp>
      <p:sp>
        <p:nvSpPr>
          <p:cNvPr id="4" name="Titolo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rtlCol="0"/>
          <a:lstStyle/>
          <a:p>
            <a:pPr rtl="0"/>
            <a:r>
              <a:rPr lang="it-IT" noProof="0"/>
              <a:t>Fare clic per modificare lo stile del titolo dello schema</a:t>
            </a:r>
            <a:endParaRPr lang="it-IT" noProof="0" dirty="0"/>
          </a:p>
        </p:txBody>
      </p:sp>
      <p:sp>
        <p:nvSpPr>
          <p:cNvPr id="27" name="Segnaposto contenuto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grpSp>
        <p:nvGrpSpPr>
          <p:cNvPr id="18" name="Gruppo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igura a mano libera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20" name="Figura a mano libera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22" name="Figura a mano libera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sp>
        <p:nvSpPr>
          <p:cNvPr id="7" name="Rettango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bg1"/>
              </a:solidFill>
            </a:endParaRPr>
          </a:p>
        </p:txBody>
      </p:sp>
      <p:pic>
        <p:nvPicPr>
          <p:cNvPr id="8" name="Immagin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Segnaposto numero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it-IT" noProof="0" smtClean="0"/>
              <a:pPr rtl="0"/>
              <a:t>‹N›</a:t>
            </a:fld>
            <a:endParaRPr lang="it-IT" noProof="0" dirty="0"/>
          </a:p>
        </p:txBody>
      </p:sp>
      <p:sp>
        <p:nvSpPr>
          <p:cNvPr id="2" name="Titolo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rtlCol="0"/>
          <a:lstStyle/>
          <a:p>
            <a:pPr rtl="0"/>
            <a:r>
              <a:rPr lang="it-IT" noProof="0"/>
              <a:t>Fare clic per modificare lo stile del titolo dello schema</a:t>
            </a:r>
            <a:endParaRPr lang="it-IT" noProof="0" dirty="0"/>
          </a:p>
        </p:txBody>
      </p:sp>
      <p:sp>
        <p:nvSpPr>
          <p:cNvPr id="14" name="Segnaposto contenuto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7" name="Segnaposto contenuto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grpSp>
        <p:nvGrpSpPr>
          <p:cNvPr id="20" name="Gruppo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igura a mano libera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23" name="Figura a mano libera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24" name="Figura a mano libera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sp>
        <p:nvSpPr>
          <p:cNvPr id="7" name="Rettango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bg1"/>
              </a:solidFill>
            </a:endParaRPr>
          </a:p>
        </p:txBody>
      </p:sp>
      <p:pic>
        <p:nvPicPr>
          <p:cNvPr id="8" name="Immagin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Segnaposto numero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it-IT" noProof="0" smtClean="0"/>
              <a:pPr rtl="0"/>
              <a:t>‹N›</a:t>
            </a:fld>
            <a:endParaRPr lang="it-IT" noProof="0" dirty="0"/>
          </a:p>
        </p:txBody>
      </p:sp>
      <p:sp>
        <p:nvSpPr>
          <p:cNvPr id="2" name="Titolo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rtlCol="0"/>
          <a:lstStyle/>
          <a:p>
            <a:pPr rtl="0"/>
            <a:r>
              <a:rPr lang="it-IT" noProof="0"/>
              <a:t>Fare clic per modificare lo stile del titolo dello schema</a:t>
            </a:r>
            <a:endParaRPr lang="it-IT" noProof="0" dirty="0"/>
          </a:p>
        </p:txBody>
      </p:sp>
      <p:sp>
        <p:nvSpPr>
          <p:cNvPr id="14" name="Segnaposto testo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8" name="Segnaposto testo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9" name="Segnaposto contenuto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22" name="Segnaposto immagine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grpSp>
        <p:nvGrpSpPr>
          <p:cNvPr id="14" name="Gruppo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igura a mano libera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16" name="Figura a mano libera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sp>
        <p:nvSpPr>
          <p:cNvPr id="19" name="Titolo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20" name="Segnaposto testo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Tree>
    <p:extLst>
      <p:ext uri="{BB962C8B-B14F-4D97-AF65-F5344CB8AC3E}">
        <p14:creationId xmlns:p14="http://schemas.microsoft.com/office/powerpoint/2010/main" val="1768970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grpSp>
        <p:nvGrpSpPr>
          <p:cNvPr id="19" name="Gruppo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igura a mano libera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22" name="Figura a mano libera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23" name="Figura a mano libera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sp>
        <p:nvSpPr>
          <p:cNvPr id="7" name="Rettango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bg1"/>
              </a:solidFill>
            </a:endParaRPr>
          </a:p>
        </p:txBody>
      </p:sp>
      <p:pic>
        <p:nvPicPr>
          <p:cNvPr id="8" name="Immagin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Segnaposto numero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it-IT" noProof="0" smtClean="0"/>
              <a:pPr rtl="0"/>
              <a:t>‹N›</a:t>
            </a:fld>
            <a:endParaRPr lang="it-IT" noProof="0" dirty="0"/>
          </a:p>
        </p:txBody>
      </p:sp>
      <p:sp>
        <p:nvSpPr>
          <p:cNvPr id="14" name="Titolo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17" name="Segnaposto testo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8" name="Segnaposto contenuto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_0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it-IT" noProof="0" dirty="0"/>
              <a:t>Inserire qui il titolo</a:t>
            </a:r>
          </a:p>
        </p:txBody>
      </p:sp>
      <p:sp>
        <p:nvSpPr>
          <p:cNvPr id="3" name="Sottotitolo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13" name="Segnaposto immagine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it-IT" noProof="0"/>
              <a:t>Fare clic sull'icona per inserire un'immagine</a:t>
            </a:r>
            <a:endParaRPr lang="it-IT" noProof="0" dirty="0"/>
          </a:p>
        </p:txBody>
      </p:sp>
      <p:grpSp>
        <p:nvGrpSpPr>
          <p:cNvPr id="14" name="Gruppo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igura a mano libera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16" name="Figura a mano libera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pic>
        <p:nvPicPr>
          <p:cNvPr id="9" name="Immagin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Connettore diritto 4">
            <a:extLst>
              <a:ext uri="{FF2B5EF4-FFF2-40B4-BE49-F238E27FC236}">
                <a16:creationId xmlns:a16="http://schemas.microsoft.com/office/drawing/2014/main" id="{819AFA09-F4B1-493D-BCAD-FF30C20CD1AA}"/>
              </a:ext>
            </a:extLst>
          </p:cNvPr>
          <p:cNvCxnSpPr/>
          <p:nvPr userDrawn="1"/>
        </p:nvCxnSpPr>
        <p:spPr>
          <a:xfrm>
            <a:off x="6469778" y="4233582"/>
            <a:ext cx="55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Inserire qui il testo fittizio</a:t>
            </a:r>
          </a:p>
        </p:txBody>
      </p:sp>
      <p:pic>
        <p:nvPicPr>
          <p:cNvPr id="8" name="Immagin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6" name="Segnaposto numero diapositiva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it-IT" noProof="0" smtClean="0"/>
              <a:pPr rtl="0"/>
              <a:t>‹N›</a:t>
            </a:fld>
            <a:endParaRPr lang="it-IT" noProof="0" dirty="0"/>
          </a:p>
        </p:txBody>
      </p:sp>
      <p:sp>
        <p:nvSpPr>
          <p:cNvPr id="15" name="Segnaposto immagine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e contenuto con immagine">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Rettango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bg1"/>
              </a:solidFill>
            </a:endParaRPr>
          </a:p>
        </p:txBody>
      </p:sp>
      <p:pic>
        <p:nvPicPr>
          <p:cNvPr id="8" name="Immagin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Segnaposto numero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it-IT" noProof="0" smtClean="0"/>
              <a:pPr rtl="0"/>
              <a:t>‹N›</a:t>
            </a:fld>
            <a:endParaRPr lang="it-IT" noProof="0" dirty="0"/>
          </a:p>
        </p:txBody>
      </p:sp>
      <p:sp>
        <p:nvSpPr>
          <p:cNvPr id="14" name="Titolo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contenuto 0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Rettango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bg1"/>
              </a:solidFill>
            </a:endParaRPr>
          </a:p>
        </p:txBody>
      </p:sp>
      <p:pic>
        <p:nvPicPr>
          <p:cNvPr id="8" name="Immagin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Segnaposto numero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it-IT" noProof="0" smtClean="0"/>
              <a:pPr rtl="0"/>
              <a:t>‹N›</a:t>
            </a:fld>
            <a:endParaRPr lang="it-IT"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contenuto 0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it-IT" noProof="0"/>
              <a:t>Fare clic per modificare lo stile del titolo dello schema</a:t>
            </a:r>
            <a:endParaRPr lang="it-IT" noProof="0" dirty="0"/>
          </a:p>
        </p:txBody>
      </p:sp>
      <p:sp>
        <p:nvSpPr>
          <p:cNvPr id="7" name="Rettango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bg1"/>
              </a:solidFill>
            </a:endParaRPr>
          </a:p>
        </p:txBody>
      </p:sp>
      <p:pic>
        <p:nvPicPr>
          <p:cNvPr id="8" name="Immagine 7">
            <a:extLst>
              <a:ext uri="{FF2B5EF4-FFF2-40B4-BE49-F238E27FC236}">
                <a16:creationId xmlns:a16="http://schemas.microsoft.com/office/drawing/2014/main" id="{676C557E-B5A7-4416-BCC0-5743550BF152}"/>
              </a:ext>
            </a:extLst>
          </p:cNvPr>
          <p:cNvPicPr>
            <a:picLocks noChangeAspect="1"/>
          </p:cNvPicPr>
          <p:nvPr userDrawn="1"/>
        </p:nvPicPr>
        <p:blipFill>
          <a:blip r:embed="rId2"/>
          <a:srcRect/>
          <a:stretch/>
        </p:blipFill>
        <p:spPr>
          <a:xfrm>
            <a:off x="540280" y="5691043"/>
            <a:ext cx="1435275" cy="1001879"/>
          </a:xfrm>
          <a:prstGeom prst="rect">
            <a:avLst/>
          </a:prstGeom>
        </p:spPr>
      </p:pic>
      <p:sp>
        <p:nvSpPr>
          <p:cNvPr id="15" name="Oval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Segnaposto numero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it-IT" noProof="0" smtClean="0"/>
              <a:pPr rtl="0"/>
              <a:t>‹N›</a:t>
            </a:fld>
            <a:endParaRPr lang="it-IT" noProof="0" dirty="0"/>
          </a:p>
        </p:txBody>
      </p:sp>
      <p:sp>
        <p:nvSpPr>
          <p:cNvPr id="24" name="Segnaposto contenuto 2">
            <a:extLst>
              <a:ext uri="{FF2B5EF4-FFF2-40B4-BE49-F238E27FC236}">
                <a16:creationId xmlns:a16="http://schemas.microsoft.com/office/drawing/2014/main" id="{BA84DCD9-6A3E-4D81-BFA8-91F9A4A0E459}"/>
              </a:ext>
            </a:extLst>
          </p:cNvPr>
          <p:cNvSpPr>
            <a:spLocks noGrp="1"/>
          </p:cNvSpPr>
          <p:nvPr>
            <p:ph idx="1"/>
          </p:nvPr>
        </p:nvSpPr>
        <p:spPr>
          <a:xfrm>
            <a:off x="515938" y="1166957"/>
            <a:ext cx="10837862"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ronto con immagin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it-IT" noProof="0"/>
              <a:t>Fare clic per modificare lo stile del titolo dello schema</a:t>
            </a:r>
            <a:endParaRPr lang="it-IT" noProof="0" dirty="0"/>
          </a:p>
        </p:txBody>
      </p:sp>
      <p:sp>
        <p:nvSpPr>
          <p:cNvPr id="7" name="Rettangolo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accent2"/>
              </a:solidFill>
            </a:endParaRPr>
          </a:p>
        </p:txBody>
      </p:sp>
      <p:pic>
        <p:nvPicPr>
          <p:cNvPr id="8" name="Immagin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Segnaposto numero diapositiva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it-IT" noProof="0" smtClean="0"/>
              <a:pPr rtl="0"/>
              <a:t>‹N›</a:t>
            </a:fld>
            <a:endParaRPr lang="it-IT" noProof="0" dirty="0"/>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it-IT" noProof="0"/>
              <a:t>Fare clic per modificare lo stile del titolo dello schema</a:t>
            </a:r>
            <a:endParaRPr lang="it-IT" noProof="0" dirty="0"/>
          </a:p>
        </p:txBody>
      </p:sp>
      <p:sp>
        <p:nvSpPr>
          <p:cNvPr id="7" name="Rettangolo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bg1"/>
              </a:solidFill>
            </a:endParaRPr>
          </a:p>
        </p:txBody>
      </p:sp>
      <p:pic>
        <p:nvPicPr>
          <p:cNvPr id="8" name="Immagin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0" name="Segnaposto numero diapositiva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it-IT" noProof="0" smtClean="0"/>
              <a:pPr rtl="0"/>
              <a:t>‹N›</a:t>
            </a:fld>
            <a:endParaRPr lang="it-IT" noProof="0" dirty="0"/>
          </a:p>
        </p:txBody>
      </p:sp>
      <p:grpSp>
        <p:nvGrpSpPr>
          <p:cNvPr id="11" name="Gruppo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igura a mano libera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13" name="Figura a mano libera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14" name="Figura a mano libera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bg1"/>
              </a:solidFill>
            </a:endParaRPr>
          </a:p>
        </p:txBody>
      </p:sp>
      <p:pic>
        <p:nvPicPr>
          <p:cNvPr id="8" name="Immagin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0" name="Segnaposto numero diapositiva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it-IT" noProof="0" smtClean="0"/>
              <a:pPr rtl="0"/>
              <a:t>‹N›</a:t>
            </a:fld>
            <a:endParaRPr lang="it-IT" noProof="0" dirty="0"/>
          </a:p>
        </p:txBody>
      </p:sp>
      <p:grpSp>
        <p:nvGrpSpPr>
          <p:cNvPr id="11" name="Gruppo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igura a mano libera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13" name="Figura a mano libera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sp>
          <p:nvSpPr>
            <p:cNvPr id="14" name="Figura a mano libera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noProof="0" dirty="0"/>
            </a:p>
          </p:txBody>
        </p:sp>
      </p:grpSp>
    </p:spTree>
    <p:extLst>
      <p:ext uri="{BB962C8B-B14F-4D97-AF65-F5344CB8AC3E}">
        <p14:creationId xmlns:p14="http://schemas.microsoft.com/office/powerpoint/2010/main" val="187995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F1CE94C-3AE6-4F8F-934D-F7FABB3F3201}" type="datetime1">
              <a:rPr lang="it-IT" noProof="0" smtClean="0"/>
              <a:t>08/07/2020</a:t>
            </a:fld>
            <a:endParaRPr lang="it-IT" noProof="0" dirty="0"/>
          </a:p>
        </p:txBody>
      </p:sp>
      <p:sp>
        <p:nvSpPr>
          <p:cNvPr id="5" name="Segnaposto piè di pagina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dirty="0"/>
          </a:p>
        </p:txBody>
      </p:sp>
      <p:sp>
        <p:nvSpPr>
          <p:cNvPr id="6" name="Segnaposto numero diapositiva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it-IT" noProof="0" smtClean="0"/>
              <a:t>‹N›</a:t>
            </a:fld>
            <a:endParaRPr lang="it-IT"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5" r:id="rId9"/>
    <p:sldLayoutId id="2147483664" r:id="rId10"/>
    <p:sldLayoutId id="2147483665" r:id="rId11"/>
    <p:sldLayoutId id="2147483666" r:id="rId12"/>
    <p:sldLayoutId id="2147483667" r:id="rId13"/>
    <p:sldLayoutId id="2147483668" r:id="rId14"/>
    <p:sldLayoutId id="2147483669" r:id="rId15"/>
    <p:sldLayoutId id="2147483671" r:id="rId16"/>
    <p:sldLayoutId id="2147483672" r:id="rId17"/>
    <p:sldLayoutId id="2147483674" r:id="rId18"/>
    <p:sldLayoutId id="214748367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airdroneservice.it/" TargetMode="External"/><Relationship Id="rId2" Type="http://schemas.openxmlformats.org/officeDocument/2006/relationships/hyperlink" Target="mailto:info@airdroneservice.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airdroneservice.it/" TargetMode="External"/><Relationship Id="rId2" Type="http://schemas.openxmlformats.org/officeDocument/2006/relationships/hyperlink" Target="mailto:info@airdroneservice.i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airdroneservice.it/" TargetMode="External"/><Relationship Id="rId2" Type="http://schemas.openxmlformats.org/officeDocument/2006/relationships/hyperlink" Target="mailto:info@airdroneservice.it" TargetMode="Externa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hyperlink" Target="http://www.airdroneservice.it/" TargetMode="External"/><Relationship Id="rId2" Type="http://schemas.openxmlformats.org/officeDocument/2006/relationships/hyperlink" Target="mailto:info@airdroneservice.i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airdroneservice.it/" TargetMode="External"/><Relationship Id="rId2" Type="http://schemas.openxmlformats.org/officeDocument/2006/relationships/hyperlink" Target="mailto:info@airdroneservice.i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14CF96-FEC9-489E-825E-2CFCED7925C3}"/>
              </a:ext>
            </a:extLst>
          </p:cNvPr>
          <p:cNvSpPr>
            <a:spLocks noGrp="1"/>
          </p:cNvSpPr>
          <p:nvPr>
            <p:ph type="ctrTitle"/>
          </p:nvPr>
        </p:nvSpPr>
        <p:spPr/>
        <p:txBody>
          <a:bodyPr/>
          <a:lstStyle/>
          <a:p>
            <a:r>
              <a:rPr lang="it-IT">
                <a:solidFill>
                  <a:schemeClr val="tx1"/>
                </a:solidFill>
              </a:rPr>
              <a:t>ACQUISIZIONI BASI DATI </a:t>
            </a:r>
            <a:r>
              <a:rPr lang="it-IT" dirty="0">
                <a:solidFill>
                  <a:schemeClr val="tx1"/>
                </a:solidFill>
              </a:rPr>
              <a:t>GPS</a:t>
            </a:r>
          </a:p>
        </p:txBody>
      </p:sp>
      <p:sp>
        <p:nvSpPr>
          <p:cNvPr id="4" name="Segnaposto contenuto 3">
            <a:extLst>
              <a:ext uri="{FF2B5EF4-FFF2-40B4-BE49-F238E27FC236}">
                <a16:creationId xmlns:a16="http://schemas.microsoft.com/office/drawing/2014/main" id="{7EAEA3EF-5E5C-4134-8A14-49DE73B4A2AA}"/>
              </a:ext>
            </a:extLst>
          </p:cNvPr>
          <p:cNvSpPr txBox="1">
            <a:spLocks/>
          </p:cNvSpPr>
          <p:nvPr/>
        </p:nvSpPr>
        <p:spPr>
          <a:xfrm rot="10800000" flipV="1">
            <a:off x="7048499" y="5687568"/>
            <a:ext cx="5143501" cy="7246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Tel. +39 06.895.73.980 E-mail: </a:t>
            </a:r>
            <a:r>
              <a:rPr lang="it-IT" dirty="0">
                <a:hlinkClick r:id="rId2"/>
              </a:rPr>
              <a:t>info@airdroneservice.it</a:t>
            </a:r>
            <a:br>
              <a:rPr lang="it-IT" dirty="0"/>
            </a:br>
            <a:r>
              <a:rPr lang="it-IT" dirty="0"/>
              <a:t>Website: </a:t>
            </a:r>
            <a:r>
              <a:rPr lang="it-IT" dirty="0">
                <a:hlinkClick r:id="rId3"/>
              </a:rPr>
              <a:t>www.airdroneservice.it</a:t>
            </a:r>
            <a:r>
              <a:rPr lang="it-IT" dirty="0"/>
              <a:t> </a:t>
            </a:r>
            <a:br>
              <a:rPr lang="it-IT" dirty="0"/>
            </a:br>
            <a:r>
              <a:rPr lang="it-IT" dirty="0"/>
              <a:t>Sede legale e operativa: Via Cornelia, 498, 00166 Roma</a:t>
            </a:r>
          </a:p>
        </p:txBody>
      </p:sp>
    </p:spTree>
    <p:extLst>
      <p:ext uri="{BB962C8B-B14F-4D97-AF65-F5344CB8AC3E}">
        <p14:creationId xmlns:p14="http://schemas.microsoft.com/office/powerpoint/2010/main" val="66931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91DEB-2964-48F2-9766-1E7DE66D53F9}"/>
              </a:ext>
            </a:extLst>
          </p:cNvPr>
          <p:cNvSpPr>
            <a:spLocks noGrp="1"/>
          </p:cNvSpPr>
          <p:nvPr>
            <p:ph type="title"/>
          </p:nvPr>
        </p:nvSpPr>
        <p:spPr/>
        <p:txBody>
          <a:bodyPr/>
          <a:lstStyle/>
          <a:p>
            <a:pPr algn="ctr"/>
            <a:r>
              <a:rPr lang="it-IT" dirty="0"/>
              <a:t>Descrizione del servizio</a:t>
            </a:r>
          </a:p>
        </p:txBody>
      </p:sp>
      <p:sp>
        <p:nvSpPr>
          <p:cNvPr id="3" name="Segnaposto numero diapositiva 2">
            <a:extLst>
              <a:ext uri="{FF2B5EF4-FFF2-40B4-BE49-F238E27FC236}">
                <a16:creationId xmlns:a16="http://schemas.microsoft.com/office/drawing/2014/main" id="{E4A980E4-550D-4FF3-B49E-1E26134C27E2}"/>
              </a:ext>
            </a:extLst>
          </p:cNvPr>
          <p:cNvSpPr>
            <a:spLocks noGrp="1"/>
          </p:cNvSpPr>
          <p:nvPr>
            <p:ph type="sldNum" sz="quarter" idx="12"/>
          </p:nvPr>
        </p:nvSpPr>
        <p:spPr>
          <a:xfrm>
            <a:off x="11363696" y="6455739"/>
            <a:ext cx="294460" cy="187367"/>
          </a:xfrm>
        </p:spPr>
        <p:txBody>
          <a:bodyPr/>
          <a:lstStyle/>
          <a:p>
            <a:pPr rtl="0"/>
            <a:fld id="{9EC71654-96A5-4280-94F3-931C61A9F92C}" type="slidenum">
              <a:rPr lang="it-IT" noProof="0" smtClean="0"/>
              <a:pPr rtl="0"/>
              <a:t>2</a:t>
            </a:fld>
            <a:endParaRPr lang="it-IT" noProof="0" dirty="0"/>
          </a:p>
        </p:txBody>
      </p:sp>
      <p:sp>
        <p:nvSpPr>
          <p:cNvPr id="4" name="Segnaposto contenuto 3">
            <a:extLst>
              <a:ext uri="{FF2B5EF4-FFF2-40B4-BE49-F238E27FC236}">
                <a16:creationId xmlns:a16="http://schemas.microsoft.com/office/drawing/2014/main" id="{37590648-300E-4D8D-AA3D-C4D0775D898F}"/>
              </a:ext>
            </a:extLst>
          </p:cNvPr>
          <p:cNvSpPr>
            <a:spLocks noGrp="1"/>
          </p:cNvSpPr>
          <p:nvPr>
            <p:ph idx="1"/>
          </p:nvPr>
        </p:nvSpPr>
        <p:spPr/>
        <p:txBody>
          <a:bodyPr>
            <a:normAutofit/>
          </a:bodyPr>
          <a:lstStyle/>
          <a:p>
            <a:pPr marL="0" indent="0">
              <a:buNone/>
            </a:pPr>
            <a:endParaRPr lang="it-IT" dirty="0"/>
          </a:p>
          <a:p>
            <a:r>
              <a:rPr lang="it-IT" dirty="0"/>
              <a:t>Il servizio, atto ad ottimizzare la precisione delle basi dati, utilizza un drone dotato di payload capace di connettersi ad almeno tre basi circostanti, dalle quali acquisisce la propria posizione, immagazzinandola, muovendosi su tutto il territorio prestabilito.</a:t>
            </a:r>
          </a:p>
          <a:p>
            <a:pPr marL="0" indent="0">
              <a:buNone/>
            </a:pPr>
            <a:endParaRPr lang="it-IT" dirty="0"/>
          </a:p>
          <a:p>
            <a:r>
              <a:rPr lang="it-IT" dirty="0"/>
              <a:t>I dati acquisiti potranno poi essere usati dall’azienda committente per ottimizzarne la precisione.</a:t>
            </a:r>
          </a:p>
          <a:p>
            <a:endParaRPr lang="it-IT" dirty="0"/>
          </a:p>
          <a:p>
            <a:endParaRPr lang="it-IT" dirty="0"/>
          </a:p>
          <a:p>
            <a:pPr marL="0" indent="0">
              <a:buNone/>
            </a:pPr>
            <a:endParaRPr lang="it-IT" dirty="0"/>
          </a:p>
        </p:txBody>
      </p:sp>
      <p:sp>
        <p:nvSpPr>
          <p:cNvPr id="5" name="Segnaposto contenuto 3">
            <a:extLst>
              <a:ext uri="{FF2B5EF4-FFF2-40B4-BE49-F238E27FC236}">
                <a16:creationId xmlns:a16="http://schemas.microsoft.com/office/drawing/2014/main" id="{8354DB41-0599-4912-8D25-3AA54AE93A6E}"/>
              </a:ext>
            </a:extLst>
          </p:cNvPr>
          <p:cNvSpPr txBox="1">
            <a:spLocks/>
          </p:cNvSpPr>
          <p:nvPr/>
        </p:nvSpPr>
        <p:spPr>
          <a:xfrm rot="10800000" flipV="1">
            <a:off x="2097643" y="5957101"/>
            <a:ext cx="4569487" cy="481530"/>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Tel. +39 06.895.73.980 E-mail: </a:t>
            </a:r>
            <a:r>
              <a:rPr lang="it-IT" dirty="0">
                <a:hlinkClick r:id="rId2"/>
              </a:rPr>
              <a:t>info@airdroneservice.it</a:t>
            </a:r>
            <a:br>
              <a:rPr lang="it-IT" dirty="0"/>
            </a:br>
            <a:r>
              <a:rPr lang="it-IT" dirty="0"/>
              <a:t>Website: </a:t>
            </a:r>
            <a:r>
              <a:rPr lang="it-IT" dirty="0">
                <a:hlinkClick r:id="rId3"/>
              </a:rPr>
              <a:t>www.airdroneservice.it</a:t>
            </a:r>
            <a:r>
              <a:rPr lang="it-IT" dirty="0"/>
              <a:t> </a:t>
            </a:r>
            <a:br>
              <a:rPr lang="it-IT" dirty="0"/>
            </a:br>
            <a:r>
              <a:rPr lang="it-IT" dirty="0"/>
              <a:t>Sede legale e operativa: Via Cornelia, 498, 00166 Roma</a:t>
            </a:r>
          </a:p>
        </p:txBody>
      </p:sp>
    </p:spTree>
    <p:extLst>
      <p:ext uri="{BB962C8B-B14F-4D97-AF65-F5344CB8AC3E}">
        <p14:creationId xmlns:p14="http://schemas.microsoft.com/office/powerpoint/2010/main" val="55380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91DEB-2964-48F2-9766-1E7DE66D53F9}"/>
              </a:ext>
            </a:extLst>
          </p:cNvPr>
          <p:cNvSpPr>
            <a:spLocks noGrp="1"/>
          </p:cNvSpPr>
          <p:nvPr>
            <p:ph type="title"/>
          </p:nvPr>
        </p:nvSpPr>
        <p:spPr/>
        <p:txBody>
          <a:bodyPr/>
          <a:lstStyle/>
          <a:p>
            <a:pPr algn="ctr"/>
            <a:r>
              <a:rPr lang="it-IT" dirty="0"/>
              <a:t>SCHEMA DEL FUNZIONAMENTO</a:t>
            </a:r>
          </a:p>
        </p:txBody>
      </p:sp>
      <p:sp>
        <p:nvSpPr>
          <p:cNvPr id="3" name="Segnaposto numero diapositiva 2">
            <a:extLst>
              <a:ext uri="{FF2B5EF4-FFF2-40B4-BE49-F238E27FC236}">
                <a16:creationId xmlns:a16="http://schemas.microsoft.com/office/drawing/2014/main" id="{E4A980E4-550D-4FF3-B49E-1E26134C27E2}"/>
              </a:ext>
            </a:extLst>
          </p:cNvPr>
          <p:cNvSpPr>
            <a:spLocks noGrp="1"/>
          </p:cNvSpPr>
          <p:nvPr>
            <p:ph type="sldNum" sz="quarter" idx="12"/>
          </p:nvPr>
        </p:nvSpPr>
        <p:spPr>
          <a:xfrm>
            <a:off x="11363696" y="6455739"/>
            <a:ext cx="294460" cy="187367"/>
          </a:xfrm>
        </p:spPr>
        <p:txBody>
          <a:bodyPr/>
          <a:lstStyle/>
          <a:p>
            <a:pPr rtl="0"/>
            <a:fld id="{9EC71654-96A5-4280-94F3-931C61A9F92C}" type="slidenum">
              <a:rPr lang="it-IT" noProof="0" smtClean="0"/>
              <a:pPr rtl="0"/>
              <a:t>3</a:t>
            </a:fld>
            <a:endParaRPr lang="it-IT" noProof="0" dirty="0"/>
          </a:p>
        </p:txBody>
      </p:sp>
      <p:sp>
        <p:nvSpPr>
          <p:cNvPr id="5" name="Segnaposto contenuto 3">
            <a:extLst>
              <a:ext uri="{FF2B5EF4-FFF2-40B4-BE49-F238E27FC236}">
                <a16:creationId xmlns:a16="http://schemas.microsoft.com/office/drawing/2014/main" id="{8354DB41-0599-4912-8D25-3AA54AE93A6E}"/>
              </a:ext>
            </a:extLst>
          </p:cNvPr>
          <p:cNvSpPr txBox="1">
            <a:spLocks/>
          </p:cNvSpPr>
          <p:nvPr/>
        </p:nvSpPr>
        <p:spPr>
          <a:xfrm rot="10800000" flipV="1">
            <a:off x="2097643" y="5957101"/>
            <a:ext cx="4569487" cy="481530"/>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Tel. +39 06.895.73.980 E-mail: </a:t>
            </a:r>
            <a:r>
              <a:rPr lang="it-IT" dirty="0">
                <a:hlinkClick r:id="rId2"/>
              </a:rPr>
              <a:t>info@airdroneservice.it</a:t>
            </a:r>
            <a:br>
              <a:rPr lang="it-IT" dirty="0"/>
            </a:br>
            <a:r>
              <a:rPr lang="it-IT" dirty="0"/>
              <a:t>Website: </a:t>
            </a:r>
            <a:r>
              <a:rPr lang="it-IT" dirty="0">
                <a:hlinkClick r:id="rId3"/>
              </a:rPr>
              <a:t>www.airdroneservice.it</a:t>
            </a:r>
            <a:r>
              <a:rPr lang="it-IT" dirty="0"/>
              <a:t> </a:t>
            </a:r>
            <a:br>
              <a:rPr lang="it-IT" dirty="0"/>
            </a:br>
            <a:r>
              <a:rPr lang="it-IT" dirty="0"/>
              <a:t>Sede legale e operativa: Via Cornelia, 498, 00166 Roma</a:t>
            </a:r>
          </a:p>
        </p:txBody>
      </p:sp>
      <p:pic>
        <p:nvPicPr>
          <p:cNvPr id="6" name="Immagine 5">
            <a:extLst>
              <a:ext uri="{FF2B5EF4-FFF2-40B4-BE49-F238E27FC236}">
                <a16:creationId xmlns:a16="http://schemas.microsoft.com/office/drawing/2014/main" id="{2AA1623B-FAD6-4EF1-BFBC-30361A9786F1}"/>
              </a:ext>
            </a:extLst>
          </p:cNvPr>
          <p:cNvPicPr>
            <a:picLocks noChangeAspect="1"/>
          </p:cNvPicPr>
          <p:nvPr/>
        </p:nvPicPr>
        <p:blipFill>
          <a:blip r:embed="rId4"/>
          <a:stretch>
            <a:fillRect/>
          </a:stretch>
        </p:blipFill>
        <p:spPr>
          <a:xfrm>
            <a:off x="2579561" y="1234346"/>
            <a:ext cx="7023354" cy="4220173"/>
          </a:xfrm>
          <a:prstGeom prst="rect">
            <a:avLst/>
          </a:prstGeom>
        </p:spPr>
      </p:pic>
      <p:pic>
        <p:nvPicPr>
          <p:cNvPr id="7" name="Immagine 6">
            <a:extLst>
              <a:ext uri="{FF2B5EF4-FFF2-40B4-BE49-F238E27FC236}">
                <a16:creationId xmlns:a16="http://schemas.microsoft.com/office/drawing/2014/main" id="{17DED03C-D123-4209-B54D-BE6445F9E4C4}"/>
              </a:ext>
            </a:extLst>
          </p:cNvPr>
          <p:cNvPicPr>
            <a:picLocks noChangeAspect="1"/>
          </p:cNvPicPr>
          <p:nvPr/>
        </p:nvPicPr>
        <p:blipFill>
          <a:blip r:embed="rId5"/>
          <a:stretch>
            <a:fillRect/>
          </a:stretch>
        </p:blipFill>
        <p:spPr>
          <a:xfrm>
            <a:off x="7583923" y="1672278"/>
            <a:ext cx="349304" cy="230819"/>
          </a:xfrm>
          <a:prstGeom prst="rect">
            <a:avLst/>
          </a:prstGeom>
        </p:spPr>
      </p:pic>
    </p:spTree>
    <p:extLst>
      <p:ext uri="{BB962C8B-B14F-4D97-AF65-F5344CB8AC3E}">
        <p14:creationId xmlns:p14="http://schemas.microsoft.com/office/powerpoint/2010/main" val="385361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91DEB-2964-48F2-9766-1E7DE66D53F9}"/>
              </a:ext>
            </a:extLst>
          </p:cNvPr>
          <p:cNvSpPr>
            <a:spLocks noGrp="1"/>
          </p:cNvSpPr>
          <p:nvPr>
            <p:ph type="title"/>
          </p:nvPr>
        </p:nvSpPr>
        <p:spPr/>
        <p:txBody>
          <a:bodyPr/>
          <a:lstStyle/>
          <a:p>
            <a:pPr algn="ctr"/>
            <a:r>
              <a:rPr lang="it-IT" dirty="0"/>
              <a:t>TIPO DI PAYLOD DA SVILUPPARE</a:t>
            </a:r>
          </a:p>
        </p:txBody>
      </p:sp>
      <p:sp>
        <p:nvSpPr>
          <p:cNvPr id="3" name="Segnaposto numero diapositiva 2">
            <a:extLst>
              <a:ext uri="{FF2B5EF4-FFF2-40B4-BE49-F238E27FC236}">
                <a16:creationId xmlns:a16="http://schemas.microsoft.com/office/drawing/2014/main" id="{E4A980E4-550D-4FF3-B49E-1E26134C27E2}"/>
              </a:ext>
            </a:extLst>
          </p:cNvPr>
          <p:cNvSpPr>
            <a:spLocks noGrp="1"/>
          </p:cNvSpPr>
          <p:nvPr>
            <p:ph type="sldNum" sz="quarter" idx="12"/>
          </p:nvPr>
        </p:nvSpPr>
        <p:spPr>
          <a:xfrm>
            <a:off x="11363696" y="6455739"/>
            <a:ext cx="294460" cy="187367"/>
          </a:xfrm>
        </p:spPr>
        <p:txBody>
          <a:bodyPr/>
          <a:lstStyle/>
          <a:p>
            <a:pPr rtl="0"/>
            <a:fld id="{9EC71654-96A5-4280-94F3-931C61A9F92C}" type="slidenum">
              <a:rPr lang="it-IT" noProof="0" smtClean="0"/>
              <a:pPr rtl="0"/>
              <a:t>4</a:t>
            </a:fld>
            <a:endParaRPr lang="it-IT" noProof="0" dirty="0"/>
          </a:p>
        </p:txBody>
      </p:sp>
      <p:sp>
        <p:nvSpPr>
          <p:cNvPr id="4" name="Segnaposto contenuto 3">
            <a:extLst>
              <a:ext uri="{FF2B5EF4-FFF2-40B4-BE49-F238E27FC236}">
                <a16:creationId xmlns:a16="http://schemas.microsoft.com/office/drawing/2014/main" id="{37590648-300E-4D8D-AA3D-C4D0775D898F}"/>
              </a:ext>
            </a:extLst>
          </p:cNvPr>
          <p:cNvSpPr>
            <a:spLocks noGrp="1"/>
          </p:cNvSpPr>
          <p:nvPr>
            <p:ph idx="1"/>
          </p:nvPr>
        </p:nvSpPr>
        <p:spPr/>
        <p:txBody>
          <a:bodyPr>
            <a:normAutofit/>
          </a:bodyPr>
          <a:lstStyle/>
          <a:p>
            <a:pPr marL="0" indent="0">
              <a:buNone/>
            </a:pPr>
            <a:endParaRPr lang="it-IT" dirty="0"/>
          </a:p>
          <a:p>
            <a:r>
              <a:rPr lang="it-IT" dirty="0"/>
              <a:t>Il payload usato dovrà essere sviluppato appositamente per soddisfare le esigenze tecniche atte a permettere una connessione efficace con tre o più stazioni base, mediante l’utilizzo delle antenne (proprietarie o meno) necessarie, con la necessaria capacità elaborativa e una adeguata memoria di massa.</a:t>
            </a:r>
          </a:p>
          <a:p>
            <a:endParaRPr lang="it-IT" dirty="0"/>
          </a:p>
          <a:p>
            <a:pPr marL="0" indent="0">
              <a:buNone/>
            </a:pPr>
            <a:endParaRPr lang="it-IT" dirty="0"/>
          </a:p>
        </p:txBody>
      </p:sp>
      <p:sp>
        <p:nvSpPr>
          <p:cNvPr id="5" name="Segnaposto contenuto 3">
            <a:extLst>
              <a:ext uri="{FF2B5EF4-FFF2-40B4-BE49-F238E27FC236}">
                <a16:creationId xmlns:a16="http://schemas.microsoft.com/office/drawing/2014/main" id="{48948F91-B8E6-46C4-B829-FFE950BA7085}"/>
              </a:ext>
            </a:extLst>
          </p:cNvPr>
          <p:cNvSpPr txBox="1">
            <a:spLocks/>
          </p:cNvSpPr>
          <p:nvPr/>
        </p:nvSpPr>
        <p:spPr>
          <a:xfrm rot="10800000" flipV="1">
            <a:off x="2097643" y="5957101"/>
            <a:ext cx="4569487" cy="481530"/>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Tel. +39 06.895.73.980 E-mail: </a:t>
            </a:r>
            <a:r>
              <a:rPr lang="it-IT" dirty="0">
                <a:hlinkClick r:id="rId2"/>
              </a:rPr>
              <a:t>info@airdroneservice.it</a:t>
            </a:r>
            <a:br>
              <a:rPr lang="it-IT" dirty="0"/>
            </a:br>
            <a:r>
              <a:rPr lang="it-IT" dirty="0"/>
              <a:t>Website: </a:t>
            </a:r>
            <a:r>
              <a:rPr lang="it-IT" dirty="0">
                <a:hlinkClick r:id="rId3"/>
              </a:rPr>
              <a:t>www.airdroneservice.it</a:t>
            </a:r>
            <a:r>
              <a:rPr lang="it-IT" dirty="0"/>
              <a:t> </a:t>
            </a:r>
            <a:br>
              <a:rPr lang="it-IT" dirty="0"/>
            </a:br>
            <a:r>
              <a:rPr lang="it-IT" dirty="0"/>
              <a:t>Sede legale e operativa: Via Cornelia, 498, 00166 Roma</a:t>
            </a:r>
          </a:p>
        </p:txBody>
      </p:sp>
    </p:spTree>
    <p:extLst>
      <p:ext uri="{BB962C8B-B14F-4D97-AF65-F5344CB8AC3E}">
        <p14:creationId xmlns:p14="http://schemas.microsoft.com/office/powerpoint/2010/main" val="1442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91DEB-2964-48F2-9766-1E7DE66D53F9}"/>
              </a:ext>
            </a:extLst>
          </p:cNvPr>
          <p:cNvSpPr>
            <a:spLocks noGrp="1"/>
          </p:cNvSpPr>
          <p:nvPr>
            <p:ph type="title"/>
          </p:nvPr>
        </p:nvSpPr>
        <p:spPr/>
        <p:txBody>
          <a:bodyPr/>
          <a:lstStyle/>
          <a:p>
            <a:pPr algn="ctr"/>
            <a:r>
              <a:rPr lang="it-IT" dirty="0"/>
              <a:t>S.A.P.R UTILIZZATO</a:t>
            </a:r>
          </a:p>
        </p:txBody>
      </p:sp>
      <p:sp>
        <p:nvSpPr>
          <p:cNvPr id="3" name="Segnaposto numero diapositiva 2">
            <a:extLst>
              <a:ext uri="{FF2B5EF4-FFF2-40B4-BE49-F238E27FC236}">
                <a16:creationId xmlns:a16="http://schemas.microsoft.com/office/drawing/2014/main" id="{E4A980E4-550D-4FF3-B49E-1E26134C27E2}"/>
              </a:ext>
            </a:extLst>
          </p:cNvPr>
          <p:cNvSpPr>
            <a:spLocks noGrp="1"/>
          </p:cNvSpPr>
          <p:nvPr>
            <p:ph type="sldNum" sz="quarter" idx="12"/>
          </p:nvPr>
        </p:nvSpPr>
        <p:spPr>
          <a:xfrm>
            <a:off x="11363696" y="6455739"/>
            <a:ext cx="294460" cy="187367"/>
          </a:xfrm>
        </p:spPr>
        <p:txBody>
          <a:bodyPr/>
          <a:lstStyle/>
          <a:p>
            <a:pPr rtl="0"/>
            <a:fld id="{9EC71654-96A5-4280-94F3-931C61A9F92C}" type="slidenum">
              <a:rPr lang="it-IT" noProof="0" smtClean="0"/>
              <a:pPr rtl="0"/>
              <a:t>5</a:t>
            </a:fld>
            <a:endParaRPr lang="it-IT" noProof="0" dirty="0"/>
          </a:p>
        </p:txBody>
      </p:sp>
      <p:sp>
        <p:nvSpPr>
          <p:cNvPr id="4" name="Segnaposto contenuto 3">
            <a:extLst>
              <a:ext uri="{FF2B5EF4-FFF2-40B4-BE49-F238E27FC236}">
                <a16:creationId xmlns:a16="http://schemas.microsoft.com/office/drawing/2014/main" id="{37590648-300E-4D8D-AA3D-C4D0775D898F}"/>
              </a:ext>
            </a:extLst>
          </p:cNvPr>
          <p:cNvSpPr>
            <a:spLocks noGrp="1"/>
          </p:cNvSpPr>
          <p:nvPr>
            <p:ph idx="1"/>
          </p:nvPr>
        </p:nvSpPr>
        <p:spPr/>
        <p:txBody>
          <a:bodyPr>
            <a:normAutofit/>
          </a:bodyPr>
          <a:lstStyle/>
          <a:p>
            <a:pPr marL="0" indent="0">
              <a:buNone/>
            </a:pPr>
            <a:endParaRPr lang="it-IT" dirty="0"/>
          </a:p>
          <a:p>
            <a:r>
              <a:rPr lang="it-IT" dirty="0"/>
              <a:t>Il drone da noi identificato per lo svolgimento del progetto è il DJI Matrice 210 V2, che possiede stabilità e resistenza al vento notevoli per quello che è stato identificato come un volo ad alta quota. Offrendo  una portata di volo di 8km grazie a due batterie auto riscaldanti per 30 minuti di autonomia.</a:t>
            </a:r>
          </a:p>
          <a:p>
            <a:endParaRPr lang="it-IT" u="sng" dirty="0"/>
          </a:p>
          <a:p>
            <a:r>
              <a:rPr lang="it-IT" dirty="0"/>
              <a:t>Il drone scelto rappresenta quindi un sistema indipendente dal payload, che svolgerà le sole funzioni di acquisizione dati.</a:t>
            </a:r>
          </a:p>
          <a:p>
            <a:endParaRPr lang="it-IT" dirty="0"/>
          </a:p>
          <a:p>
            <a:endParaRPr lang="it-IT" dirty="0"/>
          </a:p>
          <a:p>
            <a:pPr marL="0" indent="0">
              <a:buNone/>
            </a:pPr>
            <a:endParaRPr lang="it-IT" dirty="0"/>
          </a:p>
        </p:txBody>
      </p:sp>
      <p:sp>
        <p:nvSpPr>
          <p:cNvPr id="8" name="Segnaposto contenuto 3">
            <a:extLst>
              <a:ext uri="{FF2B5EF4-FFF2-40B4-BE49-F238E27FC236}">
                <a16:creationId xmlns:a16="http://schemas.microsoft.com/office/drawing/2014/main" id="{B8AB4BBB-9CED-46DE-8A39-0C3B3EECE3D2}"/>
              </a:ext>
            </a:extLst>
          </p:cNvPr>
          <p:cNvSpPr txBox="1">
            <a:spLocks/>
          </p:cNvSpPr>
          <p:nvPr/>
        </p:nvSpPr>
        <p:spPr>
          <a:xfrm rot="10800000" flipV="1">
            <a:off x="2097643" y="5957101"/>
            <a:ext cx="4569487" cy="481530"/>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Tel. +39 06.895.73.980 E-mail: </a:t>
            </a:r>
            <a:r>
              <a:rPr lang="it-IT" dirty="0">
                <a:hlinkClick r:id="rId2"/>
              </a:rPr>
              <a:t>info@airdroneservice.it</a:t>
            </a:r>
            <a:br>
              <a:rPr lang="it-IT" dirty="0"/>
            </a:br>
            <a:r>
              <a:rPr lang="it-IT" dirty="0"/>
              <a:t>Website: </a:t>
            </a:r>
            <a:r>
              <a:rPr lang="it-IT" dirty="0">
                <a:hlinkClick r:id="rId3"/>
              </a:rPr>
              <a:t>www.airdroneservice.it</a:t>
            </a:r>
            <a:r>
              <a:rPr lang="it-IT" dirty="0"/>
              <a:t> </a:t>
            </a:r>
            <a:br>
              <a:rPr lang="it-IT" dirty="0"/>
            </a:br>
            <a:r>
              <a:rPr lang="it-IT" dirty="0"/>
              <a:t>Sede legale e operativa: Via Cornelia, 498, 00166 Roma</a:t>
            </a:r>
          </a:p>
        </p:txBody>
      </p:sp>
    </p:spTree>
    <p:extLst>
      <p:ext uri="{BB962C8B-B14F-4D97-AF65-F5344CB8AC3E}">
        <p14:creationId xmlns:p14="http://schemas.microsoft.com/office/powerpoint/2010/main" val="2613556274"/>
      </p:ext>
    </p:extLst>
  </p:cSld>
  <p:clrMapOvr>
    <a:masterClrMapping/>
  </p:clrMapOvr>
</p:sld>
</file>

<file path=ppt/theme/theme1.xml><?xml version="1.0" encoding="utf-8"?>
<a:theme xmlns:a="http://schemas.openxmlformats.org/drawingml/2006/main" name="Tema di Offic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37_TF88997677" id="{E9A265E4-45EB-415E-8930-FF6C4A1745CE}" vid="{D190F9BE-3588-43BD-BCB0-13C25440391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7FCA88F-1E96-47BA-9B15-D836743B34D2}">
  <ds:schemaRefs>
    <ds:schemaRef ds:uri="http://schemas.microsoft.com/sharepoint/v3/contenttype/forms"/>
  </ds:schemaRefs>
</ds:datastoreItem>
</file>

<file path=customXml/itemProps2.xml><?xml version="1.0" encoding="utf-8"?>
<ds:datastoreItem xmlns:ds="http://schemas.openxmlformats.org/officeDocument/2006/customXml" ds:itemID="{F44D11C4-B5F9-44C2-913E-1DC5DF789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D08007-B5F0-4B81-8CE1-43AFAA162CF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Presentazione Tonalità di rosa</Template>
  <TotalTime>272</TotalTime>
  <Words>374</Words>
  <Application>Microsoft Office PowerPoint</Application>
  <PresentationFormat>Widescreen</PresentationFormat>
  <Paragraphs>26</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Calibri</vt:lpstr>
      <vt:lpstr>Corbel</vt:lpstr>
      <vt:lpstr>Tema di Office</vt:lpstr>
      <vt:lpstr>ACQUISIZIONI BASI DATI GPS</vt:lpstr>
      <vt:lpstr>Descrizione del servizio</vt:lpstr>
      <vt:lpstr>SCHEMA DEL FUNZIONAMENTO</vt:lpstr>
      <vt:lpstr>TIPO DI PAYLOD DA SVILUPPARE</vt:lpstr>
      <vt:lpstr>S.A.P.R UTILIZZATO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presentazione</dc:title>
  <dc:creator>Gabriele Onorato</dc:creator>
  <cp:lastModifiedBy>Gabriele Onorato</cp:lastModifiedBy>
  <cp:revision>12</cp:revision>
  <dcterms:created xsi:type="dcterms:W3CDTF">2020-07-07T15:09:43Z</dcterms:created>
  <dcterms:modified xsi:type="dcterms:W3CDTF">2020-07-08T07:58:44Z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