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1" r:id="rId7"/>
    <p:sldId id="260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 showGuides="1">
      <p:cViewPr>
        <p:scale>
          <a:sx n="181" d="100"/>
          <a:sy n="181" d="100"/>
        </p:scale>
        <p:origin x="-5419" y="-10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5" d="100"/>
          <a:sy n="65" d="100"/>
        </p:scale>
        <p:origin x="176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3F14B5-87C7-47A4-B055-3EC74ADFD4A2}" type="datetime1">
              <a:rPr lang="it-IT" smtClean="0"/>
              <a:t>08/07/2020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BE02CB2-C418-4FC3-8803-A9431037D3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2513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966B9-C3A9-4F1E-99C1-6B3073C43DE4}" type="datetime1">
              <a:rPr lang="it-IT" smtClean="0"/>
              <a:pPr/>
              <a:t>08/07/2020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299" y="339907"/>
            <a:ext cx="2358123" cy="1646064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50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igura a mano libera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7" name="Figura a mano libera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8" name="Figura a mano libera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1" name="Segnaposto contenut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 rtl="0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pic>
        <p:nvPicPr>
          <p:cNvPr id="17" name="Elemento grafico 16" descr="Busta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Elemento grafico 17" descr="Rete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ottotito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22" name="Segnaposto tes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pic>
        <p:nvPicPr>
          <p:cNvPr id="18" name="Elemento grafico 16" descr="Busta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Elemento grafico 17" descr="Rete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19992" y="-2091080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igura a mano libera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  <p:sp>
            <p:nvSpPr>
              <p:cNvPr id="20" name="Figura a mano libera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</p:grpSp>
      </p:grp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igura a mano libera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igura a mano libera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igura a mano libera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contenut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9" name="Tito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igura a mano libera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7" name="Segnaposto tes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5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Inserire qui il testo fittizio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40280" y="5691043"/>
            <a:ext cx="1435275" cy="1001879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BA84DCD9-6A3E-4D81-BFA8-91F9A4A0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6957"/>
            <a:ext cx="10837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igura a mano libera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igura a mano libera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F1CE94C-3AE6-4F8F-934D-F7FABB3F3201}" type="datetime1">
              <a:rPr lang="it-IT" noProof="0" smtClean="0"/>
              <a:t>08/07/2020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5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1" r:id="rId16"/>
    <p:sldLayoutId id="2147483672" r:id="rId17"/>
    <p:sldLayoutId id="2147483674" r:id="rId18"/>
    <p:sldLayoutId id="214748367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droneservice.it/" TargetMode="External"/><Relationship Id="rId2" Type="http://schemas.openxmlformats.org/officeDocument/2006/relationships/hyperlink" Target="mailto:info@airdroneservice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droneservice.it/" TargetMode="External"/><Relationship Id="rId2" Type="http://schemas.openxmlformats.org/officeDocument/2006/relationships/hyperlink" Target="mailto:info@airdroneservice.i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droneservice.it/" TargetMode="External"/><Relationship Id="rId2" Type="http://schemas.openxmlformats.org/officeDocument/2006/relationships/hyperlink" Target="mailto:info@airdroneservice.it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droneservice.it/" TargetMode="External"/><Relationship Id="rId2" Type="http://schemas.openxmlformats.org/officeDocument/2006/relationships/hyperlink" Target="mailto:info@airdroneservice.i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4CF96-FEC9-489E-825E-2CFCED792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MAPPATURA   	civici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AEA3EF-5E5C-4134-8A14-49DE73B4A2AA}"/>
              </a:ext>
            </a:extLst>
          </p:cNvPr>
          <p:cNvSpPr txBox="1">
            <a:spLocks/>
          </p:cNvSpPr>
          <p:nvPr/>
        </p:nvSpPr>
        <p:spPr>
          <a:xfrm rot="10800000" flipV="1">
            <a:off x="6343650" y="5619566"/>
            <a:ext cx="5848350" cy="792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Tel. +39 06.895.73.980 E-mail: </a:t>
            </a:r>
            <a:r>
              <a:rPr lang="it-IT" dirty="0">
                <a:hlinkClick r:id="rId2"/>
              </a:rPr>
              <a:t>info@airdroneservice.it</a:t>
            </a:r>
            <a:br>
              <a:rPr lang="it-IT" dirty="0"/>
            </a:br>
            <a:r>
              <a:rPr lang="it-IT" dirty="0"/>
              <a:t>Website: </a:t>
            </a:r>
            <a:r>
              <a:rPr lang="it-IT" dirty="0">
                <a:hlinkClick r:id="rId3"/>
              </a:rPr>
              <a:t>www.airdroneservice.it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Sede legale e operativa: Via Cornelia, 498, 00166 Roma</a:t>
            </a:r>
          </a:p>
        </p:txBody>
      </p:sp>
    </p:spTree>
    <p:extLst>
      <p:ext uri="{BB962C8B-B14F-4D97-AF65-F5344CB8AC3E}">
        <p14:creationId xmlns:p14="http://schemas.microsoft.com/office/powerpoint/2010/main" val="66931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91DEB-2964-48F2-9766-1E7DE66D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Descrizione del servizio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4A980E4-550D-4FF3-B49E-1E26134C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2</a:t>
            </a:fld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590648-300E-4D8D-AA3D-C4D0775D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Il servizio, atto ad aumentare la precisione della localizzazione dei civici nella città di Roma, utilizzerà un drone, il quale mediante una termocamera XT2 e una camera zoom Z30 acquisirà il territorio circostante e lo memorizzerà su archiviazione di massa.</a:t>
            </a:r>
          </a:p>
          <a:p>
            <a:r>
              <a:rPr lang="it-IT" dirty="0"/>
              <a:t>I dati acquisiti verranno modellati mediante software Pix4D per una resa grafica e strutturale dell’intera area.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8354DB41-0599-4912-8D25-3AA54AE93A6E}"/>
              </a:ext>
            </a:extLst>
          </p:cNvPr>
          <p:cNvSpPr txBox="1">
            <a:spLocks/>
          </p:cNvSpPr>
          <p:nvPr/>
        </p:nvSpPr>
        <p:spPr>
          <a:xfrm rot="10800000" flipV="1">
            <a:off x="2097643" y="5957101"/>
            <a:ext cx="4569487" cy="481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Tel. +39 06.895.73.980 E-mail: </a:t>
            </a:r>
            <a:r>
              <a:rPr lang="it-IT" dirty="0">
                <a:hlinkClick r:id="rId2"/>
              </a:rPr>
              <a:t>info@airdroneservice.it</a:t>
            </a:r>
            <a:br>
              <a:rPr lang="it-IT" dirty="0"/>
            </a:br>
            <a:r>
              <a:rPr lang="it-IT" dirty="0"/>
              <a:t>Website: </a:t>
            </a:r>
            <a:r>
              <a:rPr lang="it-IT" dirty="0">
                <a:hlinkClick r:id="rId3"/>
              </a:rPr>
              <a:t>www.airdroneservice.it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Sede legale e operativa: Via Cornelia, 498, 00166 Roma</a:t>
            </a:r>
          </a:p>
        </p:txBody>
      </p:sp>
    </p:spTree>
    <p:extLst>
      <p:ext uri="{BB962C8B-B14F-4D97-AF65-F5344CB8AC3E}">
        <p14:creationId xmlns:p14="http://schemas.microsoft.com/office/powerpoint/2010/main" val="55380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91DEB-2964-48F2-9766-1E7DE66D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 FUNZIONAMENTO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4A980E4-550D-4FF3-B49E-1E26134C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3</a:t>
            </a:fld>
            <a:endParaRPr lang="it-IT" noProof="0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8354DB41-0599-4912-8D25-3AA54AE93A6E}"/>
              </a:ext>
            </a:extLst>
          </p:cNvPr>
          <p:cNvSpPr txBox="1">
            <a:spLocks/>
          </p:cNvSpPr>
          <p:nvPr/>
        </p:nvSpPr>
        <p:spPr>
          <a:xfrm rot="10800000" flipV="1">
            <a:off x="2097643" y="5957101"/>
            <a:ext cx="4569487" cy="481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Tel. +39 06.895.73.980 E-mail: </a:t>
            </a:r>
            <a:r>
              <a:rPr lang="it-IT" dirty="0">
                <a:hlinkClick r:id="rId2"/>
              </a:rPr>
              <a:t>info@airdroneservice.it</a:t>
            </a:r>
            <a:br>
              <a:rPr lang="it-IT" dirty="0"/>
            </a:br>
            <a:r>
              <a:rPr lang="it-IT" dirty="0"/>
              <a:t>Website: </a:t>
            </a:r>
            <a:r>
              <a:rPr lang="it-IT" dirty="0">
                <a:hlinkClick r:id="rId3"/>
              </a:rPr>
              <a:t>www.airdroneservice.it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Sede legale e operativa: Via Cornelia, 498, 00166 Roma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A4F6B94-BE15-40D5-8A20-E00315F4A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878" y="1166957"/>
            <a:ext cx="7895359" cy="47441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07520B9-4D93-4D7A-8152-25E193B8E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717" y="1669001"/>
            <a:ext cx="349304" cy="23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91DEB-2964-48F2-9766-1E7DE66D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S.A.P.R UTILIZZATO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4A980E4-550D-4FF3-B49E-1E26134C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590648-300E-4D8D-AA3D-C4D0775D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Il drone da noi identificato per lo svolgimento del progetto è il DJI Matrice 210 V2, che possiede stabilità e resistenza al vento notevoli per quello che è stato identificato come un volo ad alta quota. Offrendo  una portata di volo di 8km grazie a due batterie auto riscaldanti per 30 minuti di autonomia.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B8AB4BBB-9CED-46DE-8A39-0C3B3EECE3D2}"/>
              </a:ext>
            </a:extLst>
          </p:cNvPr>
          <p:cNvSpPr txBox="1">
            <a:spLocks/>
          </p:cNvSpPr>
          <p:nvPr/>
        </p:nvSpPr>
        <p:spPr>
          <a:xfrm rot="10800000" flipV="1">
            <a:off x="2097643" y="5957101"/>
            <a:ext cx="4569487" cy="481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Tel. +39 06.895.73.980 E-mail: </a:t>
            </a:r>
            <a:r>
              <a:rPr lang="it-IT" dirty="0">
                <a:hlinkClick r:id="rId2"/>
              </a:rPr>
              <a:t>info@airdroneservice.it</a:t>
            </a:r>
            <a:br>
              <a:rPr lang="it-IT" dirty="0"/>
            </a:br>
            <a:r>
              <a:rPr lang="it-IT" dirty="0"/>
              <a:t>Website: </a:t>
            </a:r>
            <a:r>
              <a:rPr lang="it-IT" dirty="0">
                <a:hlinkClick r:id="rId3"/>
              </a:rPr>
              <a:t>www.airdroneservice.it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Sede legale e operativa: Via Cornelia, 498, 00166 Roma</a:t>
            </a:r>
          </a:p>
        </p:txBody>
      </p:sp>
    </p:spTree>
    <p:extLst>
      <p:ext uri="{BB962C8B-B14F-4D97-AF65-F5344CB8AC3E}">
        <p14:creationId xmlns:p14="http://schemas.microsoft.com/office/powerpoint/2010/main" val="2613556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37_TF88997677" id="{E9A265E4-45EB-415E-8930-FF6C4A1745CE}" vid="{D190F9BE-3588-43BD-BCB0-13C25440391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08007-B5F0-4B81-8CE1-43AFAA162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44D11C4-B5F9-44C2-913E-1DC5DF789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FCA88F-1E96-47BA-9B15-D836743B34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Tonalità di rosa</Template>
  <TotalTime>969</TotalTime>
  <Words>270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Tema di Office</vt:lpstr>
      <vt:lpstr>MAPPATURA    civici</vt:lpstr>
      <vt:lpstr>Descrizione del servizio</vt:lpstr>
      <vt:lpstr>SCHEMA DEL FUNZIONAMENTO</vt:lpstr>
      <vt:lpstr>S.A.P.R UTILIZZATO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presentazione</dc:title>
  <dc:creator>Gabriele Onorato</dc:creator>
  <cp:lastModifiedBy>Gabriele Onorato</cp:lastModifiedBy>
  <cp:revision>16</cp:revision>
  <dcterms:created xsi:type="dcterms:W3CDTF">2020-07-07T15:09:43Z</dcterms:created>
  <dcterms:modified xsi:type="dcterms:W3CDTF">2020-07-08T07:59:05Z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