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tmuseum.karelia.ru/wp-content/uploads/2018/01/plastov-hudz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6672"/>
            <a:ext cx="6410940" cy="50405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5770130"/>
            <a:ext cx="7394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Аркадий Александрович Пластов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628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AXdTZ48WcBA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35617" cy="491378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0916" y="566124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Картина А. А. </a:t>
            </a:r>
            <a:r>
              <a:rPr lang="ru-RU" sz="3600" dirty="0" err="1" smtClean="0"/>
              <a:t>Пластова</a:t>
            </a:r>
            <a:r>
              <a:rPr lang="ru-RU" sz="3600" dirty="0" smtClean="0"/>
              <a:t> «Летом»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695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3999" cy="969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722313" algn="just"/>
            <a:r>
              <a:rPr lang="ru-RU" sz="2000" dirty="0"/>
              <a:t>Аркадий Александрович Пластов – великий художник. У него много замечательных картин, а одна из них: “Летом”. Любимые герои художника – дети. Они присутствуют почти на каждом полотне, например, “Витя-подпасок”, “Первый снег”, “Летом” и </a:t>
            </a:r>
            <a:r>
              <a:rPr lang="ru-RU" sz="2000" dirty="0" smtClean="0"/>
              <a:t>другие.</a:t>
            </a:r>
          </a:p>
          <a:p>
            <a:pPr indent="722313" algn="just"/>
            <a:r>
              <a:rPr lang="ru-RU" sz="2000" dirty="0"/>
              <a:t> На полотне мастер изобразил знойный летний день. Под березкой расположились грибники и их собака. На переднем плане картины изображена девочка в белом платье и красной косыночке. Она сидит на траве, вытянув босые ноги, обрывает с веточки спелые ягоды и складывает их в кружечку. Я внимательно вглядываюсь в лицо девочки. Оно загорелое, на смуглых щеках играет румянец. Глаза девочки опущены. Из-под косыночки выбиваются темные волосы, падая на грудь. Рядом с девочкой, положив голову на лапы, лежит собака. Она очень устала, ей </a:t>
            </a:r>
            <a:r>
              <a:rPr lang="ru-RU" sz="2000" dirty="0" smtClean="0"/>
              <a:t>жарко.</a:t>
            </a:r>
            <a:endParaRPr lang="ru-RU" sz="2000" dirty="0"/>
          </a:p>
          <a:p>
            <a:pPr indent="722313" algn="just"/>
            <a:r>
              <a:rPr lang="ru-RU" sz="2000" dirty="0" smtClean="0"/>
              <a:t>На </a:t>
            </a:r>
            <a:r>
              <a:rPr lang="ru-RU" sz="2000" dirty="0"/>
              <a:t>втором плане изображена уставшая женщина в синем платье и синем платке. Женщина дремлет. Одну руку она подложила под голову, а другой прикрыла от солнца лицо. Очень ясно нарисована рука женщины, поднятая вверх. Рука у нее загорелая, сильная, видно, что эта женщина-крестьянка – </a:t>
            </a:r>
            <a:r>
              <a:rPr lang="ru-RU" sz="2000" dirty="0" smtClean="0"/>
              <a:t>труженица.</a:t>
            </a:r>
            <a:endParaRPr lang="ru-RU" sz="2000" dirty="0"/>
          </a:p>
          <a:p>
            <a:pPr indent="722313" algn="just"/>
            <a:r>
              <a:rPr lang="ru-RU" sz="2000" dirty="0" smtClean="0"/>
              <a:t>На </a:t>
            </a:r>
            <a:r>
              <a:rPr lang="ru-RU" sz="2000" dirty="0"/>
              <a:t>траве стоит корзина и ведро, наполненные грибами. Рядом – кувшин со спелыми ягодами, хочется положить их себе в рот и ощутить кисловатый вкус лесной </a:t>
            </a:r>
            <a:r>
              <a:rPr lang="ru-RU" sz="2000" dirty="0" smtClean="0"/>
              <a:t>ягоды</a:t>
            </a:r>
          </a:p>
          <a:p>
            <a:pPr indent="722313" algn="just"/>
            <a:r>
              <a:rPr lang="ru-RU" sz="2000" dirty="0" smtClean="0"/>
              <a:t>Грибники </a:t>
            </a:r>
            <a:r>
              <a:rPr lang="ru-RU" sz="2000" dirty="0"/>
              <a:t>расположились под березой на красивой полянке. Среди изумрудной травы виднеются какие-то желтые цветочки. Яркие лучи солнца падают на листочки, и они кажутся золотистыми.</a:t>
            </a:r>
            <a:br>
              <a:rPr lang="ru-RU" sz="2000" dirty="0"/>
            </a:br>
            <a:r>
              <a:rPr lang="ru-RU" sz="2000" dirty="0"/>
              <a:t> Мне очень нравится эта картина. Яркие краски поднимают настроение, глядя на нее, вспоминаю жаркое лето, вдыхаю запах ягод и цветов. Создается такое впечатление , что я нахожусь на этой прекрасной поляне, где расположились уставшие грибники и опять радуюсь яркому солнышку, зеленой траве, цветам.</a:t>
            </a:r>
          </a:p>
          <a:p>
            <a:r>
              <a:rPr lang="ru-RU" sz="4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8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</TotalTime>
  <Words>61</Words>
  <Application>Microsoft Office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Воздушный поток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1</cp:revision>
  <dcterms:created xsi:type="dcterms:W3CDTF">2021-10-18T18:20:54Z</dcterms:created>
  <dcterms:modified xsi:type="dcterms:W3CDTF">2021-10-18T18:36:06Z</dcterms:modified>
</cp:coreProperties>
</file>