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E2206-0943-4C4B-AE98-AB6C731CF4BB}" type="datetimeFigureOut">
              <a:rPr lang="ru-RU" smtClean="0"/>
              <a:t>18.09.2022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3AC8-1E88-4845-B385-60F4B319C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2044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E2206-0943-4C4B-AE98-AB6C731CF4BB}" type="datetimeFigureOut">
              <a:rPr lang="ru-RU" smtClean="0"/>
              <a:t>18.09.2022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3AC8-1E88-4845-B385-60F4B319C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911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E2206-0943-4C4B-AE98-AB6C731CF4BB}" type="datetimeFigureOut">
              <a:rPr lang="ru-RU" smtClean="0"/>
              <a:t>18.09.2022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3AC8-1E88-4845-B385-60F4B319C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2637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E2206-0943-4C4B-AE98-AB6C731CF4BB}" type="datetimeFigureOut">
              <a:rPr lang="ru-RU" smtClean="0"/>
              <a:t>18.09.2022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3AC8-1E88-4845-B385-60F4B319C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6364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E2206-0943-4C4B-AE98-AB6C731CF4BB}" type="datetimeFigureOut">
              <a:rPr lang="ru-RU" smtClean="0"/>
              <a:t>18.09.2022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3AC8-1E88-4845-B385-60F4B319C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520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E2206-0943-4C4B-AE98-AB6C731CF4BB}" type="datetimeFigureOut">
              <a:rPr lang="ru-RU" smtClean="0"/>
              <a:t>18.09.2022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3AC8-1E88-4845-B385-60F4B319C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28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E2206-0943-4C4B-AE98-AB6C731CF4BB}" type="datetimeFigureOut">
              <a:rPr lang="ru-RU" smtClean="0"/>
              <a:t>18.09.2022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3AC8-1E88-4845-B385-60F4B319C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816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E2206-0943-4C4B-AE98-AB6C731CF4BB}" type="datetimeFigureOut">
              <a:rPr lang="ru-RU" smtClean="0"/>
              <a:t>18.09.2022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3AC8-1E88-4845-B385-60F4B319C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9623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E2206-0943-4C4B-AE98-AB6C731CF4BB}" type="datetimeFigureOut">
              <a:rPr lang="ru-RU" smtClean="0"/>
              <a:t>18.09.2022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3AC8-1E88-4845-B385-60F4B319C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066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E2206-0943-4C4B-AE98-AB6C731CF4BB}" type="datetimeFigureOut">
              <a:rPr lang="ru-RU" smtClean="0"/>
              <a:t>18.09.2022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3AC8-1E88-4845-B385-60F4B319C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1480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E2206-0943-4C4B-AE98-AB6C731CF4BB}" type="datetimeFigureOut">
              <a:rPr lang="ru-RU" smtClean="0"/>
              <a:t>18.09.2022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3AC8-1E88-4845-B385-60F4B319C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7200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E2206-0943-4C4B-AE98-AB6C731CF4BB}" type="datetimeFigureOut">
              <a:rPr lang="ru-RU" smtClean="0"/>
              <a:t>18.09.2022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D3AC8-1E88-4845-B385-60F4B319C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39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В</a:t>
            </a:r>
            <a:r>
              <a:rPr lang="ru-RU" sz="8000" dirty="0" err="1" smtClean="0"/>
              <a:t>пр</a:t>
            </a:r>
            <a:r>
              <a:rPr lang="ru-RU" dirty="0" smtClean="0"/>
              <a:t> 2 часть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242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99176" y="208230"/>
            <a:ext cx="11849478" cy="61563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07133" y="294087"/>
            <a:ext cx="11941521" cy="6563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38125" algn="just">
              <a:lnSpc>
                <a:spcPct val="107000"/>
              </a:lnSpc>
              <a:spcAft>
                <a:spcPts val="0"/>
              </a:spcAft>
            </a:pPr>
            <a:r>
              <a:rPr lang="ru-RU" sz="2400" b="1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9. </a:t>
            </a:r>
            <a:r>
              <a:rPr lang="ru-RU" sz="24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Определите и запишите основную мысль текста</a:t>
            </a:r>
            <a:r>
              <a:rPr lang="ru-RU" sz="2400" dirty="0" smtClean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975" algn="just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700" dirty="0" smtClean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7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1)В России взрослых людей принято называть по имени и отчеству. (2)Слова «отчество» и «отечество» созвучны, похожи. (3)Это не простое совпадение. (4)Слово «отчество» указывает на твоего предка, а «отечество» означает страну предков, то есть отцов. (5)Это родственные слова. (6)Даже чувства они вызывают в наших душах одни и те же: уважение и любовь. (7)В старину тех, кто не любил своей Родины и не помнил предков, считали некультурными и даже подозрительными людьми.</a:t>
            </a:r>
            <a:endParaRPr lang="ru-RU" sz="17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38125" algn="just">
              <a:lnSpc>
                <a:spcPct val="107000"/>
              </a:lnSpc>
              <a:spcAft>
                <a:spcPts val="0"/>
              </a:spcAft>
            </a:pPr>
            <a:r>
              <a:rPr lang="ru-RU" sz="17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(8)Отчество, то есть имя отца, добавленное к собственному имени, возникло очень давно, ещё в десятом веке. (9)Звучали тогда отчества примерно так: «Иван, сын Петров», «Фёдор, сын Лукин». (10)Но подобные имена считали </a:t>
            </a:r>
            <a:r>
              <a:rPr lang="ru-RU" sz="1700" dirty="0" err="1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полуотчествами</a:t>
            </a:r>
            <a:r>
              <a:rPr lang="ru-RU" sz="17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— так называли незнатных, простых людей. (11)Позднее из сокращённого варианта </a:t>
            </a:r>
            <a:r>
              <a:rPr lang="ru-RU" sz="1700" dirty="0" err="1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полуотчеств</a:t>
            </a:r>
            <a:r>
              <a:rPr lang="ru-RU" sz="17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появились фамилии — Петров, Лукин и множество других.</a:t>
            </a:r>
            <a:endParaRPr lang="ru-RU" sz="17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38125" algn="just">
              <a:lnSpc>
                <a:spcPct val="107000"/>
              </a:lnSpc>
              <a:spcAft>
                <a:spcPts val="0"/>
              </a:spcAft>
            </a:pPr>
            <a:r>
              <a:rPr lang="ru-RU" sz="17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(12)А привычные для нас отчества: Степанович, Андреевич, Фёдорович — в старину могли получить только знатные люди Московской Руси. (13)Такое отчество было сродни титулу или знаку величия. (14)Его носили князья, аристократы, потомственные дворяне или церковнослужители. (15)Не зря в древности спрашивали: «Как вас звать-величать?» (16)Например, великого князя величали не только по отцу: к его имени прибавляли имена деда, прадеда и прапрадеда. (17)Полное имя киевского князя Владимира тогда звучало так: «Князь Владимир, сын Святослава, внук Всеволода, правнук Олега, праправнук Святослава…» (18)С пятнадцатого века возникла традиция награждения отчествами обычных людей — в качестве награды за верную службу или особые заслуги. (19)Человека, не отличившегося такими достижениями, до старости все звали только по имени.</a:t>
            </a:r>
            <a:endParaRPr lang="ru-RU" sz="17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212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133" y="140853"/>
            <a:ext cx="11849478" cy="61563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07133" y="217085"/>
            <a:ext cx="11941521" cy="6653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/>
              <a:t>10</a:t>
            </a:r>
            <a:r>
              <a:rPr lang="ru-RU" sz="2400" b="1" dirty="0"/>
              <a:t>. </a:t>
            </a:r>
            <a:r>
              <a:rPr lang="ru-RU" sz="2400" dirty="0"/>
              <a:t>Составьте и запишите план текста из трёх пунктов</a:t>
            </a:r>
            <a:r>
              <a:rPr lang="ru-RU" sz="2400" dirty="0" smtClean="0"/>
              <a:t>.</a:t>
            </a:r>
            <a:endParaRPr lang="ru-RU" sz="2400" dirty="0" smtClean="0">
              <a:solidFill>
                <a:srgbClr val="000000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80975" algn="just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2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80975" algn="just">
              <a:lnSpc>
                <a:spcPct val="107000"/>
              </a:lnSpc>
              <a:spcAft>
                <a:spcPts val="0"/>
              </a:spcAft>
            </a:pPr>
            <a:r>
              <a:rPr lang="ru-RU" sz="1700" dirty="0" smtClean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7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1)В России взрослых людей принято называть по имени и отчеству. (2)Слова «отчество» и «отечество» созвучны, похожи. (3)Это не простое совпадение. (4)Слово «отчество» указывает на твоего предка, а «отечество» означает страну предков, то есть отцов. (5)Это родственные слова. (6)Даже чувства они вызывают в наших душах одни и те же: уважение и любовь. (7)В старину тех, кто не любил своей Родины и не помнил предков, считали некультурными и даже подозрительными людьми.</a:t>
            </a:r>
            <a:endParaRPr lang="ru-RU" sz="17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38125" algn="just">
              <a:lnSpc>
                <a:spcPct val="107000"/>
              </a:lnSpc>
              <a:spcAft>
                <a:spcPts val="0"/>
              </a:spcAft>
            </a:pPr>
            <a:r>
              <a:rPr lang="ru-RU" sz="17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(8)Отчество, то есть имя отца, добавленное к собственному имени, возникло очень давно, ещё в десятом веке. (9)Звучали тогда отчества примерно так: «Иван, сын Петров», «Фёдор, сын Лукин». (10)Но подобные имена считали </a:t>
            </a:r>
            <a:r>
              <a:rPr lang="ru-RU" sz="1700" dirty="0" err="1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полуотчествами</a:t>
            </a:r>
            <a:r>
              <a:rPr lang="ru-RU" sz="17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— так называли незнатных, простых людей. (11)Позднее из сокращённого варианта </a:t>
            </a:r>
            <a:r>
              <a:rPr lang="ru-RU" sz="1700" dirty="0" err="1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полуотчеств</a:t>
            </a:r>
            <a:r>
              <a:rPr lang="ru-RU" sz="17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появились фамилии — Петров, Лукин и множество других.</a:t>
            </a:r>
            <a:endParaRPr lang="ru-RU" sz="17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38125" algn="just">
              <a:lnSpc>
                <a:spcPct val="107000"/>
              </a:lnSpc>
              <a:spcAft>
                <a:spcPts val="0"/>
              </a:spcAft>
            </a:pPr>
            <a:r>
              <a:rPr lang="ru-RU" sz="17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(12)А привычные для нас отчества: Степанович, Андреевич, Фёдорович — в старину могли получить только знатные люди Московской Руси. (13)Такое отчество было сродни титулу или знаку величия. (14)Его носили князья, аристократы, потомственные дворяне или церковнослужители. (15)Не зря в древности спрашивали: «Как вас звать-величать?» (16)Например, великого князя величали не только по отцу: к его имени прибавляли имена деда, прадеда и прапрадеда. (17)Полное имя киевского князя Владимира тогда звучало так: «Князь Владимир, сын Святослава, внук Всеволода, правнук Олега, праправнук Святослава…» (18)С пятнадцатого века возникла традиция награждения отчествами обычных людей — в качестве награды за верную службу или особые заслуги. (19)Человека, не отличившегося такими достижениями, до старости все звали только по имени.</a:t>
            </a:r>
            <a:endParaRPr lang="ru-RU" sz="17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607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133" y="140853"/>
            <a:ext cx="11849478" cy="917926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07133" y="241702"/>
            <a:ext cx="11941521" cy="6616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11. </a:t>
            </a:r>
            <a:r>
              <a:rPr lang="ru-RU" sz="2400" dirty="0"/>
              <a:t>Почему с пятнадцатого века некоторых незнатных людей Московской Руси начали величать по отчеству</a:t>
            </a:r>
            <a:r>
              <a:rPr lang="ru-RU" sz="2400" dirty="0" smtClean="0"/>
              <a:t>?</a:t>
            </a:r>
            <a:endParaRPr lang="ru-RU" sz="2000" dirty="0">
              <a:solidFill>
                <a:srgbClr val="000000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700" dirty="0" smtClean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7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1)В России взрослых людей принято называть по имени и отчеству. (2)Слова «отчество» и «отечество» созвучны, похожи. (3)Это не простое совпадение. (4)Слово «отчество» указывает на твоего предка, а «отечество» означает страну предков, то есть отцов. (5)Это родственные слова. (6)Даже чувства они вызывают в наших душах одни и те же: уважение и любовь. (7)В старину тех, кто не любил своей Родины и не помнил предков, считали некультурными и даже подозрительными людьми.</a:t>
            </a:r>
            <a:endParaRPr lang="ru-RU" sz="17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38125" algn="just">
              <a:lnSpc>
                <a:spcPct val="107000"/>
              </a:lnSpc>
              <a:spcAft>
                <a:spcPts val="0"/>
              </a:spcAft>
            </a:pPr>
            <a:r>
              <a:rPr lang="ru-RU" sz="17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(8)Отчество, то есть имя отца, добавленное к собственному имени, возникло очень давно, ещё в десятом веке. (9)Звучали тогда отчества примерно так: «Иван, сын Петров», «Фёдор, сын Лукин». (10)Но подобные имена считали </a:t>
            </a:r>
            <a:r>
              <a:rPr lang="ru-RU" sz="1700" dirty="0" err="1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полуотчествами</a:t>
            </a:r>
            <a:r>
              <a:rPr lang="ru-RU" sz="17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— так называли незнатных, простых людей. (11)Позднее из сокращённого варианта </a:t>
            </a:r>
            <a:r>
              <a:rPr lang="ru-RU" sz="1700" dirty="0" err="1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полуотчеств</a:t>
            </a:r>
            <a:r>
              <a:rPr lang="ru-RU" sz="17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появились фамилии — Петров, Лукин и множество других.</a:t>
            </a:r>
            <a:endParaRPr lang="ru-RU" sz="17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38125" algn="just">
              <a:lnSpc>
                <a:spcPct val="107000"/>
              </a:lnSpc>
              <a:spcAft>
                <a:spcPts val="0"/>
              </a:spcAft>
            </a:pPr>
            <a:r>
              <a:rPr lang="ru-RU" sz="17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(12)А привычные для нас отчества: Степанович, Андреевич, Фёдорович — в старину могли получить только знатные люди Московской Руси. (13)Такое отчество было сродни титулу или знаку величия. (14)Его носили князья, аристократы, потомственные дворяне или церковнослужители. (15)Не зря в древности спрашивали: «Как вас звать-величать?» (16)Например, великого князя величали не только по отцу: к его имени прибавляли имена деда, прадеда и прапрадеда. (17)Полное имя киевского князя Владимира тогда звучало так: «Князь Владимир, сын Святослава, внук Всеволода, правнук Олега, праправнук Святослава…» (18)С пятнадцатого века возникла традиция награждения отчествами обычных людей — в качестве награды за верную службу или особые заслуги. (19)Человека, не отличившегося такими достижениями, до старости все звали только по имени.</a:t>
            </a:r>
            <a:endParaRPr lang="ru-RU" sz="17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157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133" y="241702"/>
            <a:ext cx="11849478" cy="951832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07133" y="241702"/>
            <a:ext cx="11941521" cy="706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12. Определите и запишите лексическое значение слова «обычный» («обычных») из предложения 18. Подберите и запишите предложение, в котором данное многозначное слово употреблялось бы в другом значении</a:t>
            </a:r>
            <a:r>
              <a:rPr lang="ru-RU" sz="2000" b="1" dirty="0" smtClean="0"/>
              <a:t>.</a:t>
            </a:r>
            <a:r>
              <a:rPr lang="ru-RU" sz="1700" dirty="0" smtClean="0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/>
            </a:r>
            <a:br>
              <a:rPr lang="ru-RU" sz="1700" dirty="0" smtClean="0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</a:br>
            <a:r>
              <a:rPr lang="ru-RU" sz="1700" dirty="0" smtClean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7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1)В России взрослых людей принято называть по имени и отчеству. (2)Слова «отчество» и «отечество» созвучны, похожи. (3)Это не простое совпадение. (4)Слово «отчество» указывает на твоего предка, а «отечество» означает страну предков, то есть отцов. (5)Это родственные слова. (6)Даже чувства они вызывают в наших душах одни и те же: уважение и любовь. (7)В старину тех, кто не любил своей Родины и не помнил предков, считали некультурными и даже подозрительными людьми.</a:t>
            </a:r>
            <a:endParaRPr lang="ru-RU" sz="17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38125" algn="just">
              <a:lnSpc>
                <a:spcPct val="107000"/>
              </a:lnSpc>
              <a:spcAft>
                <a:spcPts val="0"/>
              </a:spcAft>
            </a:pPr>
            <a:r>
              <a:rPr lang="ru-RU" sz="17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(8)Отчество, то есть имя отца, добавленное к собственному имени, возникло очень давно, ещё в десятом веке. (9)Звучали тогда отчества примерно так: «Иван, сын Петров», «Фёдор, сын Лукин». (10)Но подобные имена считали </a:t>
            </a:r>
            <a:r>
              <a:rPr lang="ru-RU" sz="1700" dirty="0" err="1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полуотчествами</a:t>
            </a:r>
            <a:r>
              <a:rPr lang="ru-RU" sz="17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— так называли незнатных, простых людей. (11)Позднее из сокращённого варианта </a:t>
            </a:r>
            <a:r>
              <a:rPr lang="ru-RU" sz="1700" dirty="0" err="1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полуотчеств</a:t>
            </a:r>
            <a:r>
              <a:rPr lang="ru-RU" sz="17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появились фамилии — Петров, Лукин и множество других.</a:t>
            </a:r>
            <a:endParaRPr lang="ru-RU" sz="17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38125" algn="just">
              <a:lnSpc>
                <a:spcPct val="107000"/>
              </a:lnSpc>
              <a:spcAft>
                <a:spcPts val="0"/>
              </a:spcAft>
            </a:pPr>
            <a:r>
              <a:rPr lang="ru-RU" sz="17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(12)А привычные для нас отчества: Степанович, Андреевич, Фёдорович — в старину могли получить только знатные люди Московской Руси. (13)Такое отчество было сродни титулу или знаку величия. (14)Его носили князья, аристократы, потомственные дворяне или церковнослужители. (15)Не зря в древности спрашивали: «Как вас звать-величать?» (16)Например, великого князя величали не только по отцу: к его имени прибавляли имена деда, прадеда и прапрадеда. (17)Полное имя киевского князя Владимира тогда звучало так: «Князь Владимир, сын Святослава, внук Всеволода, правнук Олега, праправнук Святослава…» (18)С пятнадцатого века возникла традиция награждения отчествами обычных людей — в качестве награды за верную службу или особые заслуги. (19)Человека, не отличившегося такими достижениями, до старости все звали только по имени.</a:t>
            </a:r>
            <a:endParaRPr lang="ru-RU" sz="17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812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133" y="241702"/>
            <a:ext cx="11849478" cy="66307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07133" y="241702"/>
            <a:ext cx="11941521" cy="6693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13. Определите стилистическую окраску слова «величать» из предложения 16, запишите. Подберите и запишите синоним к этому слову.</a:t>
            </a:r>
          </a:p>
          <a:p>
            <a:r>
              <a:rPr lang="ru-RU" sz="1700" dirty="0" smtClean="0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/>
            </a:r>
            <a:br>
              <a:rPr lang="ru-RU" sz="1700" dirty="0" smtClean="0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</a:br>
            <a:r>
              <a:rPr lang="ru-RU" sz="1700" dirty="0" smtClean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7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1)В России взрослых людей принято называть по имени и отчеству. (2)Слова «отчество» и «отечество» созвучны, похожи. (3)Это не простое совпадение. (4)Слово «отчество» указывает на твоего предка, а «отечество» означает страну предков, то есть отцов. (5)Это родственные слова. (6)Даже чувства они вызывают в наших душах одни и те же: уважение и любовь. (7)В старину тех, кто не любил своей Родины и не помнил предков, считали некультурными и даже подозрительными людьми.</a:t>
            </a:r>
            <a:endParaRPr lang="ru-RU" sz="17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38125" algn="just">
              <a:lnSpc>
                <a:spcPct val="107000"/>
              </a:lnSpc>
              <a:spcAft>
                <a:spcPts val="0"/>
              </a:spcAft>
            </a:pPr>
            <a:r>
              <a:rPr lang="ru-RU" sz="17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(8)Отчество, то есть имя отца, добавленное к собственному имени, возникло очень давно, ещё в десятом веке. (9)Звучали тогда отчества примерно так: «Иван, сын Петров», «Фёдор, сын Лукин». (10)Но подобные имена считали </a:t>
            </a:r>
            <a:r>
              <a:rPr lang="ru-RU" sz="1700" dirty="0" err="1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полуотчествами</a:t>
            </a:r>
            <a:r>
              <a:rPr lang="ru-RU" sz="17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— так называли незнатных, простых людей. (11)Позднее из сокращённого варианта </a:t>
            </a:r>
            <a:r>
              <a:rPr lang="ru-RU" sz="1700" dirty="0" err="1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полуотчеств</a:t>
            </a:r>
            <a:r>
              <a:rPr lang="ru-RU" sz="17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появились фамилии — Петров, Лукин и множество других.</a:t>
            </a:r>
            <a:endParaRPr lang="ru-RU" sz="17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38125" algn="just">
              <a:lnSpc>
                <a:spcPct val="107000"/>
              </a:lnSpc>
              <a:spcAft>
                <a:spcPts val="0"/>
              </a:spcAft>
            </a:pPr>
            <a:r>
              <a:rPr lang="ru-RU" sz="17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(12)А привычные для нас отчества: Степанович, Андреевич, Фёдорович — в старину могли получить только знатные люди Московской Руси. (13)Такое отчество было сродни титулу или знаку величия. (14)Его носили князья, аристократы, потомственные дворяне или церковнослужители. (15)Не зря в древности спрашивали: «Как вас звать-величать?» (16)Например, великого князя величали не только по отцу: к его имени прибавляли имена деда, прадеда и прапрадеда. (17)Полное имя киевского князя Владимира тогда звучало так: «Князь Владимир, сын Святослава, внук Всеволода, правнук Олега, праправнук Святослава…» (18)С пятнадцатого века возникла традиция награждения отчествами обычных людей — в качестве награды за верную службу или особые заслуги. (19)Человека, не отличившегося такими достижениями, до старости все звали только по имени.</a:t>
            </a:r>
            <a:endParaRPr lang="ru-RU" sz="17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308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133" y="241702"/>
            <a:ext cx="11849478" cy="951831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07133" y="241702"/>
            <a:ext cx="11941521" cy="6970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14. Объясните и запишите значение фразеологизма стоять горой. Используя не менее двух предложений, опишите ситуацию, в которой будет уместно употребление этого фразеологизма. Включите фразеологизм в одно из предложений.</a:t>
            </a:r>
          </a:p>
          <a:p>
            <a:r>
              <a:rPr lang="ru-RU" sz="1700" dirty="0" smtClean="0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/>
            </a:r>
            <a:br>
              <a:rPr lang="ru-RU" sz="1700" dirty="0" smtClean="0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</a:br>
            <a:r>
              <a:rPr lang="ru-RU" sz="1700" dirty="0" smtClean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7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1)В России взрослых людей принято называть по имени и отчеству. (2)Слова «отчество» и «отечество» созвучны, похожи. (3)Это не простое совпадение. (4)Слово «отчество» указывает на твоего предка, а «отечество» означает страну предков, то есть отцов. (5)Это родственные слова. (6)Даже чувства они вызывают в наших душах одни и те же: уважение и любовь. (7)В старину тех, кто не любил своей Родины и не помнил предков, считали некультурными и даже подозрительными людьми.</a:t>
            </a:r>
            <a:endParaRPr lang="ru-RU" sz="17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38125" algn="just">
              <a:lnSpc>
                <a:spcPct val="107000"/>
              </a:lnSpc>
              <a:spcAft>
                <a:spcPts val="0"/>
              </a:spcAft>
            </a:pPr>
            <a:r>
              <a:rPr lang="ru-RU" sz="17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(8)Отчество, то есть имя отца, добавленное к собственному имени, возникло очень давно, ещё в десятом веке. (9)Звучали тогда отчества примерно так: «Иван, сын Петров», «Фёдор, сын Лукин». (10)Но подобные имена считали </a:t>
            </a:r>
            <a:r>
              <a:rPr lang="ru-RU" sz="1700" dirty="0" err="1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полуотчествами</a:t>
            </a:r>
            <a:r>
              <a:rPr lang="ru-RU" sz="17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— так называли незнатных, простых людей. (11)Позднее из сокращённого варианта </a:t>
            </a:r>
            <a:r>
              <a:rPr lang="ru-RU" sz="1700" dirty="0" err="1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полуотчеств</a:t>
            </a:r>
            <a:r>
              <a:rPr lang="ru-RU" sz="17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появились фамилии — Петров, Лукин и множество других.</a:t>
            </a:r>
            <a:endParaRPr lang="ru-RU" sz="17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38125" algn="just">
              <a:lnSpc>
                <a:spcPct val="107000"/>
              </a:lnSpc>
              <a:spcAft>
                <a:spcPts val="0"/>
              </a:spcAft>
            </a:pPr>
            <a:r>
              <a:rPr lang="ru-RU" sz="17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(12)А привычные для нас отчества: Степанович, Андреевич, Фёдорович — в старину могли получить только знатные люди Московской Руси. (13)Такое отчество было сродни титулу или знаку величия. (14)Его носили князья, аристократы, потомственные дворяне или церковнослужители. (15)Не зря в древности спрашивали: «Как вас звать-величать?» (16)Например, великого князя величали не только по отцу: к его имени прибавляли имена деда, прадеда и прапрадеда. (17)Полное имя киевского князя Владимира тогда звучало так: «Князь Владимир, сын Святослава, внук Всеволода, правнук Олега, праправнук Святослава…» (18)С пятнадцатого века возникла традиция награждения отчествами обычных людей — в качестве награды за верную службу или особые заслуги. (19)Человека, не отличившегося такими достижениями, до старости все звали только по имени.</a:t>
            </a:r>
            <a:endParaRPr lang="ru-RU" sz="17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2933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15</Words>
  <Application>Microsoft Office PowerPoint</Application>
  <PresentationFormat>Широкоэкранный</PresentationFormat>
  <Paragraphs>31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Verdana</vt:lpstr>
      <vt:lpstr>Тема Office</vt:lpstr>
      <vt:lpstr>Впр 2 часть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Впр 2 часть</dc:title>
  <dc:creator>DenisQa</dc:creator>
  <cp:lastModifiedBy>DenisQa</cp:lastModifiedBy>
  <cp:revision>1</cp:revision>
  <dcterms:created xsi:type="dcterms:W3CDTF">2022-09-18T08:57:39Z</dcterms:created>
  <dcterms:modified xsi:type="dcterms:W3CDTF">2022-09-18T09:05:25Z</dcterms:modified>
</cp:coreProperties>
</file>