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9" t="27083" r="21416" b="36769"/>
          <a:stretch/>
        </p:blipFill>
        <p:spPr bwMode="auto">
          <a:xfrm>
            <a:off x="179512" y="252546"/>
            <a:ext cx="8638290" cy="571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1.bp.blogspot.com/-zDahMcDTPJk/YGNYZvTJNDI/AAAAAAABB34/gHW5uPmieQk_TUBU6YPbPABJ7mCh2Xv1QCLcBGAsYHQ/s2048/book_DoV%2B%25283%252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429000"/>
            <a:ext cx="2553734" cy="356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78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84" t="31875" r="21889" b="29375"/>
          <a:stretch/>
        </p:blipFill>
        <p:spPr bwMode="auto">
          <a:xfrm>
            <a:off x="251520" y="116632"/>
            <a:ext cx="7459920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https://krot.mobi/uploads/posts/2020-01/1579327087_51-8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36" y="1772816"/>
            <a:ext cx="183490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onder-day.com/wp-content/uploads/2020/06/wonder-day-brawl-stars-png-1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10" y="2708920"/>
            <a:ext cx="3721810" cy="41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4679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Экран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Вампира</dc:creator>
  <cp:lastModifiedBy>Вампира</cp:lastModifiedBy>
  <cp:revision>2</cp:revision>
  <dcterms:created xsi:type="dcterms:W3CDTF">2021-09-29T16:11:37Z</dcterms:created>
  <dcterms:modified xsi:type="dcterms:W3CDTF">2021-09-29T16:24:42Z</dcterms:modified>
</cp:coreProperties>
</file>