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0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9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6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0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54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8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00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0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764704"/>
            <a:ext cx="84249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1</a:t>
            </a:r>
            <a:r>
              <a:rPr lang="ru-RU" sz="2800" i="1" dirty="0"/>
              <a:t>) Пропал пудель по кличке </a:t>
            </a:r>
            <a:r>
              <a:rPr lang="ru-RU" sz="2800" i="1" dirty="0" err="1"/>
              <a:t>Арто</a:t>
            </a:r>
            <a:r>
              <a:rPr lang="ru-RU" sz="2800" i="1" dirty="0"/>
              <a:t>. Собака крупная, белой масти, острижена «под льва». На лапках бахрома из вьющейся шерсти, на конце хвоста — кисточка. Особая примета: слева на морде шрам. Видевших просим сообщить по телефону 30-45-96.</a:t>
            </a:r>
            <a:endParaRPr lang="ru-RU" sz="2800" dirty="0"/>
          </a:p>
          <a:p>
            <a:pPr algn="just"/>
            <a:endParaRPr lang="ru-RU" sz="2800" i="1" dirty="0" smtClean="0"/>
          </a:p>
          <a:p>
            <a:pPr algn="just"/>
            <a:r>
              <a:rPr lang="ru-RU" sz="2800" i="1" dirty="0" smtClean="0"/>
              <a:t>2</a:t>
            </a:r>
            <a:r>
              <a:rPr lang="ru-RU" sz="2800" i="1" dirty="0"/>
              <a:t>) Пудель относится к классу комнатно-декоративных собак. Имеется три разновидности этой породы: карликовый пудель, маленький, большой. Собака гармоничного сложения, с густой длинной шерстью, сильно вьющейся колечками или шнуром. Цвет шерсти белый, чёрный, серый, коричневый.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3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7"/>
            <a:ext cx="889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Первый текст относится к _____________стилю. Во-первых, задача этого стиля сообщить ___________________. В этом тексте говорится о _____________, поясняются параметры этого явления: </a:t>
            </a:r>
            <a:r>
              <a:rPr lang="ru-RU" sz="3200" dirty="0" smtClean="0"/>
              <a:t>________________________. </a:t>
            </a:r>
          </a:p>
          <a:p>
            <a:r>
              <a:rPr lang="ru-RU" sz="3200" dirty="0" smtClean="0"/>
              <a:t>Во-вторых</a:t>
            </a:r>
            <a:r>
              <a:rPr lang="ru-RU" sz="3200" dirty="0"/>
              <a:t>, прочитав этот текст, мы понимаем, что _________________________________, потому что __________________. Этот текст может быть использован в 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4766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>
                <a:solidFill>
                  <a:srgbClr val="3CEE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ОТВЕТА</a:t>
            </a:r>
            <a:endParaRPr lang="ru-RU" sz="3600" b="1" i="1" dirty="0">
              <a:solidFill>
                <a:srgbClr val="3CEE1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72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>
                <a:solidFill>
                  <a:srgbClr val="3CEE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ОТВЕТА</a:t>
            </a:r>
            <a:endParaRPr lang="ru-RU" sz="3600" b="1" i="1" dirty="0">
              <a:solidFill>
                <a:srgbClr val="3CEE1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424457"/>
            <a:ext cx="86764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Второй текст относится к ___________ стилю. Во-первых, задача этого стиля - сообщить ____________. В этом тексте о том, что ______________ и _________________. Во-вторых, здесь содержится информация, которая может помочь людям в сложившейся обстановке: ________________. Этот текст может быть использован в ________________.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98577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>
                <a:solidFill>
                  <a:srgbClr val="3CEE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ОТВЕТА</a:t>
            </a:r>
            <a:endParaRPr lang="ru-RU" sz="3600" b="1" i="1" dirty="0">
              <a:solidFill>
                <a:srgbClr val="3CEE1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424457"/>
            <a:ext cx="86764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Второй текст относится к ___________ стилю. Во-первых, задача этого стиля - сообщить ____________. В этом тексте о том, что ______________ и _________________. Во-вторых, здесь содержится информация, которая может помочь людям в сложившейся обстановке: ________________. Этот текст может быть использован в ________________.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1053528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241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2</cp:revision>
  <dcterms:created xsi:type="dcterms:W3CDTF">2022-11-05T19:52:36Z</dcterms:created>
  <dcterms:modified xsi:type="dcterms:W3CDTF">2022-11-05T20:08:44Z</dcterms:modified>
</cp:coreProperties>
</file>