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6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47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5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3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2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62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69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21F7-BEBE-4106-8A63-8B605396C6D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FEA9-332D-4DB6-9AF6-6C85B09D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25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3497" y="129283"/>
            <a:ext cx="11769505" cy="2127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3909" y="2447305"/>
            <a:ext cx="7785980" cy="511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Бледно(лиловый)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кустарник, 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синие(пресиние)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глаза, 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изжелта(серое)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лицо, </a:t>
            </a:r>
            <a:r>
              <a:rPr lang="ru-RU" sz="2800" u="sng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вагоно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(ремонтный)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завод, </a:t>
            </a:r>
            <a:r>
              <a:rPr lang="ru-RU" sz="2800" u="sng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русско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(английский)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словарь, 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трудно(доступная)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местность, </a:t>
            </a:r>
            <a:r>
              <a:rPr lang="ru-RU" sz="2800" u="sng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трудо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u="sng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любивый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человек, 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крупно(панельный)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дом, 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литературно(музыкальная)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композиция, 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длинно(</a:t>
            </a:r>
            <a:r>
              <a:rPr lang="ru-RU" sz="2800" u="sng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ногие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журавли, 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широко(</a:t>
            </a:r>
            <a:r>
              <a:rPr lang="ru-RU" sz="2800" u="sng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плечий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юноша, </a:t>
            </a:r>
            <a:r>
              <a:rPr lang="ru-RU" sz="2800" u="sng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юго</a:t>
            </a:r>
            <a:r>
              <a:rPr lang="ru-RU" sz="28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(западный)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ветер.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Тренировка на открытом воздухе. здоровый образ жизни, бег на свежем воздухе, фитнес. спортсмен мужского пола работает в парке. мускулистый спортсмен, тренирующийся на открытом воздухе. векторная иллюстрация изолированных концепции метаф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t="10277" r="6719" b="12053"/>
          <a:stretch/>
        </p:blipFill>
        <p:spPr bwMode="auto">
          <a:xfrm>
            <a:off x="8208475" y="3299988"/>
            <a:ext cx="3983525" cy="355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3084" y="129283"/>
            <a:ext cx="11561275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Орфографическая разминка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Выпишите слова в две колонки: </a:t>
            </a:r>
            <a:r>
              <a:rPr lang="ru-RU" sz="28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раздельно и слитно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Раскройте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скобки, объясните правописание сложных прилагательных.</a:t>
            </a:r>
          </a:p>
        </p:txBody>
      </p:sp>
    </p:spTree>
    <p:extLst>
      <p:ext uri="{BB962C8B-B14F-4D97-AF65-F5344CB8AC3E}">
        <p14:creationId xmlns:p14="http://schemas.microsoft.com/office/powerpoint/2010/main" val="41579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5468" t="4722" r="6094" b="27500"/>
          <a:stretch/>
        </p:blipFill>
        <p:spPr bwMode="auto">
          <a:xfrm>
            <a:off x="751438" y="860080"/>
            <a:ext cx="10873211" cy="5006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315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2"/>
          <a:srcRect l="10227" t="9091" r="12046" b="6666"/>
          <a:stretch/>
        </p:blipFill>
        <p:spPr bwMode="auto">
          <a:xfrm>
            <a:off x="1539089" y="334978"/>
            <a:ext cx="8492150" cy="63736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51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honoteka.org/uploads/posts/2021-04/1619522570_5-phonoteka_org-p-fon-dlya-prezentatsii-dozhd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35" y="2800"/>
            <a:ext cx="12192000" cy="68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77354" y="431633"/>
            <a:ext cx="8446883" cy="25699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Унылая пора! Очей очарованье,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Приятна мне твоя прощальная краса,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Люблю я пышное природы увяданье,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багрец и золото одетые леса.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(А.С. Пушкин).</a:t>
            </a:r>
            <a:endParaRPr lang="ru-RU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4811" y="3430400"/>
            <a:ext cx="8446883" cy="25699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Скучная картина! Тучи без конца,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Дождик так и льётся, лужи у крыльца.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Чахлая рябина мокнет под окном;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Смотрит деревушка сереньким пятном.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(А. Плещеев).</a:t>
            </a:r>
            <a:endParaRPr lang="ru-RU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32626" t="53304" r="27508" b="26255"/>
          <a:stretch/>
        </p:blipFill>
        <p:spPr bwMode="auto">
          <a:xfrm>
            <a:off x="2670772" y="805759"/>
            <a:ext cx="6571693" cy="2404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23042" y="3788562"/>
            <a:ext cx="9949758" cy="196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4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 урока. </a:t>
            </a:r>
            <a:endParaRPr lang="ru-RU" sz="4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 </a:t>
            </a:r>
            <a:r>
              <a:rPr lang="ru-RU" sz="4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текста: простой и сложный</a:t>
            </a:r>
            <a:endParaRPr lang="ru-RU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8764" y="360642"/>
            <a:ext cx="11678970" cy="667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Ударили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наши войска на Берлин. Начался последний бой войны. Как ни отбивались фашисты – не устояли. Стали наши солдаты в Берлине брать улицу за улицей, дом за домом. А фашисты все не сдаются.</a:t>
            </a:r>
            <a:endParaRPr lang="ru-RU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И вдруг увидел солдат наш, добрая душа, во время боя на улице маленькую немецкую девочку.  Видно, отстала от своих. И те с перепугу о ней забыли. Осталась бедняга одна-одинешенька посреди улицы. Из  расстегнутого пальтишка видна тоненькая шейка. Глаза испуганные. На щеках серые от пыли и копоти ручейки  слез.</a:t>
            </a:r>
            <a:endParaRPr lang="ru-RU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А кругом идет страшный бой. Изо всех окон полыхает красный огонь и черный дым; рвутся бомбы, выворачивая землю и камни; рушатся дома, поднимая к небу столбы пыли; со всех сторон свистят пули. Вот-вот камень задавит, осколком пришибет.</a:t>
            </a:r>
            <a:endParaRPr lang="ru-RU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Видит наш солдат – пропадает девчонка… «Ах ты,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горюха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куда ж тебя это занесло, неладную!...</a:t>
            </a:r>
            <a:endParaRPr lang="ru-RU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Бросился солдат через улицу под самые пули, подхватил на руки немецкую девочку, прикрыл ее своим плечом от огня и вынес из боя.</a:t>
            </a:r>
            <a:endParaRPr lang="ru-RU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А скоро и бойцы наши подняли красный флаг над самым главным домом немецкой столицы Рейхстагом. Сдались фашисты. Вскоре и война кончилась. Мы победили. Начался мир.</a:t>
            </a:r>
            <a:endParaRPr lang="ru-RU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290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2"/>
          <a:srcRect l="38674" t="41392" r="46714" b="46311"/>
          <a:stretch/>
        </p:blipFill>
        <p:spPr bwMode="auto">
          <a:xfrm>
            <a:off x="6554709" y="1738265"/>
            <a:ext cx="4988459" cy="3060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58709" y="173826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</a:rPr>
              <a:t>Простой план.</a:t>
            </a:r>
            <a:endParaRPr lang="ru-RU" sz="3200" dirty="0" smtClean="0">
              <a:effectLst/>
            </a:endParaRPr>
          </a:p>
          <a:p>
            <a:r>
              <a:rPr lang="ru-RU" sz="3200" dirty="0">
                <a:latin typeface="Times New Roman" panose="02020603050405020304" pitchFamily="18" charset="0"/>
              </a:rPr>
              <a:t>1.Последний бой войны.</a:t>
            </a:r>
            <a:endParaRPr lang="ru-RU" sz="3200" dirty="0" smtClean="0">
              <a:effectLst/>
            </a:endParaRPr>
          </a:p>
          <a:p>
            <a:r>
              <a:rPr lang="ru-RU" sz="3200" dirty="0">
                <a:latin typeface="Times New Roman" panose="02020603050405020304" pitchFamily="18" charset="0"/>
              </a:rPr>
              <a:t>2.Немецкая девочка.</a:t>
            </a:r>
            <a:endParaRPr lang="ru-RU" sz="3200" dirty="0" smtClean="0">
              <a:effectLst/>
            </a:endParaRPr>
          </a:p>
          <a:p>
            <a:r>
              <a:rPr lang="ru-RU" sz="3200" dirty="0">
                <a:latin typeface="Times New Roman" panose="02020603050405020304" pitchFamily="18" charset="0"/>
              </a:rPr>
              <a:t>3.Описание боя.</a:t>
            </a:r>
            <a:endParaRPr lang="ru-RU" sz="3200" dirty="0" smtClean="0">
              <a:effectLst/>
            </a:endParaRPr>
          </a:p>
          <a:p>
            <a:r>
              <a:rPr lang="ru-RU" sz="3200" dirty="0">
                <a:latin typeface="Times New Roman" panose="02020603050405020304" pitchFamily="18" charset="0"/>
              </a:rPr>
              <a:t>4.Благородный поступок солдата.</a:t>
            </a:r>
            <a:endParaRPr lang="ru-RU" sz="3200" dirty="0" smtClean="0">
              <a:effectLst/>
            </a:endParaRPr>
          </a:p>
          <a:p>
            <a:r>
              <a:rPr lang="ru-RU" sz="3200" dirty="0">
                <a:latin typeface="Times New Roman" panose="02020603050405020304" pitchFamily="18" charset="0"/>
              </a:rPr>
              <a:t>5.Победа.</a:t>
            </a:r>
            <a:endParaRPr lang="ru-R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95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уки, держащие микрофон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15" y="71452"/>
            <a:ext cx="7566778" cy="65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892990" y="2374407"/>
            <a:ext cx="9488032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195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1.Сегодня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узнал…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36195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Теперь я могу…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36195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Я научился…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36195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Мне было трудно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36195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Своей работой…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50588" y="1963525"/>
            <a:ext cx="2296591" cy="490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1950" algn="ctr">
              <a:lnSpc>
                <a:spcPct val="115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«Интервью»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413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DenisQa</dc:creator>
  <cp:lastModifiedBy>DenisQa</cp:lastModifiedBy>
  <cp:revision>3</cp:revision>
  <dcterms:created xsi:type="dcterms:W3CDTF">2022-09-27T15:01:30Z</dcterms:created>
  <dcterms:modified xsi:type="dcterms:W3CDTF">2022-09-27T15:25:47Z</dcterms:modified>
</cp:coreProperties>
</file>