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4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7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7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4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1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6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0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0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A675-5AFE-4451-9CBD-EA7E77D4E1E4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4265-ED08-470D-A581-62105693A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428" y="1059255"/>
            <a:ext cx="121195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4000" b="0" i="1" dirty="0" smtClean="0">
                <a:solidFill>
                  <a:srgbClr val="333333"/>
                </a:solidFill>
                <a:effectLst/>
                <a:latin typeface="Helvetica Neue"/>
              </a:rPr>
              <a:t>1. Эту растяпу в розовом </a:t>
            </a:r>
            <a:r>
              <a:rPr lang="ru-RU" sz="4000" b="1" i="1" dirty="0" smtClean="0">
                <a:solidFill>
                  <a:srgbClr val="333333"/>
                </a:solidFill>
                <a:effectLst/>
                <a:latin typeface="Helvetica Neue"/>
              </a:rPr>
              <a:t>днем с огнем не сыщешь!</a:t>
            </a:r>
            <a:endParaRPr lang="ru-RU" sz="40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indent="533400" algn="just"/>
            <a:r>
              <a:rPr lang="ru-RU" sz="4000" b="0" i="1" dirty="0" smtClean="0">
                <a:solidFill>
                  <a:srgbClr val="333333"/>
                </a:solidFill>
                <a:effectLst/>
                <a:latin typeface="Helvetica Neue"/>
              </a:rPr>
              <a:t>2. Оксану </a:t>
            </a:r>
            <a:r>
              <a:rPr lang="ru-RU" sz="4000" b="1" i="1" dirty="0" smtClean="0">
                <a:solidFill>
                  <a:srgbClr val="333333"/>
                </a:solidFill>
                <a:effectLst/>
                <a:latin typeface="Helvetica Neue"/>
              </a:rPr>
              <a:t>как ветром сдуло</a:t>
            </a:r>
            <a:r>
              <a:rPr lang="ru-RU" sz="4000" b="0" i="1" dirty="0" smtClean="0">
                <a:solidFill>
                  <a:srgbClr val="333333"/>
                </a:solidFill>
                <a:effectLst/>
                <a:latin typeface="Helvetica Neue"/>
              </a:rPr>
              <a:t> вместе с ее неудовольствием.</a:t>
            </a:r>
            <a:endParaRPr lang="ru-RU" sz="40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indent="533400" algn="just"/>
            <a:r>
              <a:rPr lang="ru-RU" sz="4000" b="0" i="1" dirty="0" smtClean="0">
                <a:solidFill>
                  <a:srgbClr val="333333"/>
                </a:solidFill>
                <a:effectLst/>
                <a:latin typeface="Helvetica Neue"/>
              </a:rPr>
              <a:t>3. В этот утренний час неудержимо хочется спать, и, прикорнув за широкой спиною отца, я </a:t>
            </a:r>
            <a:r>
              <a:rPr lang="ru-RU" sz="4000" b="1" i="1" dirty="0" smtClean="0">
                <a:solidFill>
                  <a:srgbClr val="333333"/>
                </a:solidFill>
                <a:effectLst/>
                <a:latin typeface="Helvetica Neue"/>
              </a:rPr>
              <a:t>клюю и клюю носом</a:t>
            </a:r>
            <a:r>
              <a:rPr lang="ru-RU" sz="4000" b="0" i="1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ru-RU" sz="4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134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s://urok.1sept.ru/articles/672578/img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73" y="425513"/>
            <a:ext cx="7315200" cy="6102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8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743" y="742384"/>
            <a:ext cx="112081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u="sng" dirty="0" smtClean="0"/>
              <a:t>ВАРИАНТЫ ОТВЕТОВ: 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Суп с котом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Хот-дог 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Волчий аппетит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Голодный, как волк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Голодный, как собака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Подложить свинью</a:t>
            </a:r>
          </a:p>
          <a:p>
            <a:pPr marL="285750" indent="-285750">
              <a:buFontTx/>
              <a:buChar char="-"/>
            </a:pPr>
            <a:r>
              <a:rPr lang="ru-RU" sz="3600" dirty="0" smtClean="0"/>
              <a:t>Голод собачий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54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37" y="1412341"/>
            <a:ext cx="11208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u="sng" dirty="0" smtClean="0"/>
              <a:t>ПРАВИЛЬНЫЙ ОТВЕТ: </a:t>
            </a:r>
          </a:p>
          <a:p>
            <a:pPr algn="ctr"/>
            <a:endParaRPr lang="ru-RU" sz="5400" b="1" u="sng" dirty="0"/>
          </a:p>
          <a:p>
            <a:pPr algn="ctr"/>
            <a:r>
              <a:rPr lang="ru-RU" sz="5400" b="1" dirty="0" smtClean="0"/>
              <a:t>СОБАКУ СЪЕСТЬ – ПОЛУЧИТЬ ОПЫТ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6294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37" y="1412341"/>
            <a:ext cx="11208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u="sng" dirty="0" smtClean="0"/>
              <a:t>ПРАВИЛЬНЫЙ ОТВЕТ: </a:t>
            </a:r>
          </a:p>
          <a:p>
            <a:pPr algn="ctr"/>
            <a:endParaRPr lang="ru-RU" sz="5400" b="1" u="sng" dirty="0"/>
          </a:p>
          <a:p>
            <a:pPr algn="ctr"/>
            <a:r>
              <a:rPr lang="ru-RU" sz="5400" b="1" dirty="0" smtClean="0"/>
              <a:t>СОБАКУ СЪЕСТЬ – ПОЛУЧИТЬ ОПЫТ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70120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DenisQa</dc:creator>
  <cp:lastModifiedBy>DenisQa</cp:lastModifiedBy>
  <cp:revision>3</cp:revision>
  <dcterms:created xsi:type="dcterms:W3CDTF">2022-11-30T16:35:38Z</dcterms:created>
  <dcterms:modified xsi:type="dcterms:W3CDTF">2022-11-30T17:05:08Z</dcterms:modified>
</cp:coreProperties>
</file>