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9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4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0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147D18-B986-49A0-827D-20B439E377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43714D-3D2C-445A-9086-A60582DE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0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7941" y="1711105"/>
            <a:ext cx="11054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Как стилист Чехов недосягаем… Есть прославленные авторы, которые рисуют словами… Это сделано </a:t>
            </a:r>
            <a:r>
              <a:rPr lang="ru-RU" sz="3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А.П.Чеховым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в его рассказе «Степь», и по этой картине нужно учиться писать.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627952" y="4934138"/>
            <a:ext cx="437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Горький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3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8352" y="1052806"/>
            <a:ext cx="11316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Между тем перед глазами ехавших расстилалась уже широкая, бесконечная равнина, перехваченная цепью холмов. Теснясь и выглядывая друг из-за друга, эти холмы сливаются в возвышенность, которая тянется вправо от дороги до самого горизонта и исчезает в лиловой дали; едешь-едешь и никак не разберёшь, где она начинается и где кончается…Солнце уже выглянуло сзади из-за города и тихо, без хлопот принялось за свою работу. Сначала, далеко впереди, где небо сходится с землёю, около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курганчиков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и ветряной мельницы, которая издали похожа на маленького человечка, размахивающего руками, поползла по земле широкая ярко-желтая полоса; через минуту такая же полоса засветилась несколько ближе, поползла вправо и охватила холмы; что-то тёплое коснулось Егорушкиной спины, полоса света, подкравшись сзади, шмыгнула через бричку и лошадей, понеслась навстречу другим полосам, и вдруг вся широкая степь сбросила с себя утреннюю полутень, улыбнулась и засверкала росой.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59248" y="362139"/>
            <a:ext cx="504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Отрывок из рассказа «Степь»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2028" y="5946453"/>
            <a:ext cx="504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А.П. Чехов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8352" y="1052806"/>
            <a:ext cx="113168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 походило так мало на вчерашнее, как дорога. Что-то необыкновенно широкое, размашистое и богатырское тянулось по степи вместо дороги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то была серая полоса, хорошо выезженная и покрытая пылью, как все дороги, но шириною в несколько десятков сажен. Своим простором она возбудила в Егорушке недоумение и навела его на сказочные мысли. Кто по ней ездит? Кому нужен такой простор? Непонятно и странно. Можно в самом деле подумать, что на Руси ещё не перевелись громадные, широко шагающие люди вроде Ильи Муромца и Соловья Разбойника и что ещё не вымерли богатырские кони.</a:t>
            </a:r>
            <a:endParaRPr lang="ru-RU" sz="3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Егорушка, взглянув на дорогу, вообразил штук шесть высоких, рядом скачущих колесниц…заложены эти колесницы в шестёрки диких, бешеных лошадей и своими высокими колёсами поднимают до неба облака пыли, а лошадьми правят люди, какие могут сниться или вырастать в сказочных мыслях. И как бы эти фигуры были к лицу степи и дороге, если бы они существовали!</a:t>
            </a:r>
            <a:endParaRPr lang="ru-RU" sz="3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9248" y="362139"/>
            <a:ext cx="504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Отрывок из рассказа «Степь»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2028" y="5946453"/>
            <a:ext cx="504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А.П. Чехов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8353" y="2082298"/>
            <a:ext cx="112625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50"/>
              </a:spcAft>
            </a:pPr>
            <a:r>
              <a:rPr lang="ru-RU" sz="3200" b="1" i="1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Описание </a:t>
            </a:r>
            <a:r>
              <a:rPr lang="ru-RU" sz="32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– это тип текста (тип речи): словесное изображение какого-либо предмета, явления, или действия через представление его характерных признаков; один из функциональных смысловых типов речи наряду с повествованием и рассуждением.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62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0658" y="1665839"/>
            <a:ext cx="7730728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50"/>
              </a:spcAft>
            </a:pPr>
            <a:r>
              <a:rPr lang="ru-RU" sz="3200" b="1" i="1" dirty="0">
                <a:latin typeface="Helvetica" panose="020B0604020202020204" pitchFamily="34" charset="0"/>
                <a:ea typeface="Times New Roman" panose="02020603050405020304" pitchFamily="18" charset="0"/>
              </a:rPr>
              <a:t>Описание </a:t>
            </a:r>
            <a:r>
              <a:rPr lang="ru-RU" sz="3200" dirty="0">
                <a:latin typeface="Helvetica" panose="020B0604020202020204" pitchFamily="34" charset="0"/>
                <a:ea typeface="Times New Roman" panose="02020603050405020304" pitchFamily="18" charset="0"/>
              </a:rPr>
              <a:t>– </a:t>
            </a:r>
            <a:r>
              <a:rPr lang="ru-RU" sz="3200" i="1" dirty="0">
                <a:latin typeface="Helvetica" panose="020B0604020202020204" pitchFamily="34" charset="0"/>
                <a:ea typeface="Times New Roman" panose="02020603050405020304" pitchFamily="18" charset="0"/>
              </a:rPr>
              <a:t>это тип текста (тип речи): словесное изображение какого-либо предмета, явления, или действия через представление его характерных признаков; </a:t>
            </a:r>
            <a:endParaRPr lang="ru-RU" sz="3200" i="1" dirty="0" smtClean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750"/>
              </a:spcAft>
            </a:pPr>
            <a:r>
              <a:rPr lang="ru-RU" sz="3200" dirty="0" smtClean="0">
                <a:latin typeface="Helvetica" panose="020B0604020202020204" pitchFamily="34" charset="0"/>
                <a:ea typeface="Times New Roman" panose="02020603050405020304" pitchFamily="18" charset="0"/>
              </a:rPr>
              <a:t>один </a:t>
            </a:r>
            <a:r>
              <a:rPr lang="ru-RU" sz="3200" dirty="0">
                <a:latin typeface="Helvetica" panose="020B0604020202020204" pitchFamily="34" charset="0"/>
                <a:ea typeface="Times New Roman" panose="02020603050405020304" pitchFamily="18" charset="0"/>
              </a:rPr>
              <a:t>из функциональных смысловых типов речи наряду с повествованием и рассуждением.</a:t>
            </a:r>
            <a:endParaRPr lang="ru-RU" sz="3200" dirty="0">
              <a:effectLst/>
            </a:endParaRPr>
          </a:p>
        </p:txBody>
      </p:sp>
      <p:pic>
        <p:nvPicPr>
          <p:cNvPr id="1028" name="Picture 4" descr="Милый художник маленький мальчик рисует на холсте иллюстраци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r="21529"/>
          <a:stretch/>
        </p:blipFill>
        <p:spPr bwMode="auto">
          <a:xfrm>
            <a:off x="8011386" y="2227153"/>
            <a:ext cx="3948242" cy="43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8764" y="841974"/>
            <a:ext cx="1157032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i="1" dirty="0" err="1"/>
              <a:t>Ноч</a:t>
            </a:r>
            <a:r>
              <a:rPr lang="ru-RU" sz="4400" i="1" dirty="0"/>
              <a:t>(?)ю был </a:t>
            </a:r>
            <a:r>
              <a:rPr lang="ru-RU" sz="4400" i="1" dirty="0" err="1"/>
              <a:t>моро</a:t>
            </a:r>
            <a:r>
              <a:rPr lang="ru-RU" sz="4400" i="1" dirty="0"/>
              <a:t>(з, с). Кусты заиндевели и стали похожи на …. На … льду иней осел розетками.. … лучи со(?)</a:t>
            </a:r>
            <a:r>
              <a:rPr lang="ru-RU" sz="4400" i="1" dirty="0" err="1"/>
              <a:t>нца</a:t>
            </a:r>
            <a:r>
              <a:rPr lang="ru-RU" sz="4400" i="1" dirty="0"/>
              <a:t> играли (в) них, и от этого к(а, о)</a:t>
            </a:r>
            <a:r>
              <a:rPr lang="ru-RU" sz="4400" i="1" dirty="0" err="1"/>
              <a:t>залось</a:t>
            </a:r>
            <a:r>
              <a:rPr lang="ru-RU" sz="4400" i="1" dirty="0"/>
              <a:t>, будто по реке </a:t>
            </a:r>
            <a:r>
              <a:rPr lang="ru-RU" sz="4400" i="1" dirty="0" err="1"/>
              <a:t>ра</a:t>
            </a:r>
            <a:r>
              <a:rPr lang="ru-RU" sz="4400" i="1" dirty="0"/>
              <a:t>(с, </a:t>
            </a:r>
            <a:r>
              <a:rPr lang="ru-RU" sz="4400" i="1" dirty="0" err="1"/>
              <a:t>сс</a:t>
            </a:r>
            <a:r>
              <a:rPr lang="ru-RU" sz="4400" i="1" dirty="0"/>
              <a:t>)</a:t>
            </a:r>
            <a:r>
              <a:rPr lang="ru-RU" sz="4400" i="1" dirty="0" err="1"/>
              <a:t>ыпаны</a:t>
            </a:r>
            <a:r>
              <a:rPr lang="ru-RU" sz="4400" i="1" dirty="0"/>
              <a:t> </a:t>
            </a:r>
            <a:r>
              <a:rPr lang="ru-RU" sz="4400" i="1" dirty="0" smtClean="0"/>
              <a:t>…</a:t>
            </a:r>
          </a:p>
          <a:p>
            <a:pPr algn="just"/>
            <a:endParaRPr lang="ru-RU" sz="4400" i="1" dirty="0">
              <a:effectLst/>
            </a:endParaRPr>
          </a:p>
          <a:p>
            <a:r>
              <a:rPr lang="ru-RU" sz="3200" b="1" dirty="0"/>
              <a:t>Слова для справок:</a:t>
            </a:r>
            <a:endParaRPr lang="ru-RU" sz="9600" dirty="0"/>
          </a:p>
          <a:p>
            <a:r>
              <a:rPr lang="ru-RU" sz="3200" i="1" dirty="0"/>
              <a:t>Бриллианты, яркий, гладкий, </a:t>
            </a:r>
            <a:r>
              <a:rPr lang="ru-RU" sz="3200" i="1" dirty="0" smtClean="0"/>
              <a:t>кораллы</a:t>
            </a:r>
            <a:endParaRPr lang="ru-RU" sz="9600" dirty="0"/>
          </a:p>
          <a:p>
            <a:pPr algn="just"/>
            <a:endParaRPr lang="ru-RU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14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зайн стикера с изолированным цветком красной роз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31" y="447015"/>
            <a:ext cx="395287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6521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15</TotalTime>
  <Words>373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Helvetica</vt:lpstr>
      <vt:lpstr>Times New Roman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DenisQa</dc:creator>
  <cp:lastModifiedBy>DenisQa</cp:lastModifiedBy>
  <cp:revision>3</cp:revision>
  <dcterms:created xsi:type="dcterms:W3CDTF">2022-10-02T07:44:11Z</dcterms:created>
  <dcterms:modified xsi:type="dcterms:W3CDTF">2022-10-02T08:09:25Z</dcterms:modified>
</cp:coreProperties>
</file>