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94" autoAdjust="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" y="-171400"/>
            <a:ext cx="91440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sz="2400" dirty="0" smtClean="0"/>
          </a:p>
          <a:p>
            <a:pPr algn="just"/>
            <a:endParaRPr lang="ru-RU" sz="2400" dirty="0" smtClean="0"/>
          </a:p>
          <a:p>
            <a:pPr algn="just"/>
            <a:endParaRPr lang="ru-RU" sz="2400" dirty="0" smtClean="0"/>
          </a:p>
          <a:p>
            <a:pPr algn="just"/>
            <a:endParaRPr lang="ru-RU" sz="2400" dirty="0" smtClean="0"/>
          </a:p>
          <a:p>
            <a:pPr algn="just"/>
            <a:r>
              <a:rPr lang="ru-RU" sz="2400" dirty="0" smtClean="0"/>
              <a:t>(</a:t>
            </a:r>
            <a:r>
              <a:rPr lang="ru-RU" sz="2400" dirty="0"/>
              <a:t>1)О связях Александра Николаевича Островского с Рыбинским театром говорит известный факт: в 1880 году запретили пьесу великого драматурга "Василиса Мелентьева". (2) Цензура посчитала так: это произведение якобы подрывает «авторитет царской власти». (3) Антрепренёр Рыбинского театра, некто Алексеев, обратился к Островскому с просьбой. (4) Эта просьба заключалось в следующем: во что бы то ни стало надо выхлопотать разрешение на постановку этой пьесы в Рыбинске. (5) Драматург не замедлил с ответом: «Разрешение на "Василису Мелентьеву" я готов дать с большим удовольствием». (6) Островский сдержал данное обещание: разрешение было получено. (7) Рыбинские артисты с большим успехом поставили замечательную пьесу! </a:t>
            </a:r>
          </a:p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9821" y="116632"/>
            <a:ext cx="83632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1.Найдите предложения, в которых </a:t>
            </a:r>
            <a:r>
              <a:rPr lang="ru-RU" sz="2200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ДВОЕТОЧИЕ</a:t>
            </a:r>
            <a:r>
              <a:rPr lang="ru-RU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ставится в соответствии с одним и тем же правилом пунктуации. Запишите номера этих предложений.</a:t>
            </a:r>
            <a:r>
              <a:rPr lang="ru-RU" sz="2000" b="1" dirty="0"/>
              <a:t> 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64222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" y="-17140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7728" y="151765"/>
            <a:ext cx="9118848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Задание 1. Укажите </a:t>
            </a:r>
            <a:r>
              <a:rPr lang="ru-RU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варианты ответов, в которых во всех словах одного ряда пропущена безударная проверяемая гласная корня. </a:t>
            </a:r>
            <a:endParaRPr lang="ru-RU" sz="20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AutoNum type="arabicPeriod"/>
            </a:pPr>
            <a:r>
              <a:rPr lang="ru-RU" sz="2000" dirty="0" err="1" smtClean="0"/>
              <a:t>бл</a:t>
            </a:r>
            <a:r>
              <a:rPr lang="ru-RU" sz="2000" dirty="0"/>
              <a:t>..</a:t>
            </a:r>
            <a:r>
              <a:rPr lang="ru-RU" sz="2000" dirty="0" err="1"/>
              <a:t>стеть</a:t>
            </a:r>
            <a:r>
              <a:rPr lang="ru-RU" sz="2000" dirty="0"/>
              <a:t>, </a:t>
            </a:r>
            <a:r>
              <a:rPr lang="ru-RU" sz="2000" dirty="0" err="1"/>
              <a:t>ар..стократ</a:t>
            </a:r>
            <a:r>
              <a:rPr lang="ru-RU" sz="2000" dirty="0"/>
              <a:t>, </a:t>
            </a:r>
            <a:r>
              <a:rPr lang="ru-RU" sz="2000" dirty="0" err="1"/>
              <a:t>подб</a:t>
            </a:r>
            <a:r>
              <a:rPr lang="ru-RU" sz="2000" dirty="0"/>
              <a:t>..</a:t>
            </a:r>
            <a:r>
              <a:rPr lang="ru-RU" sz="2000" dirty="0" err="1"/>
              <a:t>родок</a:t>
            </a:r>
            <a:r>
              <a:rPr lang="ru-RU" sz="2000" dirty="0"/>
              <a:t> </a:t>
            </a:r>
            <a:endParaRPr lang="ru-RU" sz="2000" dirty="0" smtClean="0"/>
          </a:p>
          <a:p>
            <a:pPr marL="342900" indent="-342900">
              <a:buAutoNum type="arabicPeriod"/>
            </a:pPr>
            <a:r>
              <a:rPr lang="ru-RU" sz="2000" dirty="0" err="1" smtClean="0"/>
              <a:t>насм</a:t>
            </a:r>
            <a:r>
              <a:rPr lang="ru-RU" sz="2000" dirty="0"/>
              <a:t>..</a:t>
            </a:r>
            <a:r>
              <a:rPr lang="ru-RU" sz="2000" dirty="0" err="1"/>
              <a:t>хаться</a:t>
            </a:r>
            <a:r>
              <a:rPr lang="ru-RU" sz="2000" dirty="0"/>
              <a:t>, </a:t>
            </a:r>
            <a:r>
              <a:rPr lang="ru-RU" sz="2000" dirty="0" err="1"/>
              <a:t>непозв</a:t>
            </a:r>
            <a:r>
              <a:rPr lang="ru-RU" sz="2000" dirty="0"/>
              <a:t>..</a:t>
            </a:r>
            <a:r>
              <a:rPr lang="ru-RU" sz="2000" dirty="0" err="1"/>
              <a:t>лительно</a:t>
            </a:r>
            <a:r>
              <a:rPr lang="ru-RU" sz="2000" dirty="0"/>
              <a:t>, </a:t>
            </a:r>
            <a:r>
              <a:rPr lang="ru-RU" sz="2000" dirty="0" err="1"/>
              <a:t>св..сток</a:t>
            </a:r>
            <a:r>
              <a:rPr lang="ru-RU" sz="2000" dirty="0"/>
              <a:t> </a:t>
            </a:r>
          </a:p>
          <a:p>
            <a:pPr marL="342900" indent="-342900">
              <a:buAutoNum type="arabicPeriod"/>
            </a:pPr>
            <a:r>
              <a:rPr lang="ru-RU" sz="2000" dirty="0" smtClean="0"/>
              <a:t>л</a:t>
            </a:r>
            <a:r>
              <a:rPr lang="ru-RU" sz="2000" dirty="0"/>
              <a:t>..</a:t>
            </a:r>
            <a:r>
              <a:rPr lang="ru-RU" sz="2000" dirty="0" err="1"/>
              <a:t>нейка</a:t>
            </a:r>
            <a:r>
              <a:rPr lang="ru-RU" sz="2000" dirty="0"/>
              <a:t>, </a:t>
            </a:r>
            <a:r>
              <a:rPr lang="ru-RU" sz="2000" dirty="0" err="1"/>
              <a:t>получ</a:t>
            </a:r>
            <a:r>
              <a:rPr lang="ru-RU" sz="2000" dirty="0"/>
              <a:t>..совой, </a:t>
            </a:r>
            <a:r>
              <a:rPr lang="ru-RU" sz="2000" dirty="0" err="1"/>
              <a:t>нач</a:t>
            </a:r>
            <a:r>
              <a:rPr lang="ru-RU" sz="2000" dirty="0"/>
              <a:t>..</a:t>
            </a:r>
            <a:r>
              <a:rPr lang="ru-RU" sz="2000" dirty="0" err="1"/>
              <a:t>нающий</a:t>
            </a:r>
            <a:r>
              <a:rPr lang="ru-RU" sz="2000" dirty="0"/>
              <a:t> </a:t>
            </a:r>
          </a:p>
          <a:p>
            <a:pPr marL="342900" indent="-342900">
              <a:buAutoNum type="arabicPeriod"/>
            </a:pPr>
            <a:r>
              <a:rPr lang="ru-RU" sz="2000" dirty="0" smtClean="0"/>
              <a:t>м</a:t>
            </a:r>
            <a:r>
              <a:rPr lang="ru-RU" sz="2000" dirty="0"/>
              <a:t>..</a:t>
            </a:r>
            <a:r>
              <a:rPr lang="ru-RU" sz="2000" dirty="0" err="1"/>
              <a:t>скулатура</a:t>
            </a:r>
            <a:r>
              <a:rPr lang="ru-RU" sz="2000" dirty="0"/>
              <a:t>, м..</a:t>
            </a:r>
            <a:r>
              <a:rPr lang="ru-RU" sz="2000" dirty="0" err="1"/>
              <a:t>кулатура</a:t>
            </a:r>
            <a:r>
              <a:rPr lang="ru-RU" sz="2000" dirty="0"/>
              <a:t>, в..</a:t>
            </a:r>
            <a:r>
              <a:rPr lang="ru-RU" sz="2000" dirty="0" err="1"/>
              <a:t>ртуоз</a:t>
            </a:r>
            <a:r>
              <a:rPr lang="ru-RU" sz="2000" dirty="0"/>
              <a:t> </a:t>
            </a:r>
          </a:p>
          <a:p>
            <a:pPr marL="342900" indent="-342900">
              <a:buAutoNum type="arabicPeriod"/>
            </a:pPr>
            <a:r>
              <a:rPr lang="ru-RU" sz="2000" dirty="0" smtClean="0"/>
              <a:t>прим</a:t>
            </a:r>
            <a:r>
              <a:rPr lang="ru-RU" sz="2000" dirty="0"/>
              <a:t>..</a:t>
            </a:r>
            <a:r>
              <a:rPr lang="ru-RU" sz="2000" dirty="0" err="1"/>
              <a:t>рять</a:t>
            </a:r>
            <a:r>
              <a:rPr lang="ru-RU" sz="2000" dirty="0"/>
              <a:t> (ссорящихся), мот..</a:t>
            </a:r>
            <a:r>
              <a:rPr lang="ru-RU" sz="2000" dirty="0" err="1"/>
              <a:t>вировать</a:t>
            </a:r>
            <a:r>
              <a:rPr lang="ru-RU" sz="2000" dirty="0"/>
              <a:t>, </a:t>
            </a:r>
            <a:r>
              <a:rPr lang="ru-RU" sz="2000" dirty="0" err="1"/>
              <a:t>прит</a:t>
            </a:r>
            <a:r>
              <a:rPr lang="ru-RU" sz="2000" dirty="0"/>
              <a:t>..</a:t>
            </a:r>
            <a:r>
              <a:rPr lang="ru-RU" sz="2000" dirty="0" err="1"/>
              <a:t>жение</a:t>
            </a:r>
            <a:r>
              <a:rPr lang="ru-RU" sz="2000" dirty="0"/>
              <a:t> </a:t>
            </a:r>
            <a:endParaRPr lang="ru-RU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Задание 2. Укажите </a:t>
            </a:r>
            <a:r>
              <a:rPr lang="ru-RU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варианты ответов, в которых во всех словах одного ряда пропущена безударная чередующаяся гласная корня. </a:t>
            </a:r>
            <a:endParaRPr lang="ru-RU" sz="20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AutoNum type="arabicPeriod"/>
            </a:pPr>
            <a:r>
              <a:rPr lang="ru-RU" sz="2000" dirty="0" err="1" smtClean="0"/>
              <a:t>отб</a:t>
            </a:r>
            <a:r>
              <a:rPr lang="ru-RU" sz="2000" dirty="0"/>
              <a:t>..рать, б..</a:t>
            </a:r>
            <a:r>
              <a:rPr lang="ru-RU" sz="2000" dirty="0" err="1"/>
              <a:t>рюзовый</a:t>
            </a:r>
            <a:r>
              <a:rPr lang="ru-RU" sz="2000" dirty="0"/>
              <a:t>, </a:t>
            </a:r>
            <a:r>
              <a:rPr lang="ru-RU" sz="2000" dirty="0" err="1"/>
              <a:t>сл</a:t>
            </a:r>
            <a:r>
              <a:rPr lang="ru-RU" sz="2000" dirty="0"/>
              <a:t>..</a:t>
            </a:r>
            <a:r>
              <a:rPr lang="ru-RU" sz="2000" dirty="0" err="1"/>
              <a:t>жение</a:t>
            </a:r>
            <a:r>
              <a:rPr lang="ru-RU" sz="2000" dirty="0"/>
              <a:t> </a:t>
            </a:r>
          </a:p>
          <a:p>
            <a:pPr marL="342900" indent="-342900">
              <a:buAutoNum type="arabicPeriod"/>
            </a:pPr>
            <a:r>
              <a:rPr lang="ru-RU" sz="2000" dirty="0" err="1" smtClean="0"/>
              <a:t>р</a:t>
            </a:r>
            <a:r>
              <a:rPr lang="ru-RU" sz="2000" dirty="0" err="1"/>
              <a:t>..сток</a:t>
            </a:r>
            <a:r>
              <a:rPr lang="ru-RU" sz="2000" dirty="0"/>
              <a:t>, к..</a:t>
            </a:r>
            <a:r>
              <a:rPr lang="ru-RU" sz="2000" dirty="0" err="1"/>
              <a:t>сательная</a:t>
            </a:r>
            <a:r>
              <a:rPr lang="ru-RU" sz="2000" dirty="0"/>
              <a:t>, </a:t>
            </a:r>
            <a:r>
              <a:rPr lang="ru-RU" sz="2000" dirty="0" err="1"/>
              <a:t>заг</a:t>
            </a:r>
            <a:r>
              <a:rPr lang="ru-RU" sz="2000" dirty="0"/>
              <a:t>..</a:t>
            </a:r>
            <a:r>
              <a:rPr lang="ru-RU" sz="2000" dirty="0" err="1"/>
              <a:t>рится</a:t>
            </a:r>
            <a:r>
              <a:rPr lang="ru-RU" sz="2000" dirty="0"/>
              <a:t> </a:t>
            </a:r>
          </a:p>
          <a:p>
            <a:pPr marL="342900" indent="-342900">
              <a:buAutoNum type="arabicPeriod"/>
            </a:pPr>
            <a:r>
              <a:rPr lang="ru-RU" sz="2000" dirty="0" err="1" smtClean="0"/>
              <a:t>выр</a:t>
            </a:r>
            <a:r>
              <a:rPr lang="ru-RU" sz="2000" dirty="0"/>
              <a:t>..</a:t>
            </a:r>
            <a:r>
              <a:rPr lang="ru-RU" sz="2000" dirty="0" err="1"/>
              <a:t>сший</a:t>
            </a:r>
            <a:r>
              <a:rPr lang="ru-RU" sz="2000" dirty="0"/>
              <a:t>, </a:t>
            </a:r>
            <a:r>
              <a:rPr lang="ru-RU" sz="2000" dirty="0" err="1"/>
              <a:t>ст..лить</a:t>
            </a:r>
            <a:r>
              <a:rPr lang="ru-RU" sz="2000" dirty="0"/>
              <a:t> (скатерть), </a:t>
            </a:r>
            <a:r>
              <a:rPr lang="ru-RU" sz="2000" dirty="0" err="1"/>
              <a:t>ст..листика</a:t>
            </a:r>
            <a:r>
              <a:rPr lang="ru-RU" sz="2000" dirty="0"/>
              <a:t> </a:t>
            </a:r>
          </a:p>
          <a:p>
            <a:pPr marL="342900" indent="-342900">
              <a:buAutoNum type="arabicPeriod"/>
            </a:pPr>
            <a:r>
              <a:rPr lang="ru-RU" sz="2000" dirty="0" err="1" smtClean="0"/>
              <a:t>зап</a:t>
            </a:r>
            <a:r>
              <a:rPr lang="ru-RU" sz="2000" dirty="0"/>
              <a:t>..</a:t>
            </a:r>
            <a:r>
              <a:rPr lang="ru-RU" sz="2000" dirty="0" err="1"/>
              <a:t>реть</a:t>
            </a:r>
            <a:r>
              <a:rPr lang="ru-RU" sz="2000" dirty="0"/>
              <a:t> (дверь), </a:t>
            </a:r>
            <a:r>
              <a:rPr lang="ru-RU" sz="2000" dirty="0" err="1"/>
              <a:t>оз</a:t>
            </a:r>
            <a:r>
              <a:rPr lang="ru-RU" sz="2000" dirty="0"/>
              <a:t>..</a:t>
            </a:r>
            <a:r>
              <a:rPr lang="ru-RU" sz="2000" dirty="0" err="1"/>
              <a:t>рять</a:t>
            </a:r>
            <a:r>
              <a:rPr lang="ru-RU" sz="2000" dirty="0"/>
              <a:t>, </a:t>
            </a:r>
            <a:r>
              <a:rPr lang="ru-RU" sz="2000" dirty="0" err="1"/>
              <a:t>непром</a:t>
            </a:r>
            <a:r>
              <a:rPr lang="ru-RU" sz="2000" dirty="0"/>
              <a:t>..</a:t>
            </a:r>
            <a:r>
              <a:rPr lang="ru-RU" sz="2000" dirty="0" err="1"/>
              <a:t>каемый</a:t>
            </a:r>
            <a:r>
              <a:rPr lang="ru-RU" sz="2000" dirty="0"/>
              <a:t> </a:t>
            </a:r>
          </a:p>
          <a:p>
            <a:pPr marL="342900" indent="-342900">
              <a:buAutoNum type="arabicPeriod"/>
            </a:pPr>
            <a:r>
              <a:rPr lang="ru-RU" sz="2000" dirty="0" smtClean="0"/>
              <a:t>п</a:t>
            </a:r>
            <a:r>
              <a:rPr lang="ru-RU" sz="2000" dirty="0"/>
              <a:t>..</a:t>
            </a:r>
            <a:r>
              <a:rPr lang="ru-RU" sz="2000" dirty="0" err="1"/>
              <a:t>ровать</a:t>
            </a:r>
            <a:r>
              <a:rPr lang="ru-RU" sz="2000" dirty="0"/>
              <a:t> (в ресторане), к..</a:t>
            </a:r>
            <a:r>
              <a:rPr lang="ru-RU" sz="2000" dirty="0" err="1"/>
              <a:t>стюмированный</a:t>
            </a:r>
            <a:r>
              <a:rPr lang="ru-RU" sz="2000" dirty="0"/>
              <a:t>, к..</a:t>
            </a:r>
            <a:r>
              <a:rPr lang="ru-RU" sz="2000" dirty="0" err="1"/>
              <a:t>ссир</a:t>
            </a:r>
            <a:r>
              <a:rPr lang="ru-RU" sz="2000" dirty="0"/>
              <a:t> </a:t>
            </a:r>
            <a:endParaRPr lang="ru-RU" sz="2000" dirty="0" smtClean="0"/>
          </a:p>
          <a:p>
            <a:r>
              <a:rPr lang="ru-RU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Задание 3. Укажите </a:t>
            </a:r>
            <a:r>
              <a:rPr lang="ru-RU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варианты ответов, в которых во всех словах одного ряда пропущена безударная непроверяемая гласная корня. </a:t>
            </a:r>
            <a:endParaRPr lang="ru-RU" sz="20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AutoNum type="arabicPeriod"/>
            </a:pPr>
            <a:r>
              <a:rPr lang="ru-RU" sz="2000" dirty="0" smtClean="0"/>
              <a:t>г</a:t>
            </a:r>
            <a:r>
              <a:rPr lang="ru-RU" sz="2000" dirty="0"/>
              <a:t>..</a:t>
            </a:r>
            <a:r>
              <a:rPr lang="ru-RU" sz="2000" dirty="0" err="1"/>
              <a:t>рделивый</a:t>
            </a:r>
            <a:r>
              <a:rPr lang="ru-RU" sz="2000" dirty="0"/>
              <a:t>, выт..</a:t>
            </a:r>
            <a:r>
              <a:rPr lang="ru-RU" sz="2000" dirty="0" err="1"/>
              <a:t>реть</a:t>
            </a:r>
            <a:r>
              <a:rPr lang="ru-RU" sz="2000" dirty="0"/>
              <a:t>, ярм..</a:t>
            </a:r>
            <a:r>
              <a:rPr lang="ru-RU" sz="2000" dirty="0" err="1"/>
              <a:t>рка</a:t>
            </a:r>
            <a:r>
              <a:rPr lang="ru-RU" sz="2000" dirty="0"/>
              <a:t> </a:t>
            </a:r>
            <a:endParaRPr lang="ru-RU" sz="2000" dirty="0" smtClean="0"/>
          </a:p>
          <a:p>
            <a:pPr marL="342900" indent="-342900">
              <a:buAutoNum type="arabicPeriod"/>
            </a:pPr>
            <a:r>
              <a:rPr lang="ru-RU" sz="2000" dirty="0" smtClean="0"/>
              <a:t>при</a:t>
            </a:r>
            <a:r>
              <a:rPr lang="ru-RU" sz="2000" dirty="0"/>
              <a:t>..</a:t>
            </a:r>
            <a:r>
              <a:rPr lang="ru-RU" sz="2000" dirty="0" err="1"/>
              <a:t>ритет</a:t>
            </a:r>
            <a:r>
              <a:rPr lang="ru-RU" sz="2000" dirty="0"/>
              <a:t>, </a:t>
            </a:r>
            <a:r>
              <a:rPr lang="ru-RU" sz="2000" dirty="0" err="1"/>
              <a:t>благосл</a:t>
            </a:r>
            <a:r>
              <a:rPr lang="ru-RU" sz="2000" dirty="0"/>
              <a:t>..</a:t>
            </a:r>
            <a:r>
              <a:rPr lang="ru-RU" sz="2000" dirty="0" err="1"/>
              <a:t>вение</a:t>
            </a:r>
            <a:r>
              <a:rPr lang="ru-RU" sz="2000" dirty="0"/>
              <a:t>, пар..</a:t>
            </a:r>
            <a:r>
              <a:rPr lang="ru-RU" sz="2000" dirty="0" err="1"/>
              <a:t>докс</a:t>
            </a:r>
            <a:r>
              <a:rPr lang="ru-RU" sz="2000" dirty="0"/>
              <a:t> </a:t>
            </a:r>
          </a:p>
          <a:p>
            <a:pPr marL="342900" indent="-342900">
              <a:buAutoNum type="arabicPeriod"/>
            </a:pPr>
            <a:r>
              <a:rPr lang="ru-RU" sz="2000" dirty="0" err="1" smtClean="0"/>
              <a:t>проп</a:t>
            </a:r>
            <a:r>
              <a:rPr lang="ru-RU" sz="2000" dirty="0"/>
              <a:t>..</a:t>
            </a:r>
            <a:r>
              <a:rPr lang="ru-RU" sz="2000" dirty="0" err="1"/>
              <a:t>ганда</a:t>
            </a:r>
            <a:r>
              <a:rPr lang="ru-RU" sz="2000" dirty="0"/>
              <a:t>, </a:t>
            </a:r>
            <a:r>
              <a:rPr lang="ru-RU" sz="2000" dirty="0" err="1"/>
              <a:t>тр</a:t>
            </a:r>
            <a:r>
              <a:rPr lang="ru-RU" sz="2000" dirty="0"/>
              <a:t>..</a:t>
            </a:r>
            <a:r>
              <a:rPr lang="ru-RU" sz="2000" dirty="0" err="1"/>
              <a:t>диция</a:t>
            </a:r>
            <a:r>
              <a:rPr lang="ru-RU" sz="2000" dirty="0"/>
              <a:t>, ..</a:t>
            </a:r>
            <a:r>
              <a:rPr lang="ru-RU" sz="2000" dirty="0" err="1"/>
              <a:t>рнамент</a:t>
            </a:r>
            <a:r>
              <a:rPr lang="ru-RU" sz="2000" dirty="0"/>
              <a:t> </a:t>
            </a:r>
          </a:p>
          <a:p>
            <a:pPr marL="342900" indent="-342900">
              <a:buAutoNum type="arabicPeriod"/>
            </a:pPr>
            <a:r>
              <a:rPr lang="ru-RU" sz="2000" dirty="0" err="1" smtClean="0"/>
              <a:t>карнав</a:t>
            </a:r>
            <a:r>
              <a:rPr lang="ru-RU" sz="2000" dirty="0"/>
              <a:t>..л, </a:t>
            </a:r>
            <a:r>
              <a:rPr lang="ru-RU" sz="2000" dirty="0" err="1"/>
              <a:t>упр</a:t>
            </a:r>
            <a:r>
              <a:rPr lang="ru-RU" sz="2000" dirty="0"/>
              <a:t>..</a:t>
            </a:r>
            <a:r>
              <a:rPr lang="ru-RU" sz="2000" dirty="0" err="1"/>
              <a:t>вляющий</a:t>
            </a:r>
            <a:r>
              <a:rPr lang="ru-RU" sz="2000" dirty="0"/>
              <a:t>, </a:t>
            </a:r>
            <a:r>
              <a:rPr lang="ru-RU" sz="2000" dirty="0" err="1"/>
              <a:t>нав</a:t>
            </a:r>
            <a:r>
              <a:rPr lang="ru-RU" sz="2000" dirty="0"/>
              <a:t>..</a:t>
            </a:r>
            <a:r>
              <a:rPr lang="ru-RU" sz="2000" dirty="0" err="1"/>
              <a:t>ждение</a:t>
            </a:r>
            <a:r>
              <a:rPr lang="ru-RU" sz="2000" dirty="0"/>
              <a:t> </a:t>
            </a:r>
          </a:p>
          <a:p>
            <a:pPr marL="342900" indent="-342900">
              <a:buAutoNum type="arabicPeriod"/>
            </a:pPr>
            <a:r>
              <a:rPr lang="ru-RU" sz="2000" dirty="0" err="1" smtClean="0"/>
              <a:t>алг</a:t>
            </a:r>
            <a:r>
              <a:rPr lang="ru-RU" sz="2000" dirty="0"/>
              <a:t>..ритм, </a:t>
            </a:r>
            <a:r>
              <a:rPr lang="ru-RU" sz="2000" dirty="0" err="1" smtClean="0"/>
              <a:t>десптизм</a:t>
            </a:r>
            <a:r>
              <a:rPr lang="ru-RU" sz="2000" dirty="0"/>
              <a:t>, </a:t>
            </a:r>
            <a:r>
              <a:rPr lang="ru-RU" sz="2000" dirty="0" err="1"/>
              <a:t>декл</a:t>
            </a:r>
            <a:r>
              <a:rPr lang="ru-RU" sz="2000" dirty="0"/>
              <a:t>..рация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506594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" y="-17140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0304" y="515625"/>
            <a:ext cx="9118848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Вставьте пропущенные буквы, объясните орфограммы.</a:t>
            </a:r>
          </a:p>
          <a:p>
            <a:pPr algn="just"/>
            <a:endParaRPr lang="ru-RU" sz="2400" dirty="0" smtClean="0"/>
          </a:p>
          <a:p>
            <a:pPr algn="just"/>
            <a:r>
              <a:rPr lang="ru-RU" sz="2400" dirty="0" err="1" smtClean="0"/>
              <a:t>Прилипч</a:t>
            </a:r>
            <a:r>
              <a:rPr lang="ru-RU" sz="2400" dirty="0" smtClean="0"/>
              <a:t>…вый</a:t>
            </a:r>
            <a:r>
              <a:rPr lang="ru-RU" sz="2400" dirty="0"/>
              <a:t>, рож…</a:t>
            </a:r>
            <a:r>
              <a:rPr lang="ru-RU" sz="2400" dirty="0" err="1"/>
              <a:t>ца</a:t>
            </a:r>
            <a:r>
              <a:rPr lang="ru-RU" sz="2400" dirty="0"/>
              <a:t>, </a:t>
            </a:r>
            <a:r>
              <a:rPr lang="ru-RU" sz="2400" dirty="0" err="1"/>
              <a:t>развеш</a:t>
            </a:r>
            <a:r>
              <a:rPr lang="ru-RU" sz="2400" dirty="0"/>
              <a:t>…</a:t>
            </a:r>
            <a:r>
              <a:rPr lang="ru-RU" sz="2400" dirty="0" err="1"/>
              <a:t>вать</a:t>
            </a:r>
            <a:r>
              <a:rPr lang="ru-RU" sz="2400" dirty="0"/>
              <a:t>, </a:t>
            </a:r>
            <a:r>
              <a:rPr lang="ru-RU" sz="2400" dirty="0" err="1"/>
              <a:t>каракул</a:t>
            </a:r>
            <a:r>
              <a:rPr lang="ru-RU" sz="2400" dirty="0"/>
              <a:t>…вый, </a:t>
            </a:r>
            <a:r>
              <a:rPr lang="ru-RU" sz="2400" dirty="0" err="1"/>
              <a:t>сарафанч</a:t>
            </a:r>
            <a:r>
              <a:rPr lang="ru-RU" sz="2400" dirty="0"/>
              <a:t>…к, </a:t>
            </a:r>
            <a:r>
              <a:rPr lang="ru-RU" sz="2400" dirty="0" err="1"/>
              <a:t>раска</a:t>
            </a:r>
            <a:r>
              <a:rPr lang="ru-RU" sz="2400" dirty="0"/>
              <a:t>…</a:t>
            </a:r>
            <a:r>
              <a:rPr lang="ru-RU" sz="2400" dirty="0" err="1"/>
              <a:t>ваться</a:t>
            </a:r>
            <a:r>
              <a:rPr lang="ru-RU" sz="2400" dirty="0"/>
              <a:t>, изюм…</a:t>
            </a:r>
            <a:r>
              <a:rPr lang="ru-RU" sz="2400" dirty="0" err="1"/>
              <a:t>нка</a:t>
            </a:r>
            <a:r>
              <a:rPr lang="ru-RU" sz="2400" dirty="0"/>
              <a:t>, </a:t>
            </a:r>
            <a:r>
              <a:rPr lang="ru-RU" sz="2400" dirty="0" err="1"/>
              <a:t>застра</a:t>
            </a:r>
            <a:r>
              <a:rPr lang="ru-RU" sz="2400" dirty="0"/>
              <a:t>…</a:t>
            </a:r>
            <a:r>
              <a:rPr lang="ru-RU" sz="2400" dirty="0" err="1"/>
              <a:t>вать</a:t>
            </a:r>
            <a:r>
              <a:rPr lang="ru-RU" sz="2400" dirty="0"/>
              <a:t>, </a:t>
            </a:r>
            <a:r>
              <a:rPr lang="ru-RU" sz="2400" dirty="0" err="1"/>
              <a:t>продл</a:t>
            </a:r>
            <a:r>
              <a:rPr lang="ru-RU" sz="2400" dirty="0"/>
              <a:t>…</a:t>
            </a:r>
            <a:r>
              <a:rPr lang="ru-RU" sz="2400" dirty="0" err="1"/>
              <a:t>вать</a:t>
            </a:r>
            <a:r>
              <a:rPr lang="ru-RU" sz="2400" dirty="0"/>
              <a:t>, </a:t>
            </a:r>
            <a:r>
              <a:rPr lang="ru-RU" sz="2400" dirty="0" err="1"/>
              <a:t>старуш</a:t>
            </a:r>
            <a:r>
              <a:rPr lang="ru-RU" sz="2400" dirty="0"/>
              <a:t>…чий, </a:t>
            </a:r>
            <a:r>
              <a:rPr lang="ru-RU" sz="2400" dirty="0" err="1"/>
              <a:t>ноздр</a:t>
            </a:r>
            <a:r>
              <a:rPr lang="ru-RU" sz="2400" dirty="0"/>
              <a:t>…</a:t>
            </a:r>
            <a:r>
              <a:rPr lang="ru-RU" sz="2400" dirty="0" err="1"/>
              <a:t>ватый</a:t>
            </a:r>
            <a:r>
              <a:rPr lang="ru-RU" sz="2400" dirty="0"/>
              <a:t>, </a:t>
            </a:r>
            <a:r>
              <a:rPr lang="ru-RU" sz="2400" dirty="0" err="1"/>
              <a:t>забывч</a:t>
            </a:r>
            <a:r>
              <a:rPr lang="ru-RU" sz="2400" dirty="0"/>
              <a:t>…вый, </a:t>
            </a:r>
            <a:r>
              <a:rPr lang="ru-RU" sz="2400" dirty="0" err="1"/>
              <a:t>ливн</a:t>
            </a:r>
            <a:r>
              <a:rPr lang="ru-RU" sz="2400" dirty="0"/>
              <a:t>…вый, буш…</a:t>
            </a:r>
            <a:r>
              <a:rPr lang="ru-RU" sz="2400" dirty="0" err="1"/>
              <a:t>вать</a:t>
            </a:r>
            <a:r>
              <a:rPr lang="ru-RU" sz="2400" dirty="0"/>
              <a:t>, разве…</a:t>
            </a:r>
            <a:r>
              <a:rPr lang="ru-RU" sz="2400" dirty="0" err="1"/>
              <a:t>вать</a:t>
            </a:r>
            <a:r>
              <a:rPr lang="ru-RU" sz="2400" dirty="0"/>
              <a:t>, юрод…вый, гряз…вой, </a:t>
            </a:r>
            <a:r>
              <a:rPr lang="ru-RU" sz="2400" dirty="0" err="1"/>
              <a:t>милост</a:t>
            </a:r>
            <a:r>
              <a:rPr lang="ru-RU" sz="2400" dirty="0"/>
              <a:t>…вый, </a:t>
            </a:r>
            <a:r>
              <a:rPr lang="ru-RU" sz="2400" dirty="0" err="1"/>
              <a:t>участл</a:t>
            </a:r>
            <a:r>
              <a:rPr lang="ru-RU" sz="2400" dirty="0"/>
              <a:t>…вый, </a:t>
            </a:r>
            <a:r>
              <a:rPr lang="ru-RU" sz="2400" dirty="0" err="1"/>
              <a:t>фланел</a:t>
            </a:r>
            <a:r>
              <a:rPr lang="ru-RU" sz="2400" dirty="0"/>
              <a:t>…вый, </a:t>
            </a:r>
            <a:r>
              <a:rPr lang="ru-RU" sz="2400" dirty="0" err="1"/>
              <a:t>горош</a:t>
            </a:r>
            <a:r>
              <a:rPr lang="ru-RU" sz="2400" dirty="0"/>
              <a:t>…</a:t>
            </a:r>
            <a:r>
              <a:rPr lang="ru-RU" sz="2400" dirty="0" err="1"/>
              <a:t>нка</a:t>
            </a:r>
            <a:r>
              <a:rPr lang="ru-RU" sz="2400" dirty="0"/>
              <a:t>, </a:t>
            </a:r>
            <a:r>
              <a:rPr lang="ru-RU" sz="2400" dirty="0" err="1"/>
              <a:t>рул</a:t>
            </a:r>
            <a:r>
              <a:rPr lang="ru-RU" sz="2400" dirty="0"/>
              <a:t>…вой, </a:t>
            </a:r>
            <a:r>
              <a:rPr lang="ru-RU" sz="2400" dirty="0" err="1"/>
              <a:t>опрометч</a:t>
            </a:r>
            <a:r>
              <a:rPr lang="ru-RU" sz="2400" dirty="0"/>
              <a:t>…вый, </a:t>
            </a:r>
            <a:r>
              <a:rPr lang="ru-RU" sz="2400" dirty="0" err="1"/>
              <a:t>совестл</a:t>
            </a:r>
            <a:r>
              <a:rPr lang="ru-RU" sz="2400" dirty="0"/>
              <a:t>…вый, завис…л, </a:t>
            </a:r>
            <a:r>
              <a:rPr lang="ru-RU" sz="2400" dirty="0" err="1"/>
              <a:t>ненавид</a:t>
            </a:r>
            <a:r>
              <a:rPr lang="ru-RU" sz="2400" dirty="0"/>
              <a:t>…л, </a:t>
            </a:r>
            <a:r>
              <a:rPr lang="ru-RU" sz="2400" dirty="0" err="1"/>
              <a:t>подразум</a:t>
            </a:r>
            <a:r>
              <a:rPr lang="ru-RU" sz="2400" dirty="0"/>
              <a:t>…</a:t>
            </a:r>
            <a:r>
              <a:rPr lang="ru-RU" sz="2400" dirty="0" err="1"/>
              <a:t>вающийся</a:t>
            </a:r>
            <a:r>
              <a:rPr lang="ru-RU" sz="2400" dirty="0"/>
              <a:t>, </a:t>
            </a:r>
            <a:r>
              <a:rPr lang="ru-RU" sz="2400" dirty="0" err="1"/>
              <a:t>претерп</a:t>
            </a:r>
            <a:r>
              <a:rPr lang="ru-RU" sz="2400" dirty="0"/>
              <a:t>…</a:t>
            </a:r>
            <a:r>
              <a:rPr lang="ru-RU" sz="2400" dirty="0" err="1"/>
              <a:t>вать</a:t>
            </a:r>
            <a:r>
              <a:rPr lang="ru-RU" sz="2400" dirty="0" smtClean="0"/>
              <a:t>, </a:t>
            </a:r>
            <a:r>
              <a:rPr lang="ru-RU" sz="2400" dirty="0" err="1" smtClean="0"/>
              <a:t>неуступч</a:t>
            </a:r>
            <a:r>
              <a:rPr lang="ru-RU" sz="2400" dirty="0" smtClean="0"/>
              <a:t>…вый</a:t>
            </a:r>
            <a:r>
              <a:rPr lang="ru-RU" sz="2400" dirty="0"/>
              <a:t>, сирен…вый, </a:t>
            </a:r>
            <a:r>
              <a:rPr lang="ru-RU" sz="2400" dirty="0" err="1"/>
              <a:t>тюл</a:t>
            </a:r>
            <a:r>
              <a:rPr lang="ru-RU" sz="2400" dirty="0"/>
              <a:t>…вый, </a:t>
            </a:r>
            <a:r>
              <a:rPr lang="ru-RU" sz="2400" dirty="0" err="1"/>
              <a:t>прожорл</a:t>
            </a:r>
            <a:r>
              <a:rPr lang="ru-RU" sz="2400" dirty="0"/>
              <a:t>…вый, гуттаперч…вый, </a:t>
            </a:r>
            <a:r>
              <a:rPr lang="ru-RU" sz="2400" dirty="0" err="1"/>
              <a:t>виш</a:t>
            </a:r>
            <a:r>
              <a:rPr lang="ru-RU" sz="2400" dirty="0"/>
              <a:t>…</a:t>
            </a:r>
            <a:r>
              <a:rPr lang="ru-RU" sz="2400" dirty="0" err="1"/>
              <a:t>нка</a:t>
            </a:r>
            <a:r>
              <a:rPr lang="ru-RU" sz="2400" dirty="0"/>
              <a:t>, </a:t>
            </a:r>
            <a:r>
              <a:rPr lang="ru-RU" sz="2400" dirty="0" err="1"/>
              <a:t>пугов</a:t>
            </a:r>
            <a:r>
              <a:rPr lang="ru-RU" sz="2400" dirty="0"/>
              <a:t>…</a:t>
            </a:r>
            <a:r>
              <a:rPr lang="ru-RU" sz="2400" dirty="0" err="1"/>
              <a:t>ца</a:t>
            </a:r>
            <a:r>
              <a:rPr lang="ru-RU" sz="2400" dirty="0"/>
              <a:t>, </a:t>
            </a:r>
            <a:r>
              <a:rPr lang="ru-RU" sz="2400" dirty="0" err="1"/>
              <a:t>кусоч</a:t>
            </a:r>
            <a:r>
              <a:rPr lang="ru-RU" sz="2400" dirty="0"/>
              <a:t>…к, блюд…</a:t>
            </a:r>
            <a:r>
              <a:rPr lang="ru-RU" sz="2400" dirty="0" err="1"/>
              <a:t>чко</a:t>
            </a:r>
            <a:r>
              <a:rPr lang="ru-RU" sz="2400" dirty="0"/>
              <a:t>, </a:t>
            </a:r>
            <a:r>
              <a:rPr lang="ru-RU" sz="2400" dirty="0" err="1"/>
              <a:t>подароч</a:t>
            </a:r>
            <a:r>
              <a:rPr lang="ru-RU" sz="2400" dirty="0"/>
              <a:t>…к, </a:t>
            </a:r>
            <a:r>
              <a:rPr lang="ru-RU" sz="2400" dirty="0" err="1"/>
              <a:t>заявлень</a:t>
            </a:r>
            <a:r>
              <a:rPr lang="ru-RU" sz="2400" dirty="0"/>
              <a:t>…</a:t>
            </a:r>
            <a:r>
              <a:rPr lang="ru-RU" sz="2400" dirty="0" err="1"/>
              <a:t>це</a:t>
            </a:r>
            <a:r>
              <a:rPr lang="ru-RU" sz="2400" dirty="0"/>
              <a:t>, Ан…</a:t>
            </a:r>
            <a:r>
              <a:rPr lang="ru-RU" sz="2400" dirty="0" err="1"/>
              <a:t>чка</a:t>
            </a:r>
            <a:r>
              <a:rPr lang="ru-RU" sz="2400" dirty="0" smtClean="0"/>
              <a:t>, </a:t>
            </a:r>
            <a:r>
              <a:rPr lang="ru-RU" sz="2400" dirty="0"/>
              <a:t>халат…к, </a:t>
            </a:r>
            <a:r>
              <a:rPr lang="ru-RU" sz="2400" dirty="0" err="1"/>
              <a:t>абажурч</a:t>
            </a:r>
            <a:r>
              <a:rPr lang="ru-RU" sz="2400" dirty="0"/>
              <a:t>…к, </a:t>
            </a:r>
            <a:r>
              <a:rPr lang="ru-RU" sz="2400" dirty="0" err="1"/>
              <a:t>задумч</a:t>
            </a:r>
            <a:r>
              <a:rPr lang="ru-RU" sz="2400" dirty="0"/>
              <a:t>…вый, </a:t>
            </a:r>
            <a:r>
              <a:rPr lang="ru-RU" sz="2400" dirty="0" err="1"/>
              <a:t>враж</a:t>
            </a:r>
            <a:r>
              <a:rPr lang="ru-RU" sz="2400" dirty="0"/>
              <a:t>…</a:t>
            </a:r>
            <a:r>
              <a:rPr lang="ru-RU" sz="2400" dirty="0" err="1"/>
              <a:t>ский</a:t>
            </a:r>
            <a:r>
              <a:rPr lang="ru-RU" sz="2400" dirty="0"/>
              <a:t>, </a:t>
            </a:r>
            <a:r>
              <a:rPr lang="ru-RU" sz="2400" dirty="0" err="1"/>
              <a:t>ноздр</a:t>
            </a:r>
            <a:r>
              <a:rPr lang="ru-RU" sz="2400" dirty="0"/>
              <a:t>…</a:t>
            </a:r>
            <a:r>
              <a:rPr lang="ru-RU" sz="2400" dirty="0" err="1"/>
              <a:t>ватый</a:t>
            </a:r>
            <a:r>
              <a:rPr lang="ru-RU" sz="2400" dirty="0"/>
              <a:t>, </a:t>
            </a:r>
            <a:r>
              <a:rPr lang="ru-RU" sz="2400" dirty="0" err="1"/>
              <a:t>заботл</a:t>
            </a:r>
            <a:r>
              <a:rPr lang="ru-RU" sz="2400" dirty="0"/>
              <a:t>…вый, </a:t>
            </a:r>
            <a:r>
              <a:rPr lang="ru-RU" sz="2400" dirty="0" err="1"/>
              <a:t>размаш</a:t>
            </a:r>
            <a:r>
              <a:rPr lang="ru-RU" sz="2400" dirty="0"/>
              <a:t>…</a:t>
            </a:r>
            <a:r>
              <a:rPr lang="ru-RU" sz="2400" dirty="0" err="1"/>
              <a:t>стый</a:t>
            </a:r>
            <a:r>
              <a:rPr lang="ru-RU" sz="2400" dirty="0"/>
              <a:t>, </a:t>
            </a:r>
            <a:r>
              <a:rPr lang="ru-RU" sz="2400" dirty="0" err="1"/>
              <a:t>стро</a:t>
            </a:r>
            <a:r>
              <a:rPr lang="ru-RU" sz="2400" dirty="0"/>
              <a:t>…вой, </a:t>
            </a:r>
            <a:r>
              <a:rPr lang="ru-RU" sz="2400" dirty="0" err="1"/>
              <a:t>плотн</a:t>
            </a:r>
            <a:r>
              <a:rPr lang="ru-RU" sz="2400" dirty="0"/>
              <a:t>…чий.</a:t>
            </a:r>
          </a:p>
        </p:txBody>
      </p:sp>
    </p:spTree>
    <p:extLst>
      <p:ext uri="{BB962C8B-B14F-4D97-AF65-F5344CB8AC3E}">
        <p14:creationId xmlns:p14="http://schemas.microsoft.com/office/powerpoint/2010/main" val="3901128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" y="-17140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" y="332656"/>
            <a:ext cx="911884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Найдите предложения, в которых тире ставится в соответствии с одним и тем же правилом пунктуации. Запишите номера этих предложений</a:t>
            </a:r>
            <a:r>
              <a:rPr lang="ru-RU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ru-RU" sz="2400" dirty="0"/>
          </a:p>
          <a:p>
            <a:pPr algn="just"/>
            <a:r>
              <a:rPr lang="ru-RU" sz="2200" dirty="0"/>
              <a:t>(1)Юрий Александрович Бычков — спецкор газеты «Советская культура», общественный деятель в области сохранения культурного наследия. (2)В 1967 году он оказался в Суздале. (3)Цель командировки — подготовить материал о том, как живут старинные российские города. (4)Когда материал был собран, Юрий Александрович решил вернуться в Москву не той дорогой, по которой ехал в Суздаль, а окружным путём — по ярославской трассе. (5)Владимир, Суздаль, Ярославль, Переславль-Залесский, Ростов Великий, Сергиев Посад, Кострому и Иваново — эти города посетил во время поездки Бычков. (6)По итогам командировки в газете «Советская культура» журналист Ю. А. Бычков опубликовал не единственную статью о Суздале, как планировалось изначально, а серию очерков под общим названием «Золотое кольцо», где каждому из городов посвятил отдельный материал. </a:t>
            </a:r>
            <a:r>
              <a:rPr lang="ru-RU" sz="3200" dirty="0"/>
              <a:t/>
            </a:r>
            <a:br>
              <a:rPr lang="ru-RU" sz="3200" dirty="0"/>
            </a:b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06768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" y="-17140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" y="332656"/>
            <a:ext cx="843528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Задание 1.  </a:t>
            </a:r>
            <a:r>
              <a:rPr lang="ru-RU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Укажите варианты ответов, в которых во всех словах одного ряда пропущена безударная чередующаяся гласная корня. </a:t>
            </a:r>
            <a:endParaRPr lang="ru-RU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just">
              <a:buAutoNum type="arabicPeriod"/>
            </a:pPr>
            <a:r>
              <a:rPr lang="ru-RU" sz="2400" dirty="0" err="1" smtClean="0"/>
              <a:t>анал</a:t>
            </a:r>
            <a:r>
              <a:rPr lang="ru-RU" sz="2400" dirty="0"/>
              <a:t>..</a:t>
            </a:r>
            <a:r>
              <a:rPr lang="ru-RU" sz="2400" dirty="0" err="1"/>
              <a:t>гичный</a:t>
            </a:r>
            <a:r>
              <a:rPr lang="ru-RU" sz="2400" dirty="0"/>
              <a:t>, </a:t>
            </a:r>
            <a:r>
              <a:rPr lang="ru-RU" sz="2400" dirty="0" err="1"/>
              <a:t>разр</a:t>
            </a:r>
            <a:r>
              <a:rPr lang="ru-RU" sz="2400" dirty="0"/>
              <a:t>..статься, д..</a:t>
            </a:r>
            <a:r>
              <a:rPr lang="ru-RU" sz="2400" dirty="0" err="1"/>
              <a:t>сциплина</a:t>
            </a:r>
            <a:r>
              <a:rPr lang="ru-RU" sz="2400" dirty="0"/>
              <a:t> </a:t>
            </a:r>
            <a:endParaRPr lang="ru-RU" sz="2400" dirty="0" smtClean="0"/>
          </a:p>
          <a:p>
            <a:pPr marL="457200" indent="-457200" algn="just">
              <a:buAutoNum type="arabicPeriod"/>
            </a:pPr>
            <a:r>
              <a:rPr lang="ru-RU" sz="2400" dirty="0" err="1" smtClean="0"/>
              <a:t>попл</a:t>
            </a:r>
            <a:r>
              <a:rPr lang="ru-RU" sz="2400" dirty="0"/>
              <a:t>..</a:t>
            </a:r>
            <a:r>
              <a:rPr lang="ru-RU" sz="2400" dirty="0" err="1"/>
              <a:t>вок</a:t>
            </a:r>
            <a:r>
              <a:rPr lang="ru-RU" sz="2400" dirty="0"/>
              <a:t>, </a:t>
            </a:r>
            <a:r>
              <a:rPr lang="ru-RU" sz="2400" dirty="0" err="1"/>
              <a:t>скл</a:t>
            </a:r>
            <a:r>
              <a:rPr lang="ru-RU" sz="2400" dirty="0"/>
              <a:t>..</a:t>
            </a:r>
            <a:r>
              <a:rPr lang="ru-RU" sz="2400" dirty="0" err="1"/>
              <a:t>нение</a:t>
            </a:r>
            <a:r>
              <a:rPr lang="ru-RU" sz="2400" dirty="0"/>
              <a:t>, </a:t>
            </a:r>
            <a:r>
              <a:rPr lang="ru-RU" sz="2400" dirty="0" err="1"/>
              <a:t>оз</a:t>
            </a:r>
            <a:r>
              <a:rPr lang="ru-RU" sz="2400" dirty="0"/>
              <a:t>..</a:t>
            </a:r>
            <a:r>
              <a:rPr lang="ru-RU" sz="2400" dirty="0" err="1"/>
              <a:t>рять</a:t>
            </a:r>
            <a:r>
              <a:rPr lang="ru-RU" sz="2400" dirty="0"/>
              <a:t> </a:t>
            </a:r>
          </a:p>
          <a:p>
            <a:pPr marL="457200" indent="-457200" algn="just">
              <a:buAutoNum type="arabicPeriod"/>
            </a:pPr>
            <a:r>
              <a:rPr lang="ru-RU" sz="2400" dirty="0" err="1" smtClean="0"/>
              <a:t>подск</a:t>
            </a:r>
            <a:r>
              <a:rPr lang="ru-RU" sz="2400" dirty="0"/>
              <a:t>..</a:t>
            </a:r>
            <a:r>
              <a:rPr lang="ru-RU" sz="2400" dirty="0" err="1"/>
              <a:t>чить</a:t>
            </a:r>
            <a:r>
              <a:rPr lang="ru-RU" sz="2400" dirty="0"/>
              <a:t>, </a:t>
            </a:r>
            <a:r>
              <a:rPr lang="ru-RU" sz="2400" dirty="0" err="1"/>
              <a:t>отн</a:t>
            </a:r>
            <a:r>
              <a:rPr lang="ru-RU" sz="2400" dirty="0"/>
              <a:t>..мать, </a:t>
            </a:r>
            <a:r>
              <a:rPr lang="ru-RU" sz="2400" dirty="0" err="1"/>
              <a:t>бл</a:t>
            </a:r>
            <a:r>
              <a:rPr lang="ru-RU" sz="2400" dirty="0"/>
              <a:t>..стать </a:t>
            </a:r>
          </a:p>
          <a:p>
            <a:pPr marL="457200" indent="-457200" algn="just">
              <a:buAutoNum type="arabicPeriod"/>
            </a:pPr>
            <a:r>
              <a:rPr lang="ru-RU" sz="2400" dirty="0" err="1" smtClean="0"/>
              <a:t>заб</a:t>
            </a:r>
            <a:r>
              <a:rPr lang="ru-RU" sz="2400" dirty="0"/>
              <a:t>..рать, </a:t>
            </a:r>
            <a:r>
              <a:rPr lang="ru-RU" sz="2400" dirty="0" err="1"/>
              <a:t>ст</a:t>
            </a:r>
            <a:r>
              <a:rPr lang="ru-RU" sz="2400" dirty="0"/>
              <a:t>..</a:t>
            </a:r>
            <a:r>
              <a:rPr lang="ru-RU" sz="2400" dirty="0" err="1"/>
              <a:t>лизация</a:t>
            </a:r>
            <a:r>
              <a:rPr lang="ru-RU" sz="2400" dirty="0"/>
              <a:t>, к..</a:t>
            </a:r>
            <a:r>
              <a:rPr lang="ru-RU" sz="2400" dirty="0" err="1"/>
              <a:t>сание</a:t>
            </a:r>
            <a:r>
              <a:rPr lang="ru-RU" sz="2400" dirty="0"/>
              <a:t> </a:t>
            </a:r>
          </a:p>
          <a:p>
            <a:pPr marL="457200" indent="-457200" algn="just">
              <a:buAutoNum type="arabicPeriod"/>
            </a:pPr>
            <a:r>
              <a:rPr lang="ru-RU" sz="2400" dirty="0" err="1" smtClean="0"/>
              <a:t>зан</a:t>
            </a:r>
            <a:r>
              <a:rPr lang="ru-RU" sz="2400" dirty="0"/>
              <a:t>..</a:t>
            </a:r>
            <a:r>
              <a:rPr lang="ru-RU" sz="2400" dirty="0" err="1"/>
              <a:t>маться</a:t>
            </a:r>
            <a:r>
              <a:rPr lang="ru-RU" sz="2400" dirty="0"/>
              <a:t>, </a:t>
            </a:r>
            <a:r>
              <a:rPr lang="ru-RU" sz="2400" dirty="0" err="1"/>
              <a:t>обж</a:t>
            </a:r>
            <a:r>
              <a:rPr lang="ru-RU" sz="2400" dirty="0"/>
              <a:t>..</a:t>
            </a:r>
            <a:r>
              <a:rPr lang="ru-RU" sz="2400" dirty="0" err="1"/>
              <a:t>гающий</a:t>
            </a:r>
            <a:r>
              <a:rPr lang="ru-RU" sz="2400" dirty="0"/>
              <a:t>, </a:t>
            </a:r>
            <a:r>
              <a:rPr lang="ru-RU" sz="2400" dirty="0" err="1"/>
              <a:t>предл</a:t>
            </a:r>
            <a:r>
              <a:rPr lang="ru-RU" sz="2400" dirty="0"/>
              <a:t>..</a:t>
            </a:r>
            <a:r>
              <a:rPr lang="ru-RU" sz="2400" dirty="0" err="1"/>
              <a:t>жение</a:t>
            </a:r>
            <a:r>
              <a:rPr lang="ru-RU" sz="2400" dirty="0"/>
              <a:t> </a:t>
            </a:r>
            <a:endParaRPr lang="ru-RU" sz="2400" dirty="0" smtClean="0"/>
          </a:p>
          <a:p>
            <a:pPr algn="just"/>
            <a:r>
              <a:rPr lang="ru-RU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Задание 2. Укажите </a:t>
            </a:r>
            <a:r>
              <a:rPr lang="ru-RU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варианты ответов, в которых во всех словах одного ряда пропущена безударная непроверяемая гласная корня. </a:t>
            </a:r>
            <a:endParaRPr lang="ru-RU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just">
              <a:buAutoNum type="arabicPeriod"/>
            </a:pPr>
            <a:r>
              <a:rPr lang="ru-RU" sz="2400" dirty="0" smtClean="0"/>
              <a:t>к</a:t>
            </a:r>
            <a:r>
              <a:rPr lang="ru-RU" sz="2400" dirty="0"/>
              <a:t>..</a:t>
            </a:r>
            <a:r>
              <a:rPr lang="ru-RU" sz="2400" dirty="0" err="1"/>
              <a:t>ндидат</a:t>
            </a:r>
            <a:r>
              <a:rPr lang="ru-RU" sz="2400" dirty="0"/>
              <a:t>, к..</a:t>
            </a:r>
            <a:r>
              <a:rPr lang="ru-RU" sz="2400" dirty="0" err="1"/>
              <a:t>лач</a:t>
            </a:r>
            <a:r>
              <a:rPr lang="ru-RU" sz="2400" dirty="0"/>
              <a:t>, </a:t>
            </a:r>
            <a:r>
              <a:rPr lang="ru-RU" sz="2400" dirty="0" err="1"/>
              <a:t>ст</a:t>
            </a:r>
            <a:r>
              <a:rPr lang="ru-RU" sz="2400" dirty="0"/>
              <a:t>..</a:t>
            </a:r>
            <a:r>
              <a:rPr lang="ru-RU" sz="2400" dirty="0" err="1"/>
              <a:t>ллаж</a:t>
            </a:r>
            <a:r>
              <a:rPr lang="ru-RU" sz="2400" dirty="0"/>
              <a:t> </a:t>
            </a:r>
            <a:endParaRPr lang="ru-RU" sz="2400" dirty="0" smtClean="0"/>
          </a:p>
          <a:p>
            <a:pPr marL="457200" indent="-457200" algn="just">
              <a:buAutoNum type="arabicPeriod"/>
            </a:pPr>
            <a:r>
              <a:rPr lang="ru-RU" sz="2400" dirty="0" smtClean="0"/>
              <a:t>ц</a:t>
            </a:r>
            <a:r>
              <a:rPr lang="ru-RU" sz="2400" dirty="0"/>
              <a:t>..</a:t>
            </a:r>
            <a:r>
              <a:rPr lang="ru-RU" sz="2400" dirty="0" err="1"/>
              <a:t>ремония</a:t>
            </a:r>
            <a:r>
              <a:rPr lang="ru-RU" sz="2400" dirty="0"/>
              <a:t>, </a:t>
            </a:r>
            <a:r>
              <a:rPr lang="ru-RU" sz="2400" dirty="0" err="1"/>
              <a:t>подг</a:t>
            </a:r>
            <a:r>
              <a:rPr lang="ru-RU" sz="2400" dirty="0"/>
              <a:t>..</a:t>
            </a:r>
            <a:r>
              <a:rPr lang="ru-RU" sz="2400" dirty="0" err="1"/>
              <a:t>ревший</a:t>
            </a:r>
            <a:r>
              <a:rPr lang="ru-RU" sz="2400" dirty="0"/>
              <a:t>, </a:t>
            </a:r>
            <a:r>
              <a:rPr lang="ru-RU" sz="2400" dirty="0" err="1"/>
              <a:t>ог</a:t>
            </a:r>
            <a:r>
              <a:rPr lang="ru-RU" sz="2400" dirty="0"/>
              <a:t>..</a:t>
            </a:r>
            <a:r>
              <a:rPr lang="ru-RU" sz="2400" dirty="0" err="1"/>
              <a:t>рчаться</a:t>
            </a:r>
            <a:r>
              <a:rPr lang="ru-RU" sz="2400" dirty="0"/>
              <a:t> </a:t>
            </a:r>
          </a:p>
          <a:p>
            <a:pPr marL="457200" indent="-457200" algn="just">
              <a:buAutoNum type="arabicPeriod"/>
            </a:pPr>
            <a:r>
              <a:rPr lang="ru-RU" sz="2400" dirty="0" err="1" smtClean="0"/>
              <a:t>поч</a:t>
            </a:r>
            <a:r>
              <a:rPr lang="ru-RU" sz="2400" dirty="0"/>
              <a:t>..нить, </a:t>
            </a:r>
            <a:r>
              <a:rPr lang="ru-RU" sz="2400" dirty="0" err="1"/>
              <a:t>деф</a:t>
            </a:r>
            <a:r>
              <a:rPr lang="ru-RU" sz="2400" dirty="0"/>
              <a:t>..</a:t>
            </a:r>
            <a:r>
              <a:rPr lang="ru-RU" sz="2400" dirty="0" err="1"/>
              <a:t>цит</a:t>
            </a:r>
            <a:r>
              <a:rPr lang="ru-RU" sz="2400" dirty="0"/>
              <a:t>, пол..</a:t>
            </a:r>
            <a:r>
              <a:rPr lang="ru-RU" sz="2400" dirty="0" err="1"/>
              <a:t>жение</a:t>
            </a:r>
            <a:r>
              <a:rPr lang="ru-RU" sz="2400" dirty="0"/>
              <a:t> </a:t>
            </a:r>
          </a:p>
          <a:p>
            <a:pPr marL="457200" indent="-457200" algn="just">
              <a:buAutoNum type="arabicPeriod"/>
            </a:pPr>
            <a:r>
              <a:rPr lang="ru-RU" sz="2400" dirty="0" err="1" smtClean="0"/>
              <a:t>апп</a:t>
            </a:r>
            <a:r>
              <a:rPr lang="ru-RU" sz="2400" dirty="0"/>
              <a:t>..</a:t>
            </a:r>
            <a:r>
              <a:rPr lang="ru-RU" sz="2400" dirty="0" err="1"/>
              <a:t>рат</a:t>
            </a:r>
            <a:r>
              <a:rPr lang="ru-RU" sz="2400" dirty="0"/>
              <a:t>, </a:t>
            </a:r>
            <a:r>
              <a:rPr lang="ru-RU" sz="2400" dirty="0" err="1"/>
              <a:t>пр</a:t>
            </a:r>
            <a:r>
              <a:rPr lang="ru-RU" sz="2400" dirty="0"/>
              <a:t>..</a:t>
            </a:r>
            <a:r>
              <a:rPr lang="ru-RU" sz="2400" dirty="0" err="1"/>
              <a:t>зидент</a:t>
            </a:r>
            <a:r>
              <a:rPr lang="ru-RU" sz="2400" dirty="0"/>
              <a:t>, </a:t>
            </a:r>
            <a:r>
              <a:rPr lang="ru-RU" sz="2400" dirty="0" err="1"/>
              <a:t>пр</a:t>
            </a:r>
            <a:r>
              <a:rPr lang="ru-RU" sz="2400" dirty="0"/>
              <a:t>..</a:t>
            </a:r>
            <a:r>
              <a:rPr lang="ru-RU" sz="2400" dirty="0" err="1"/>
              <a:t>вет</a:t>
            </a:r>
            <a:r>
              <a:rPr lang="ru-RU" sz="2400" dirty="0"/>
              <a:t> </a:t>
            </a:r>
          </a:p>
          <a:p>
            <a:pPr marL="457200" indent="-457200" algn="just">
              <a:buAutoNum type="arabicPeriod"/>
            </a:pPr>
            <a:r>
              <a:rPr lang="ru-RU" sz="2400" dirty="0" smtClean="0"/>
              <a:t>об</a:t>
            </a:r>
            <a:r>
              <a:rPr lang="ru-RU" sz="2400" dirty="0"/>
              <a:t>..</a:t>
            </a:r>
            <a:r>
              <a:rPr lang="ru-RU" sz="2400" dirty="0" err="1"/>
              <a:t>няние</a:t>
            </a:r>
            <a:r>
              <a:rPr lang="ru-RU" sz="2400" dirty="0"/>
              <a:t>, од..</a:t>
            </a:r>
            <a:r>
              <a:rPr lang="ru-RU" sz="2400" dirty="0" err="1"/>
              <a:t>ваться</a:t>
            </a:r>
            <a:r>
              <a:rPr lang="ru-RU" sz="2400" dirty="0"/>
              <a:t>, </a:t>
            </a:r>
            <a:r>
              <a:rPr lang="ru-RU" sz="2400" dirty="0" err="1"/>
              <a:t>ув</a:t>
            </a:r>
            <a:r>
              <a:rPr lang="ru-RU" sz="2400" dirty="0"/>
              <a:t>..</a:t>
            </a:r>
            <a:r>
              <a:rPr lang="ru-RU" sz="2400" dirty="0" err="1" smtClean="0"/>
              <a:t>жение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79649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" y="-17140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484936"/>
            <a:ext cx="843528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-Н- и –НН- в ОГП и страдательных причастиях прошедшего времени. Объясните написание –н- и -</a:t>
            </a:r>
            <a:r>
              <a:rPr lang="ru-RU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нн</a:t>
            </a:r>
            <a:r>
              <a:rPr lang="ru-RU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algn="just"/>
            <a:r>
              <a:rPr lang="ru-RU" sz="2400" dirty="0"/>
              <a:t>Лома…</a:t>
            </a:r>
            <a:r>
              <a:rPr lang="ru-RU" sz="2400" dirty="0" err="1"/>
              <a:t>ая</a:t>
            </a:r>
            <a:r>
              <a:rPr lang="ru-RU" sz="2400" dirty="0"/>
              <a:t> линия, </a:t>
            </a:r>
            <a:r>
              <a:rPr lang="ru-RU" sz="2400" dirty="0" err="1"/>
              <a:t>замасле</a:t>
            </a:r>
            <a:r>
              <a:rPr lang="ru-RU" sz="2400" dirty="0"/>
              <a:t>…</a:t>
            </a:r>
            <a:r>
              <a:rPr lang="ru-RU" sz="2400" dirty="0" err="1"/>
              <a:t>ая</a:t>
            </a:r>
            <a:r>
              <a:rPr lang="ru-RU" sz="2400" dirty="0"/>
              <a:t> куртка, </a:t>
            </a:r>
            <a:r>
              <a:rPr lang="ru-RU" sz="2400" dirty="0" err="1"/>
              <a:t>белё</a:t>
            </a:r>
            <a:r>
              <a:rPr lang="ru-RU" sz="2400" dirty="0"/>
              <a:t>…</a:t>
            </a:r>
            <a:r>
              <a:rPr lang="ru-RU" sz="2400" dirty="0" err="1"/>
              <a:t>ые</a:t>
            </a:r>
            <a:r>
              <a:rPr lang="ru-RU" sz="2400" dirty="0"/>
              <a:t> мелом стены, </a:t>
            </a:r>
            <a:r>
              <a:rPr lang="ru-RU" sz="2400" dirty="0" err="1"/>
              <a:t>броше</a:t>
            </a:r>
            <a:r>
              <a:rPr lang="ru-RU" sz="2400" dirty="0"/>
              <a:t>…</a:t>
            </a:r>
            <a:r>
              <a:rPr lang="ru-RU" sz="2400" dirty="0" err="1"/>
              <a:t>ый</a:t>
            </a:r>
            <a:r>
              <a:rPr lang="ru-RU" sz="2400" dirty="0"/>
              <a:t> дом, </a:t>
            </a:r>
            <a:r>
              <a:rPr lang="ru-RU" sz="2400" dirty="0" err="1"/>
              <a:t>перчё</a:t>
            </a:r>
            <a:r>
              <a:rPr lang="ru-RU" sz="2400" dirty="0"/>
              <a:t>…</a:t>
            </a:r>
            <a:r>
              <a:rPr lang="ru-RU" sz="2400" dirty="0" err="1"/>
              <a:t>ое</a:t>
            </a:r>
            <a:r>
              <a:rPr lang="ru-RU" sz="2400" dirty="0"/>
              <a:t> мясо, </a:t>
            </a:r>
            <a:r>
              <a:rPr lang="ru-RU" sz="2400" dirty="0" err="1"/>
              <a:t>придума</a:t>
            </a:r>
            <a:r>
              <a:rPr lang="ru-RU" sz="2400" dirty="0"/>
              <a:t>…</a:t>
            </a:r>
            <a:r>
              <a:rPr lang="ru-RU" sz="2400" dirty="0" err="1"/>
              <a:t>ый</a:t>
            </a:r>
            <a:r>
              <a:rPr lang="ru-RU" sz="2400" dirty="0"/>
              <a:t> случай, </a:t>
            </a:r>
            <a:r>
              <a:rPr lang="ru-RU" sz="2400" dirty="0" err="1"/>
              <a:t>писа</a:t>
            </a:r>
            <a:r>
              <a:rPr lang="ru-RU" sz="2400" dirty="0"/>
              <a:t>…</a:t>
            </a:r>
            <a:r>
              <a:rPr lang="ru-RU" sz="2400" dirty="0" err="1"/>
              <a:t>ый</a:t>
            </a:r>
            <a:r>
              <a:rPr lang="ru-RU" sz="2400" dirty="0"/>
              <a:t> маслом портрет, </a:t>
            </a:r>
            <a:r>
              <a:rPr lang="ru-RU" sz="2400" dirty="0" err="1"/>
              <a:t>штопа</a:t>
            </a:r>
            <a:r>
              <a:rPr lang="ru-RU" sz="2400" dirty="0"/>
              <a:t>…</a:t>
            </a:r>
            <a:r>
              <a:rPr lang="ru-RU" sz="2400" dirty="0" err="1"/>
              <a:t>ые</a:t>
            </a:r>
            <a:r>
              <a:rPr lang="ru-RU" sz="2400" dirty="0"/>
              <a:t> носки, </a:t>
            </a:r>
            <a:r>
              <a:rPr lang="ru-RU" sz="2400" dirty="0" err="1"/>
              <a:t>дроблё</a:t>
            </a:r>
            <a:r>
              <a:rPr lang="ru-RU" sz="2400" dirty="0"/>
              <a:t>…</a:t>
            </a:r>
            <a:r>
              <a:rPr lang="ru-RU" sz="2400" dirty="0" err="1"/>
              <a:t>ое</a:t>
            </a:r>
            <a:r>
              <a:rPr lang="ru-RU" sz="2400" dirty="0"/>
              <a:t> на мельнице зерно, </a:t>
            </a:r>
            <a:r>
              <a:rPr lang="ru-RU" sz="2400" dirty="0" err="1"/>
              <a:t>немощё</a:t>
            </a:r>
            <a:r>
              <a:rPr lang="ru-RU" sz="2400" dirty="0"/>
              <a:t>…</a:t>
            </a:r>
            <a:r>
              <a:rPr lang="ru-RU" sz="2400" dirty="0" err="1"/>
              <a:t>ый</a:t>
            </a:r>
            <a:r>
              <a:rPr lang="ru-RU" sz="2400" dirty="0"/>
              <a:t> переулок, </a:t>
            </a:r>
            <a:r>
              <a:rPr lang="ru-RU" sz="2400" dirty="0" err="1"/>
              <a:t>потрошё</a:t>
            </a:r>
            <a:r>
              <a:rPr lang="ru-RU" sz="2400" dirty="0"/>
              <a:t>…</a:t>
            </a:r>
            <a:r>
              <a:rPr lang="ru-RU" sz="2400" dirty="0" err="1"/>
              <a:t>ая</a:t>
            </a:r>
            <a:r>
              <a:rPr lang="ru-RU" sz="2400" dirty="0"/>
              <a:t> дичь, </a:t>
            </a:r>
            <a:r>
              <a:rPr lang="ru-RU" sz="2400" dirty="0" err="1"/>
              <a:t>вяле</a:t>
            </a:r>
            <a:r>
              <a:rPr lang="ru-RU" sz="2400" dirty="0"/>
              <a:t>….</a:t>
            </a:r>
            <a:r>
              <a:rPr lang="ru-RU" sz="2400" dirty="0" err="1"/>
              <a:t>ая</a:t>
            </a:r>
            <a:r>
              <a:rPr lang="ru-RU" sz="2400" dirty="0"/>
              <a:t> на ветру плотва, купле…</a:t>
            </a:r>
            <a:r>
              <a:rPr lang="ru-RU" sz="2400" dirty="0" err="1"/>
              <a:t>ый</a:t>
            </a:r>
            <a:r>
              <a:rPr lang="ru-RU" sz="2400" dirty="0"/>
              <a:t> телевизор, комната купле…а, </a:t>
            </a:r>
            <a:r>
              <a:rPr lang="ru-RU" sz="2400" dirty="0" err="1"/>
              <a:t>взволнова</a:t>
            </a:r>
            <a:r>
              <a:rPr lang="ru-RU" sz="2400" dirty="0"/>
              <a:t>…</a:t>
            </a:r>
            <a:r>
              <a:rPr lang="ru-RU" sz="2400" dirty="0" err="1"/>
              <a:t>ый</a:t>
            </a:r>
            <a:r>
              <a:rPr lang="ru-RU" sz="2400" dirty="0"/>
              <a:t> ответ, </a:t>
            </a:r>
            <a:r>
              <a:rPr lang="ru-RU" sz="2400" dirty="0" err="1"/>
              <a:t>кова</a:t>
            </a:r>
            <a:r>
              <a:rPr lang="ru-RU" sz="2400" dirty="0"/>
              <a:t>…</a:t>
            </a:r>
            <a:r>
              <a:rPr lang="ru-RU" sz="2400" dirty="0" err="1"/>
              <a:t>ый</a:t>
            </a:r>
            <a:r>
              <a:rPr lang="ru-RU" sz="2400" dirty="0"/>
              <a:t> ларец, подкова…</a:t>
            </a:r>
            <a:r>
              <a:rPr lang="ru-RU" sz="2400" dirty="0" err="1"/>
              <a:t>ая</a:t>
            </a:r>
            <a:r>
              <a:rPr lang="ru-RU" sz="2400" dirty="0"/>
              <a:t> лошадь, </a:t>
            </a:r>
            <a:r>
              <a:rPr lang="ru-RU" sz="2400" dirty="0" err="1"/>
              <a:t>печё</a:t>
            </a:r>
            <a:r>
              <a:rPr lang="ru-RU" sz="2400" dirty="0"/>
              <a:t>…</a:t>
            </a:r>
            <a:r>
              <a:rPr lang="ru-RU" sz="2400" dirty="0" err="1"/>
              <a:t>ый</a:t>
            </a:r>
            <a:r>
              <a:rPr lang="ru-RU" sz="2400" dirty="0"/>
              <a:t> хлеб, </a:t>
            </a:r>
            <a:r>
              <a:rPr lang="ru-RU" sz="2400" dirty="0" err="1"/>
              <a:t>испечё</a:t>
            </a:r>
            <a:r>
              <a:rPr lang="ru-RU" sz="2400" dirty="0"/>
              <a:t>…</a:t>
            </a:r>
            <a:r>
              <a:rPr lang="ru-RU" sz="2400" dirty="0" err="1"/>
              <a:t>ый</a:t>
            </a:r>
            <a:r>
              <a:rPr lang="ru-RU" sz="2400" dirty="0"/>
              <a:t> пирог, </a:t>
            </a:r>
            <a:r>
              <a:rPr lang="ru-RU" sz="2400" dirty="0" err="1"/>
              <a:t>печё</a:t>
            </a:r>
            <a:r>
              <a:rPr lang="ru-RU" sz="2400" dirty="0"/>
              <a:t>…</a:t>
            </a:r>
            <a:r>
              <a:rPr lang="ru-RU" sz="2400" dirty="0" err="1"/>
              <a:t>ый</a:t>
            </a:r>
            <a:r>
              <a:rPr lang="ru-RU" sz="2400" dirty="0"/>
              <a:t> на </a:t>
            </a:r>
            <a:r>
              <a:rPr lang="ru-RU" sz="2400" dirty="0" smtClean="0"/>
              <a:t>углях, </a:t>
            </a:r>
            <a:r>
              <a:rPr lang="ru-RU" sz="2400" dirty="0" err="1"/>
              <a:t>калё</a:t>
            </a:r>
            <a:r>
              <a:rPr lang="ru-RU" sz="2400" dirty="0"/>
              <a:t>…</a:t>
            </a:r>
            <a:r>
              <a:rPr lang="ru-RU" sz="2400" dirty="0" err="1"/>
              <a:t>ые</a:t>
            </a:r>
            <a:r>
              <a:rPr lang="ru-RU" sz="2400" dirty="0"/>
              <a:t> орехи, </a:t>
            </a:r>
            <a:r>
              <a:rPr lang="ru-RU" sz="2400" dirty="0" err="1"/>
              <a:t>гружё</a:t>
            </a:r>
            <a:r>
              <a:rPr lang="ru-RU" sz="2400" dirty="0"/>
              <a:t>…</a:t>
            </a:r>
            <a:r>
              <a:rPr lang="ru-RU" sz="2400" dirty="0" err="1"/>
              <a:t>ая</a:t>
            </a:r>
            <a:r>
              <a:rPr lang="ru-RU" sz="2400" dirty="0"/>
              <a:t> песком телега, </a:t>
            </a:r>
            <a:r>
              <a:rPr lang="ru-RU" sz="2400" dirty="0" err="1"/>
              <a:t>писа</a:t>
            </a:r>
            <a:r>
              <a:rPr lang="ru-RU" sz="2400" dirty="0"/>
              <a:t>…</a:t>
            </a:r>
            <a:r>
              <a:rPr lang="ru-RU" sz="2400" dirty="0" err="1"/>
              <a:t>ая</a:t>
            </a:r>
            <a:r>
              <a:rPr lang="ru-RU" sz="2400" dirty="0"/>
              <a:t> </a:t>
            </a:r>
            <a:r>
              <a:rPr lang="ru-RU" sz="2400" dirty="0" smtClean="0"/>
              <a:t>красавица, </a:t>
            </a:r>
            <a:r>
              <a:rPr lang="ru-RU" sz="2400" dirty="0" err="1"/>
              <a:t>рассея</a:t>
            </a:r>
            <a:r>
              <a:rPr lang="ru-RU" sz="2400" dirty="0"/>
              <a:t>…</a:t>
            </a:r>
            <a:r>
              <a:rPr lang="ru-RU" sz="2400" dirty="0" err="1"/>
              <a:t>ые</a:t>
            </a:r>
            <a:r>
              <a:rPr lang="ru-RU" sz="2400" dirty="0"/>
              <a:t> тучи, </a:t>
            </a:r>
            <a:r>
              <a:rPr lang="ru-RU" sz="2400" dirty="0" err="1"/>
              <a:t>золочё</a:t>
            </a:r>
            <a:r>
              <a:rPr lang="ru-RU" sz="2400" dirty="0"/>
              <a:t>…</a:t>
            </a:r>
            <a:r>
              <a:rPr lang="ru-RU" sz="2400" dirty="0" err="1"/>
              <a:t>ая</a:t>
            </a:r>
            <a:r>
              <a:rPr lang="ru-RU" sz="2400" dirty="0"/>
              <a:t> брошь, </a:t>
            </a:r>
            <a:r>
              <a:rPr lang="ru-RU" sz="2400" dirty="0" err="1" smtClean="0"/>
              <a:t>тяжелоране</a:t>
            </a:r>
            <a:r>
              <a:rPr lang="ru-RU" sz="2400" dirty="0" smtClean="0"/>
              <a:t>…</a:t>
            </a:r>
            <a:r>
              <a:rPr lang="ru-RU" sz="2400" dirty="0" err="1" smtClean="0"/>
              <a:t>ый</a:t>
            </a:r>
            <a:r>
              <a:rPr lang="ru-RU" sz="2400" dirty="0" smtClean="0"/>
              <a:t> </a:t>
            </a:r>
            <a:r>
              <a:rPr lang="ru-RU" sz="2400" dirty="0"/>
              <a:t>боец, ране…</a:t>
            </a:r>
            <a:r>
              <a:rPr lang="ru-RU" sz="2400" dirty="0" err="1"/>
              <a:t>ый</a:t>
            </a:r>
            <a:r>
              <a:rPr lang="ru-RU" sz="2400" dirty="0"/>
              <a:t> в плечо, </a:t>
            </a:r>
            <a:r>
              <a:rPr lang="ru-RU" sz="2400" dirty="0" err="1"/>
              <a:t>подсуше</a:t>
            </a:r>
            <a:r>
              <a:rPr lang="ru-RU" sz="2400" dirty="0"/>
              <a:t>…</a:t>
            </a:r>
            <a:r>
              <a:rPr lang="ru-RU" sz="2400" dirty="0" err="1"/>
              <a:t>ый</a:t>
            </a:r>
            <a:r>
              <a:rPr lang="ru-RU" sz="2400" dirty="0"/>
              <a:t> </a:t>
            </a:r>
            <a:r>
              <a:rPr lang="ru-RU" sz="2400" dirty="0" smtClean="0"/>
              <a:t>хлеб, ягоды </a:t>
            </a:r>
            <a:r>
              <a:rPr lang="ru-RU" sz="2400" dirty="0" err="1" smtClean="0"/>
              <a:t>подсуше</a:t>
            </a:r>
            <a:r>
              <a:rPr lang="ru-RU" sz="2400" dirty="0" smtClean="0"/>
              <a:t>..ы</a:t>
            </a:r>
            <a:r>
              <a:rPr lang="ru-RU" sz="2400" dirty="0"/>
              <a:t>, неаккуратно </a:t>
            </a:r>
            <a:r>
              <a:rPr lang="ru-RU" sz="2400" dirty="0" err="1" smtClean="0"/>
              <a:t>графлё</a:t>
            </a:r>
            <a:r>
              <a:rPr lang="ru-RU" sz="2400" dirty="0" smtClean="0"/>
              <a:t>..</a:t>
            </a:r>
            <a:r>
              <a:rPr lang="ru-RU" sz="2400" dirty="0" err="1" smtClean="0"/>
              <a:t>ые</a:t>
            </a:r>
            <a:r>
              <a:rPr lang="ru-RU" sz="2400" dirty="0" smtClean="0"/>
              <a:t> </a:t>
            </a:r>
            <a:r>
              <a:rPr lang="ru-RU" sz="2400" dirty="0"/>
              <a:t>листы, </a:t>
            </a:r>
            <a:r>
              <a:rPr lang="ru-RU" sz="2400" dirty="0" smtClean="0"/>
              <a:t>пивоваре..</a:t>
            </a:r>
            <a:r>
              <a:rPr lang="ru-RU" sz="2400" dirty="0" err="1" smtClean="0"/>
              <a:t>ый</a:t>
            </a:r>
            <a:r>
              <a:rPr lang="ru-RU" sz="2400" dirty="0" smtClean="0"/>
              <a:t> </a:t>
            </a:r>
            <a:r>
              <a:rPr lang="ru-RU" sz="2400" dirty="0"/>
              <a:t>завод</a:t>
            </a:r>
          </a:p>
        </p:txBody>
      </p:sp>
    </p:spTree>
    <p:extLst>
      <p:ext uri="{BB962C8B-B14F-4D97-AF65-F5344CB8AC3E}">
        <p14:creationId xmlns:p14="http://schemas.microsoft.com/office/powerpoint/2010/main" val="27850491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ерспектива">
  <a:themeElements>
    <a:clrScheme name="Перспектива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ерспектив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52</TotalTime>
  <Words>755</Words>
  <Application>Microsoft Office PowerPoint</Application>
  <PresentationFormat>Экран (4:3)</PresentationFormat>
  <Paragraphs>49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Перспектива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Вампира</dc:creator>
  <cp:lastModifiedBy>Вампира</cp:lastModifiedBy>
  <cp:revision>4</cp:revision>
  <dcterms:created xsi:type="dcterms:W3CDTF">2022-04-24T09:15:23Z</dcterms:created>
  <dcterms:modified xsi:type="dcterms:W3CDTF">2022-04-24T14:51:53Z</dcterms:modified>
</cp:coreProperties>
</file>