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368930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1)Мельник предложил мне переночевать в избе, 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я предпочел остаться на открытом воздухе. (2) Мельничиха принесла нам молока, яиц, картофелю, хлеба. (3) Скоро закипел самовар, 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мы принялись пить чай. (4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С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реки поднимались пары; кругом кричали коростели. (5) Около мельничных колес раздавались слабые звуки: капли падали с лопат, сочилась вода сквозь засовы плотины.(6) Мы разложили небольшой огонек. (7)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Ермолай жарил в золе картофель, я успел задремать... (8) Легкий сдержанный шёпот разбудил меня. (9) Я поднял голову: перед огнем сидела мельничиха и разговаривала с моим охотником.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9752" y="694437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Цифровой диктант</a:t>
            </a:r>
            <a:endParaRPr lang="ru-RU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0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7006" y="1905659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sz="3600" dirty="0" err="1"/>
              <a:t>Соб</a:t>
            </a:r>
            <a:r>
              <a:rPr lang="ru-RU" sz="3600" dirty="0"/>
              <a:t>…</a:t>
            </a:r>
            <a:r>
              <a:rPr lang="ru-RU" sz="3600" dirty="0" err="1"/>
              <a:t>ру</a:t>
            </a:r>
            <a:r>
              <a:rPr lang="ru-RU" sz="3600" dirty="0"/>
              <a:t> урожай, </a:t>
            </a:r>
            <a:r>
              <a:rPr lang="ru-RU" sz="3600" dirty="0" err="1"/>
              <a:t>уб</a:t>
            </a:r>
            <a:r>
              <a:rPr lang="ru-RU" sz="3600" dirty="0"/>
              <a:t>…</a:t>
            </a:r>
            <a:r>
              <a:rPr lang="ru-RU" sz="3600" dirty="0" err="1"/>
              <a:t>ри</a:t>
            </a:r>
            <a:r>
              <a:rPr lang="ru-RU" sz="3600" dirty="0"/>
              <a:t> в комнате, </a:t>
            </a:r>
            <a:r>
              <a:rPr lang="ru-RU" sz="3600" dirty="0" err="1"/>
              <a:t>зап</a:t>
            </a:r>
            <a:r>
              <a:rPr lang="ru-RU" sz="3600" dirty="0"/>
              <a:t>..рай двери, </a:t>
            </a:r>
            <a:r>
              <a:rPr lang="ru-RU" sz="3600" dirty="0" err="1"/>
              <a:t>прот</a:t>
            </a:r>
            <a:r>
              <a:rPr lang="ru-RU" sz="3600" dirty="0"/>
              <a:t>…рай пыль, </a:t>
            </a:r>
            <a:r>
              <a:rPr lang="ru-RU" sz="3600" dirty="0" err="1"/>
              <a:t>соб</a:t>
            </a:r>
            <a:r>
              <a:rPr lang="ru-RU" sz="3600" dirty="0"/>
              <a:t>…рать грибы, </a:t>
            </a:r>
            <a:r>
              <a:rPr lang="ru-RU" sz="3600" dirty="0" err="1" smtClean="0"/>
              <a:t>зат</a:t>
            </a:r>
            <a:r>
              <a:rPr lang="ru-RU" sz="3600" dirty="0" smtClean="0"/>
              <a:t>…</a:t>
            </a:r>
            <a:r>
              <a:rPr lang="ru-RU" sz="3600" dirty="0" err="1" smtClean="0"/>
              <a:t>реть</a:t>
            </a:r>
            <a:r>
              <a:rPr lang="ru-RU" sz="3600" dirty="0" smtClean="0"/>
              <a:t> </a:t>
            </a:r>
            <a:r>
              <a:rPr lang="ru-RU" sz="3600" dirty="0"/>
              <a:t>пятно, ум…</a:t>
            </a:r>
            <a:r>
              <a:rPr lang="ru-RU" sz="3600" dirty="0" err="1"/>
              <a:t>рающий</a:t>
            </a:r>
            <a:r>
              <a:rPr lang="ru-RU" sz="3600" dirty="0"/>
              <a:t> лебедь, </a:t>
            </a:r>
            <a:r>
              <a:rPr lang="ru-RU" sz="3600" dirty="0" err="1"/>
              <a:t>бл</a:t>
            </a:r>
            <a:r>
              <a:rPr lang="ru-RU" sz="3600" dirty="0"/>
              <a:t>…стать на балу, </a:t>
            </a:r>
            <a:r>
              <a:rPr lang="ru-RU" sz="3600" dirty="0" err="1"/>
              <a:t>заст</a:t>
            </a:r>
            <a:r>
              <a:rPr lang="ru-RU" sz="3600" dirty="0"/>
              <a:t>…лить постель, изб…рать </a:t>
            </a:r>
            <a:r>
              <a:rPr lang="ru-RU" sz="3600" dirty="0" smtClean="0"/>
              <a:t>командира</a:t>
            </a:r>
            <a:r>
              <a:rPr lang="ru-RU" sz="3600" dirty="0"/>
              <a:t>, б…</a:t>
            </a:r>
            <a:r>
              <a:rPr lang="ru-RU" sz="3600" dirty="0" err="1"/>
              <a:t>ру</a:t>
            </a:r>
            <a:r>
              <a:rPr lang="ru-RU" sz="3600" dirty="0"/>
              <a:t> в руки, </a:t>
            </a:r>
            <a:r>
              <a:rPr lang="ru-RU" sz="3600" dirty="0" err="1"/>
              <a:t>наб</a:t>
            </a:r>
            <a:r>
              <a:rPr lang="ru-RU" sz="3600" dirty="0"/>
              <a:t>…раю в корзину, </a:t>
            </a:r>
            <a:r>
              <a:rPr lang="ru-RU" sz="3600" dirty="0" err="1"/>
              <a:t>бл</a:t>
            </a:r>
            <a:r>
              <a:rPr lang="ru-RU" sz="3600" dirty="0"/>
              <a:t>…</a:t>
            </a:r>
            <a:r>
              <a:rPr lang="ru-RU" sz="3600" dirty="0" err="1"/>
              <a:t>стеть</a:t>
            </a:r>
            <a:r>
              <a:rPr lang="ru-RU" sz="3600" dirty="0"/>
              <a:t> на солнце.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582220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Вставить пропущенные буквы, объяснить орфограммы.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315782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62880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sz="3200" dirty="0" smtClean="0"/>
              <a:t>1.Сквозь </a:t>
            </a:r>
            <a:r>
              <a:rPr lang="ru-RU" sz="3200" dirty="0"/>
              <a:t>серый камень вода сочилась и было душно в ущелье темном. </a:t>
            </a:r>
          </a:p>
          <a:p>
            <a:pPr algn="just" fontAlgn="base"/>
            <a:r>
              <a:rPr lang="ru-RU" sz="3200" dirty="0"/>
              <a:t>2.Море ловит стрелы молний и в своей пучине гасит. </a:t>
            </a:r>
          </a:p>
          <a:p>
            <a:pPr algn="just" fontAlgn="base"/>
            <a:r>
              <a:rPr lang="ru-RU" sz="3200" dirty="0"/>
              <a:t>3.Не любовь не сожаление чувствовала она но боль. </a:t>
            </a:r>
          </a:p>
          <a:p>
            <a:pPr algn="just" fontAlgn="base"/>
            <a:r>
              <a:rPr lang="ru-RU" sz="3200" dirty="0"/>
              <a:t>4.Темное небо смотрит сверху и будто дышит своими огнями. </a:t>
            </a:r>
          </a:p>
          <a:p>
            <a:pPr algn="just" fontAlgn="base"/>
            <a:r>
              <a:rPr lang="ru-RU" sz="3200" dirty="0"/>
              <a:t>5.В городском саду играл оркестр и пел хор.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8306" y="859359"/>
            <a:ext cx="799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Расставьте знаки препинания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76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1410" y="476672"/>
            <a:ext cx="807705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Вставьте  разделительные  союзы  и  определите  их  значения</a:t>
            </a: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ru-RU" sz="3000" b="1" dirty="0"/>
              <a:t>1 вариант - </a:t>
            </a:r>
            <a:r>
              <a:rPr lang="ru-RU" sz="3000" dirty="0"/>
              <a:t>1. ... солнце светит, ... идет дождь. 2. ... ты сам признаешься, ... кто-то укажет на твою ошибку. 3. ... он ничего не слышал об этой истории, ... она стерлась в его памяти. </a:t>
            </a:r>
          </a:p>
          <a:p>
            <a:pPr algn="just"/>
            <a:r>
              <a:rPr lang="ru-RU" sz="3000" b="1" dirty="0"/>
              <a:t>2 вариант - </a:t>
            </a:r>
            <a:r>
              <a:rPr lang="ru-RU" sz="3000" dirty="0"/>
              <a:t>4. ... мальчика влекло море, ... он мечтал стать летчиком. 5. ... с востока наносило низкие черные тучи, ... на горизонте поднимался дым огромного пожа­ра. 6. ... ты посадишь на участке цветы, ... я займу его под овощи.</a:t>
            </a:r>
          </a:p>
        </p:txBody>
      </p:sp>
    </p:spTree>
    <p:extLst>
      <p:ext uri="{BB962C8B-B14F-4D97-AF65-F5344CB8AC3E}">
        <p14:creationId xmlns:p14="http://schemas.microsoft.com/office/powerpoint/2010/main" val="35779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1410" y="476672"/>
            <a:ext cx="829307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Запишите </a:t>
            </a:r>
            <a:r>
              <a:rPr lang="ru-RU" sz="3200" b="1" dirty="0"/>
              <a:t>предложения, расставляя знаки </a:t>
            </a:r>
            <a:r>
              <a:rPr lang="ru-RU" sz="3200" b="1" dirty="0" smtClean="0"/>
              <a:t>препинания. Произведите синтаксический </a:t>
            </a:r>
            <a:r>
              <a:rPr lang="ru-RU" sz="3200" b="1" dirty="0"/>
              <a:t>разбор. </a:t>
            </a:r>
            <a:endParaRPr lang="ru-RU" sz="3200" dirty="0"/>
          </a:p>
          <a:p>
            <a:r>
              <a:rPr lang="ru-RU" sz="3200" dirty="0"/>
              <a:t>1) Гроза прошла и  отяжелевшие  ветки  сирени  заглядывают  в  окно.</a:t>
            </a:r>
          </a:p>
          <a:p>
            <a:r>
              <a:rPr lang="ru-RU" sz="3200" dirty="0"/>
              <a:t>2) Не то утренний ветер приносит аромат цветущего винограда не то разносится тонкий, благоухающий запах резеды и вареного вина.</a:t>
            </a:r>
          </a:p>
          <a:p>
            <a:r>
              <a:rPr lang="ru-RU" sz="3200" dirty="0"/>
              <a:t>3) То облака медленно тонули в его омутах  то воды позванивая на перекате серебрились от </a:t>
            </a:r>
            <a:r>
              <a:rPr lang="ru-RU" sz="3200" dirty="0" smtClean="0"/>
              <a:t>ветра.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9041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1410" y="476672"/>
            <a:ext cx="807705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4) Соль горькая однако люди не могут жить без нее.</a:t>
            </a:r>
          </a:p>
          <a:p>
            <a:r>
              <a:rPr lang="ru-RU" sz="3200" dirty="0"/>
              <a:t>5) Восход поднимался и падал опять, и лошадь устала степями скакать.</a:t>
            </a:r>
          </a:p>
          <a:p>
            <a:r>
              <a:rPr lang="ru-RU" sz="3200" dirty="0"/>
              <a:t>6) То наползёт туман  то  дохнёт с Ладоги ветер.</a:t>
            </a:r>
          </a:p>
          <a:p>
            <a:r>
              <a:rPr lang="ru-RU" sz="3200" dirty="0"/>
              <a:t>7) В лесу еще лежал под прелыми листьями снег  а на открытых</a:t>
            </a:r>
            <a:r>
              <a:rPr lang="ru-RU" sz="3200" baseline="30000" dirty="0"/>
              <a:t>3</a:t>
            </a:r>
            <a:r>
              <a:rPr lang="ru-RU" sz="3200" dirty="0"/>
              <a:t> солнцу местах земля подсохла. </a:t>
            </a:r>
          </a:p>
          <a:p>
            <a:r>
              <a:rPr lang="ru-RU" sz="3200"/>
              <a:t>8) Над берегом в березняке любовно насвистывал свою песенку рябчик а где-то в небе  чуть слышно гоготали гуси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87493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10</TotalTime>
  <Words>356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Book Antiqua</vt:lpstr>
      <vt:lpstr>Times New Roman</vt:lpstr>
      <vt:lpstr>Wingdings</vt:lpstr>
      <vt:lpstr>Твердый переплет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Вампира</dc:creator>
  <cp:lastModifiedBy>DenisQa</cp:lastModifiedBy>
  <cp:revision>4</cp:revision>
  <dcterms:created xsi:type="dcterms:W3CDTF">2021-10-11T18:04:57Z</dcterms:created>
  <dcterms:modified xsi:type="dcterms:W3CDTF">2023-07-18T08:28:53Z</dcterms:modified>
</cp:coreProperties>
</file>