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4C71EC6-210F-42DE-9C53-41977AD35B3D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28" y="0"/>
            <a:ext cx="7543800" cy="914400"/>
          </a:xfrm>
        </p:spPr>
        <p:txBody>
          <a:bodyPr/>
          <a:lstStyle/>
          <a:p>
            <a:r>
              <a:rPr lang="ru-RU" sz="4000" dirty="0" smtClean="0"/>
              <a:t>Цифровой диктант</a:t>
            </a:r>
            <a:endParaRPr lang="ru-RU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908720"/>
            <a:ext cx="878497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u="sng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Верно ли утверждение, что: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/>
              <a:t>Союзы что, если, где – подчинительные?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/>
              <a:t>Определение не отвечает на вопрос чей?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/>
              <a:t>Я люблю книгу, что стоит на полке – подчинительная часть является определительной?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/>
              <a:t>Союз однако – подчинительный?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/>
              <a:t>Двусоставное предложение может быть неопределённо-личным?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/>
              <a:t>Придаточные изъяснительные отвечают на вопросы косвенных падежей?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/>
              <a:t>В предложении «</a:t>
            </a:r>
            <a:r>
              <a:rPr lang="ru-RU" sz="2400" b="1" dirty="0"/>
              <a:t>Сделано всё, чтобы я мог жить спокойно»</a:t>
            </a:r>
            <a:r>
              <a:rPr lang="ru-RU" sz="2400" dirty="0"/>
              <a:t> первая часть - придаточное предложение?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/>
              <a:t>[ ], (который…. ) - схема сложноподчинённого предложения? </a:t>
            </a:r>
          </a:p>
        </p:txBody>
      </p:sp>
    </p:spTree>
    <p:extLst>
      <p:ext uri="{BB962C8B-B14F-4D97-AF65-F5344CB8AC3E}">
        <p14:creationId xmlns:p14="http://schemas.microsoft.com/office/powerpoint/2010/main" val="211093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6672" y="332656"/>
            <a:ext cx="878497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i="1" u="sng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Задание:</a:t>
            </a:r>
            <a:r>
              <a:rPr lang="ru-RU" sz="2800" b="1" i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/>
              <a:t>данные словосочетания распределить в три столбика, учитывая способ связи слов в словосочетаниях. </a:t>
            </a:r>
            <a:endParaRPr lang="ru-RU" sz="2800" dirty="0" smtClean="0"/>
          </a:p>
          <a:p>
            <a:pPr algn="just"/>
            <a:endParaRPr lang="ru-RU" sz="2800" dirty="0"/>
          </a:p>
          <a:p>
            <a:pPr algn="just"/>
            <a:r>
              <a:rPr lang="ru-RU" sz="2800" dirty="0"/>
              <a:t> </a:t>
            </a:r>
            <a:r>
              <a:rPr lang="ru-RU" sz="3200" i="1" dirty="0"/>
              <a:t>Громкий шорох, сходить за багажом, горячо спорить, совершить прыжок, стало свежо, говоришь шёпотом, ночёвка в лесу, рисовать карандашом, светит ярче, моя профессия, желанным гостем, три товарища, ягоды крыжовника, ясным утром, замеченный тобою, говори тише, упасть навзничь, очень хорошо, новое шоссе, отвлеченный взгляд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1165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94" y="0"/>
            <a:ext cx="906164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(</a:t>
            </a:r>
            <a:r>
              <a:rPr lang="ru-RU" sz="2200" dirty="0"/>
              <a:t>1)Единственными очагами древнерусской письменной культуры среди океана тьмы и невежества считались монастыри, где переписывали священные тексты и вели летописи на пергаменте — недублёной коже животных. (2)Кроме того, археологами найдено уже большое количество древнерусских грамот, написанных на берёзовой коре — бересте. (3)После тщательного изучения этих берестяных писем и записок учёные смогли предположить, что население Новгорода было грамотным по крайней мере начиная с XI века. (4)«В то время как наши предки высекали слова на камнях, славяне уже писали друг другу письма». (5)Это сообщение было опубликовано в одной из шведских газет, когда берестяные грамоты выставлялись в Швеции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0548" y="4157165"/>
            <a:ext cx="8962794" cy="24622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1</a:t>
            </a:r>
            <a:r>
              <a:rPr lang="ru-RU" sz="2200" dirty="0"/>
              <a:t>) Вторая часть сложного предложения 1 осложнена обособленным приложением.</a:t>
            </a:r>
          </a:p>
          <a:p>
            <a:pPr algn="just"/>
            <a:r>
              <a:rPr lang="ru-RU" sz="2200" dirty="0"/>
              <a:t>2) Предложение 2 является односоставным безличным.</a:t>
            </a:r>
          </a:p>
          <a:p>
            <a:pPr algn="just"/>
            <a:r>
              <a:rPr lang="ru-RU" sz="2200" dirty="0"/>
              <a:t>3) Грамматическая основа в первой части сложного предложения 3 — учёные смогли.</a:t>
            </a:r>
          </a:p>
          <a:p>
            <a:pPr algn="just"/>
            <a:r>
              <a:rPr lang="ru-RU" sz="2200" dirty="0"/>
              <a:t>4) Предложение 4 сложноподчинённое с придаточным времени.</a:t>
            </a:r>
          </a:p>
          <a:p>
            <a:pPr algn="just"/>
            <a:r>
              <a:rPr lang="ru-RU" sz="2200" dirty="0"/>
              <a:t>5) Сказуемое в первой части предложения 5 составное глагольное.</a:t>
            </a:r>
          </a:p>
        </p:txBody>
      </p:sp>
    </p:spTree>
    <p:extLst>
      <p:ext uri="{BB962C8B-B14F-4D97-AF65-F5344CB8AC3E}">
        <p14:creationId xmlns:p14="http://schemas.microsoft.com/office/powerpoint/2010/main" val="127144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37266"/>
            <a:ext cx="896279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/>
              <a:t>(1) Полна тайн сумрачно-хмурая тишина зимнего леса. (2)Мягко-серебристый свет луны проникает сквозь черно-изумрудную крону хвойных деревьев и тихо освещает бело-синие сугробы тайги.</a:t>
            </a:r>
          </a:p>
          <a:p>
            <a:pPr algn="just"/>
            <a:r>
              <a:rPr lang="ru-RU" sz="2200" dirty="0"/>
              <a:t>(3)Под сугробом в своей берлоге дремлет в ночной тиши темно-бурый медведь. (4)Его не беспокоят холодный луч луны и разнообразные шорохи леса. 5)Еще в сентябре медведь объелся желудей, ягод брусники, а сейчас спит сладко-нежным сном.</a:t>
            </a:r>
          </a:p>
          <a:p>
            <a:pPr algn="just"/>
            <a:endParaRPr lang="ru-RU" sz="2200" b="1" dirty="0" smtClean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ru-RU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Укажите </a:t>
            </a:r>
            <a:r>
              <a:rPr lang="ru-RU" sz="22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варианты ответов, в которых верно выделена </a:t>
            </a:r>
            <a:r>
              <a:rPr lang="ru-RU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грамматическая основа</a:t>
            </a:r>
            <a:r>
              <a:rPr lang="ru-RU" sz="22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в одном из предложений или в одной из частей сложного предложения текста. Запишите номера ответов.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15616" y="4730804"/>
            <a:ext cx="6167517" cy="163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/>
              <a:t>1) Полна тайн (предложение 1)</a:t>
            </a:r>
          </a:p>
          <a:p>
            <a:r>
              <a:rPr lang="ru-RU" sz="2000" dirty="0"/>
              <a:t>2) Свет проникает освещает (предложение 2)</a:t>
            </a:r>
          </a:p>
          <a:p>
            <a:r>
              <a:rPr lang="ru-RU" sz="2000" dirty="0"/>
              <a:t>3) Дремлет (предложение 3)</a:t>
            </a:r>
          </a:p>
          <a:p>
            <a:r>
              <a:rPr lang="ru-RU" sz="2000" dirty="0"/>
              <a:t>4) Шорохи луч не беспокоят (предложение 4)</a:t>
            </a:r>
          </a:p>
          <a:p>
            <a:r>
              <a:rPr lang="ru-RU" sz="2000" dirty="0"/>
              <a:t>5) Медведь объелся (предложение 5)</a:t>
            </a:r>
          </a:p>
        </p:txBody>
      </p:sp>
    </p:spTree>
    <p:extLst>
      <p:ext uri="{BB962C8B-B14F-4D97-AF65-F5344CB8AC3E}">
        <p14:creationId xmlns:p14="http://schemas.microsoft.com/office/powerpoint/2010/main" val="94965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6</TotalTime>
  <Words>178</Words>
  <Application>Microsoft Office PowerPoint</Application>
  <PresentationFormat>Экран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Базовая</vt:lpstr>
      <vt:lpstr>Цифровой диктант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Цифровой диктант</dc:title>
  <dc:creator>Вампира</dc:creator>
  <cp:lastModifiedBy>Вампира</cp:lastModifiedBy>
  <cp:revision>2</cp:revision>
  <dcterms:created xsi:type="dcterms:W3CDTF">2022-05-10T08:56:16Z</dcterms:created>
  <dcterms:modified xsi:type="dcterms:W3CDTF">2022-05-10T09:13:23Z</dcterms:modified>
</cp:coreProperties>
</file>