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xn----7sbb5adknde1cb0dyd.xn--p1ai/img/gogol/nevskiy_prospekt/big/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0"/>
            <a:ext cx="7781925" cy="679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30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bigenc.ru/media/2016/10/27/1235190263/136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539" y="21266"/>
            <a:ext cx="6226772" cy="659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63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xn----7sbb5adknde1cb0dyd.xn--p1ai/img/gogol/nevskiy_prospekt/big/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2" y="24335"/>
            <a:ext cx="7686675" cy="671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4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xn----7sbb5adknde1cb0dyd.xn--p1ai/img/gogol/nevskiy_prospekt/big/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-104775"/>
            <a:ext cx="7734300" cy="696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36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ic.pics.livejournal.com/humus/758313/20063045/20063045_orig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43"/>
            <a:ext cx="7620346" cy="676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4794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0</Words>
  <Application>Microsoft Office PowerPoint</Application>
  <PresentationFormat>Экран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Техническая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Вампира</dc:creator>
  <cp:lastModifiedBy>Вампира</cp:lastModifiedBy>
  <cp:revision>1</cp:revision>
  <dcterms:created xsi:type="dcterms:W3CDTF">2021-11-22T19:10:19Z</dcterms:created>
  <dcterms:modified xsi:type="dcterms:W3CDTF">2021-11-22T19:15:09Z</dcterms:modified>
</cp:coreProperties>
</file>