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8064896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ru-RU" cap="all" dirty="0">
                <a:effectLst/>
              </a:rPr>
              <a:t>СПОРЫ ВОКРУГ РОМАНА </a:t>
            </a:r>
            <a:r>
              <a:rPr lang="ru-RU" cap="all" dirty="0" smtClean="0">
                <a:effectLst/>
              </a:rPr>
              <a:t/>
            </a:r>
            <a:br>
              <a:rPr lang="ru-RU" cap="all" dirty="0" smtClean="0">
                <a:effectLst/>
              </a:rPr>
            </a:br>
            <a:r>
              <a:rPr lang="ru-RU" cap="all" dirty="0" smtClean="0">
                <a:effectLst/>
              </a:rPr>
              <a:t>И</a:t>
            </a:r>
            <a:r>
              <a:rPr lang="ru-RU" cap="all" dirty="0">
                <a:effectLst/>
              </a:rPr>
              <a:t>. С. ТУРГЕНЕВА «ОТЦЫ И ДЕТИ».</a:t>
            </a:r>
            <a:br>
              <a:rPr lang="ru-RU" cap="all" dirty="0">
                <a:effectLst/>
              </a:rPr>
            </a:br>
            <a:r>
              <a:rPr lang="ru-RU" cap="all" dirty="0">
                <a:effectLst/>
              </a:rPr>
              <a:t>СОВРЕМЕННИКИ ОБ «ОТЦАХ И ДЕТЯХ</a:t>
            </a:r>
            <a:r>
              <a:rPr lang="ru-RU" cap="all" dirty="0" smtClean="0">
                <a:effectLst/>
              </a:rPr>
              <a:t>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40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11560" y="5157192"/>
            <a:ext cx="806489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«</a:t>
            </a:r>
            <a:r>
              <a:rPr lang="ru-RU" sz="2400" dirty="0"/>
              <a:t>Хотел ли я обругать Базарова или его превознести? Я этого сам не знаю, ибо я не знаю уже, люблю ли я его или ненавижу</a:t>
            </a:r>
            <a:r>
              <a:rPr lang="ru-RU" sz="2400" dirty="0" smtClean="0"/>
              <a:t>!»</a:t>
            </a:r>
            <a:r>
              <a:rPr lang="ru-RU" dirty="0"/>
              <a:t> </a:t>
            </a:r>
            <a:r>
              <a:rPr lang="ru-RU" sz="2400" dirty="0" smtClean="0"/>
              <a:t>(И.С. Тургенев)</a:t>
            </a:r>
            <a:endParaRPr lang="ru-RU" sz="2400" dirty="0"/>
          </a:p>
        </p:txBody>
      </p:sp>
      <p:pic>
        <p:nvPicPr>
          <p:cNvPr id="1026" name="Picture 2" descr="https://i.mycdn.me/i?r=AyH4iRPQ2q0otWIFepML2LxRzJ-ztBxN_Gx1DFUTyRD1H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818" y="97376"/>
            <a:ext cx="4234880" cy="48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91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fsd.multiurok.ru/html/2018/03/04/s_5a9bcf8fbd28c/848138_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340768"/>
            <a:ext cx="4464496" cy="518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39552" y="2276872"/>
            <a:ext cx="3744416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i="1" dirty="0" smtClean="0"/>
              <a:t> </a:t>
            </a:r>
            <a:r>
              <a:rPr lang="ru-RU" sz="2400" i="1" dirty="0"/>
              <a:t>«…у Печориных есть воля без знания, у Рудиных – знание без воли, у Базаровых есть – и знания, и воля, мысль и дело сливаются в одно твердое целое»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/>
              <a:t>Критическая статья Д. И. Писарева «Базаров», 1862 г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5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3728" y="5678998"/>
            <a:ext cx="518457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«И </a:t>
            </a:r>
            <a:r>
              <a:rPr lang="ru-RU" sz="2400" dirty="0"/>
              <a:t>в наши дни в любой газете</a:t>
            </a:r>
          </a:p>
          <a:p>
            <a:r>
              <a:rPr lang="ru-RU" sz="2400" dirty="0"/>
              <a:t>Вступают в бой «Отцы» и «Дети</a:t>
            </a:r>
            <a:r>
              <a:rPr lang="ru-RU" sz="2400" dirty="0" smtClean="0"/>
              <a:t>»».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7992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/>
              <a:t>С</a:t>
            </a:r>
            <a:r>
              <a:rPr lang="ru-RU" sz="3200" b="1" i="1" dirty="0" smtClean="0"/>
              <a:t>тихотворение  Д.Д. Минаева «Отцы  </a:t>
            </a:r>
            <a:r>
              <a:rPr lang="ru-RU" sz="3200" b="1" i="1" dirty="0"/>
              <a:t>или  дети?  </a:t>
            </a:r>
            <a:r>
              <a:rPr lang="ru-RU" sz="3200" b="1" i="1" dirty="0" smtClean="0"/>
              <a:t>Параллель»,1862</a:t>
            </a:r>
            <a:r>
              <a:rPr lang="ru-RU" sz="3200" b="1" i="1" dirty="0"/>
              <a:t> г</a:t>
            </a:r>
            <a:r>
              <a:rPr lang="ru-RU" sz="3200" b="1" i="1" dirty="0" smtClean="0"/>
              <a:t>.</a:t>
            </a:r>
            <a:endParaRPr lang="ru-RU" sz="3200" b="1" i="1" dirty="0"/>
          </a:p>
        </p:txBody>
      </p:sp>
      <p:pic>
        <p:nvPicPr>
          <p:cNvPr id="3074" name="Picture 2" descr="https://avatars.mds.yandex.net/get-zen_doc/99845/pub_5c792e3d08fe6800b46509f2_5c795172e8513400b2cee4b8/scale_120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0" b="16142"/>
          <a:stretch/>
        </p:blipFill>
        <p:spPr bwMode="auto">
          <a:xfrm>
            <a:off x="2756146" y="1294265"/>
            <a:ext cx="3559700" cy="41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46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759144"/>
            <a:ext cx="4896544" cy="60016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«С </a:t>
            </a:r>
            <a:r>
              <a:rPr lang="ru-RU" sz="2400" dirty="0"/>
              <a:t>первых же страниц… Вас обдает каким-то мертвящим холодом; вы не живете с действующими лицами романа, не проникаетесь их жизнью, а начинаете холодно рассуждать с ними или, точнее, следить за их рассуждениями… Это показывает, что новое произведение г. Тургенева крайне неудовлетворительно в художественном отношении… в новом произведении нет… психологического анализа, нет… художественных изображений картин природы</a:t>
            </a:r>
            <a:r>
              <a:rPr lang="ru-RU" sz="2400" dirty="0" smtClean="0"/>
              <a:t>…»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260648"/>
            <a:ext cx="83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/>
              <a:t>М. А. Антонович «</a:t>
            </a:r>
            <a:r>
              <a:rPr lang="ru-RU" sz="2400" b="1" i="1" dirty="0" err="1" smtClean="0"/>
              <a:t>Асмодей</a:t>
            </a:r>
            <a:r>
              <a:rPr lang="ru-RU" sz="2400" b="1" i="1" dirty="0" smtClean="0"/>
              <a:t> </a:t>
            </a:r>
            <a:r>
              <a:rPr lang="ru-RU" sz="2400" b="1" i="1" dirty="0"/>
              <a:t>нашего времени</a:t>
            </a:r>
            <a:r>
              <a:rPr lang="ru-RU" sz="2400" b="1" i="1" dirty="0" smtClean="0"/>
              <a:t>», 1862 г.</a:t>
            </a:r>
            <a:endParaRPr lang="ru-RU" sz="2400" b="1" i="1" dirty="0"/>
          </a:p>
        </p:txBody>
      </p:sp>
      <p:pic>
        <p:nvPicPr>
          <p:cNvPr id="4098" name="Picture 2" descr="https://img1.liveinternet.ru/images/attach/d/2/148/450/148450801_Antonovi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818" y="1065357"/>
            <a:ext cx="3600400" cy="538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12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1560" y="476672"/>
            <a:ext cx="79208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i="1" dirty="0"/>
              <a:t>Николай Николаевич Страхов – литературный критик, автор напечатанной в журнале «Время» (1862) статьи «И. С. Тургенев. "Отцы и дети"». </a:t>
            </a:r>
            <a:endParaRPr lang="ru-RU" sz="2200" b="1" i="1" dirty="0"/>
          </a:p>
        </p:txBody>
      </p:sp>
      <p:pic>
        <p:nvPicPr>
          <p:cNvPr id="5122" name="Picture 2" descr="https://megabook.ru/stream/mediapreview?Key=%D0%A1%D1%82%D1%80%D0%B0%D1%85%D0%BE%D0%B2%20%D0%9D%D0%B8%D0%BA%D0%BE%D0%BB%D0%B0%D0%B9%20%D0%9D%D0%B8%D0%BA%D0%BE%D0%BB%D0%B0%D0%B5%D0%B2%D0%B8%D1%87%20(%D0%BF%D0%BE%D1%80%D1%82%D1%80%D0%B5%D1%82)&amp;Width=654&amp;Height=6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844824"/>
            <a:ext cx="3549686" cy="431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11560" y="1844824"/>
            <a:ext cx="4572000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/>
            <a:r>
              <a:rPr lang="ru-RU" sz="2400" i="1" dirty="0"/>
              <a:t>Напрасные обвинения! Тургенев остался верен своему художническому дару: он не выдумывает, а создает, не искажает, а только освещает свои фигуры.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0221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332656"/>
            <a:ext cx="8352928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sz="2400" dirty="0" smtClean="0">
                <a:solidFill>
                  <a:srgbClr val="0070C0"/>
                </a:solidFill>
              </a:rPr>
              <a:t>Сочинение </a:t>
            </a:r>
            <a:r>
              <a:rPr lang="ru-RU" sz="2400" dirty="0">
                <a:solidFill>
                  <a:srgbClr val="0070C0"/>
                </a:solidFill>
              </a:rPr>
              <a:t>по роману Тургенева «Отцы и дети». </a:t>
            </a:r>
            <a:endParaRPr lang="ru-RU" sz="2400" dirty="0" smtClean="0">
              <a:solidFill>
                <a:srgbClr val="0070C0"/>
              </a:solidFill>
            </a:endParaRPr>
          </a:p>
          <a:p>
            <a:pPr algn="just"/>
            <a:r>
              <a:rPr lang="ru-RU" sz="2400" dirty="0" smtClean="0">
                <a:solidFill>
                  <a:srgbClr val="0070C0"/>
                </a:solidFill>
              </a:rPr>
              <a:t>Примерные </a:t>
            </a:r>
            <a:r>
              <a:rPr lang="ru-RU" sz="2400" dirty="0">
                <a:solidFill>
                  <a:srgbClr val="0070C0"/>
                </a:solidFill>
              </a:rPr>
              <a:t>темы:</a:t>
            </a:r>
          </a:p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1) Смысл заглавия романа Тургенева «Отцы и дети».</a:t>
            </a:r>
          </a:p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2) Русское дворянство в изображении Тургенева.</a:t>
            </a:r>
          </a:p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3) В чем сила и художественная привлекательность Базарова?</a:t>
            </a:r>
          </a:p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4) Что я люблю и чего не принимаю в Базарове?</a:t>
            </a:r>
          </a:p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5) «Значит, вы все отрицаете?» (Базаров и Павел Петрович Кирсанов.)</a:t>
            </a:r>
          </a:p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6) Отношение к женщинам героев романа.</a:t>
            </a:r>
          </a:p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7) Роль пейзажа в романе Тургенева «Отцы и дети».</a:t>
            </a:r>
          </a:p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8) «Лишние люди» в литературе XIX века и «новый герой» И. С. Тургенева.</a:t>
            </a:r>
          </a:p>
          <a:p>
            <a:pPr algn="just"/>
            <a:r>
              <a:rPr lang="ru-RU" sz="2400" dirty="0">
                <a:solidFill>
                  <a:schemeClr val="bg2">
                    <a:lumMod val="25000"/>
                  </a:schemeClr>
                </a:solidFill>
              </a:rPr>
              <a:t>9) Анализ эпизода из романа И. С. Тургенева «Отцы и дети» </a:t>
            </a:r>
            <a:endParaRPr lang="ru-RU" sz="2400" dirty="0" smtClean="0">
              <a:solidFill>
                <a:schemeClr val="bg2">
                  <a:lumMod val="25000"/>
                </a:schemeClr>
              </a:solidFill>
            </a:endParaRPr>
          </a:p>
          <a:p>
            <a:pPr algn="just"/>
            <a:r>
              <a:rPr lang="ru-RU" sz="2400" dirty="0" smtClean="0">
                <a:solidFill>
                  <a:srgbClr val="0070C0"/>
                </a:solidFill>
              </a:rPr>
              <a:t>2</a:t>
            </a:r>
            <a:r>
              <a:rPr lang="ru-RU" sz="2400" dirty="0">
                <a:solidFill>
                  <a:srgbClr val="0070C0"/>
                </a:solidFill>
              </a:rPr>
              <a:t>. Биография поэта Ф. И. Тютчева.</a:t>
            </a:r>
          </a:p>
          <a:p>
            <a:pPr algn="just"/>
            <a:r>
              <a:rPr lang="ru-RU" sz="2400" dirty="0">
                <a:solidFill>
                  <a:srgbClr val="0070C0"/>
                </a:solidFill>
              </a:rPr>
              <a:t>3. Чтение стихотворений поэта.</a:t>
            </a:r>
          </a:p>
          <a:p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45722975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41</TotalTime>
  <Words>396</Words>
  <Application>Microsoft Office PowerPoint</Application>
  <PresentationFormat>Экран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Воздушный поток</vt:lpstr>
      <vt:lpstr>СПОРЫ ВОКРУГ РОМАНА  И. С. ТУРГЕНЕВА «ОТЦЫ И ДЕТИ». СОВРЕМЕННИКИ ОБ «ОТЦАХ И ДЕТЯХ»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СПОРЫ ВОКРУГ РОМАНА  И. С. ТУРГЕНЕВА «ОТЦЫ И ДЕТИ». СОВРЕМЕННИКИ ОБ «ОТЦАХ И ДЕТЯХ»</dc:title>
  <dc:creator>Вампира</dc:creator>
  <cp:lastModifiedBy>Вампира</cp:lastModifiedBy>
  <cp:revision>4</cp:revision>
  <dcterms:created xsi:type="dcterms:W3CDTF">2020-11-29T14:36:04Z</dcterms:created>
  <dcterms:modified xsi:type="dcterms:W3CDTF">2020-11-29T15:28:00Z</dcterms:modified>
</cp:coreProperties>
</file>