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Любовная лирика Ф. И. Тютчева.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Любовь </a:t>
            </a:r>
            <a:r>
              <a:rPr lang="ru-RU" dirty="0"/>
              <a:t>как стихийная сила и «поединок роковой»</a:t>
            </a:r>
          </a:p>
        </p:txBody>
      </p:sp>
    </p:spTree>
    <p:extLst>
      <p:ext uri="{BB962C8B-B14F-4D97-AF65-F5344CB8AC3E}">
        <p14:creationId xmlns:p14="http://schemas.microsoft.com/office/powerpoint/2010/main" val="17009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1219200"/>
          </a:xfrm>
        </p:spPr>
        <p:txBody>
          <a:bodyPr/>
          <a:lstStyle/>
          <a:p>
            <a:r>
              <a:rPr lang="ru-RU" dirty="0" smtClean="0"/>
              <a:t>Амалия </a:t>
            </a:r>
            <a:r>
              <a:rPr lang="ru-RU" dirty="0">
                <a:effectLst/>
              </a:rPr>
              <a:t>Крюденер</a:t>
            </a:r>
            <a:endParaRPr lang="ru-RU" dirty="0"/>
          </a:p>
        </p:txBody>
      </p:sp>
      <p:pic>
        <p:nvPicPr>
          <p:cNvPr id="1026" name="Picture 2" descr="https://avatars.mds.yandex.net/get-zen_doc/1350031/pub_5af6d8a1a815f1cf7571851e_5af6d8b2c3321b2347a22d2c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5"/>
            <a:ext cx="3605988" cy="45533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fotki.yandex.ru/get/67577/44938346.a7/0_10d0d1_e2df043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5"/>
            <a:ext cx="3605988" cy="45533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8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8720" y="2276872"/>
            <a:ext cx="8229600" cy="9003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«К. Б.»</a:t>
            </a:r>
            <a:b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Ф. И. Тютчев, 1870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11960" y="332656"/>
            <a:ext cx="4572000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sz="2000" dirty="0"/>
              <a:t>Я встретил вас — и все былое</a:t>
            </a:r>
          </a:p>
          <a:p>
            <a:pPr algn="ctr"/>
            <a:r>
              <a:rPr lang="ru-RU" sz="2000" dirty="0"/>
              <a:t>В отжившем сердце ожило;</a:t>
            </a:r>
          </a:p>
          <a:p>
            <a:pPr algn="ctr"/>
            <a:r>
              <a:rPr lang="ru-RU" sz="2000" dirty="0"/>
              <a:t>Я вспомнил время золотое —</a:t>
            </a:r>
          </a:p>
          <a:p>
            <a:pPr algn="ctr"/>
            <a:r>
              <a:rPr lang="ru-RU" sz="2000" dirty="0"/>
              <a:t>И сердцу стало так тепло...</a:t>
            </a:r>
          </a:p>
          <a:p>
            <a:pPr algn="ctr"/>
            <a:r>
              <a:rPr lang="ru-RU" sz="2000" dirty="0"/>
              <a:t>Как поздней осени порою</a:t>
            </a:r>
          </a:p>
          <a:p>
            <a:pPr algn="ctr"/>
            <a:r>
              <a:rPr lang="ru-RU" sz="2000" dirty="0"/>
              <a:t>Бывают дни, бывает час,</a:t>
            </a:r>
          </a:p>
          <a:p>
            <a:pPr algn="ctr"/>
            <a:r>
              <a:rPr lang="ru-RU" sz="2000" dirty="0"/>
              <a:t>Когда повеет вдруг весною</a:t>
            </a:r>
          </a:p>
          <a:p>
            <a:pPr algn="ctr"/>
            <a:r>
              <a:rPr lang="ru-RU" sz="2000" dirty="0"/>
              <a:t>И что-то встрепенется в нас, —</a:t>
            </a:r>
          </a:p>
          <a:p>
            <a:pPr algn="ctr"/>
            <a:r>
              <a:rPr lang="ru-RU" sz="2000" dirty="0"/>
              <a:t>Так, весь обвеян дуновеньем</a:t>
            </a:r>
          </a:p>
          <a:p>
            <a:pPr algn="ctr"/>
            <a:r>
              <a:rPr lang="ru-RU" sz="2000" dirty="0"/>
              <a:t>Тех лет душевной полноты,</a:t>
            </a:r>
          </a:p>
          <a:p>
            <a:pPr algn="ctr"/>
            <a:r>
              <a:rPr lang="ru-RU" sz="2000" dirty="0"/>
              <a:t>С давно забытым упоеньем</a:t>
            </a:r>
          </a:p>
          <a:p>
            <a:pPr algn="ctr"/>
            <a:r>
              <a:rPr lang="ru-RU" sz="2000" dirty="0"/>
              <a:t>Смотрю на милые черты...</a:t>
            </a:r>
          </a:p>
          <a:p>
            <a:pPr algn="ctr"/>
            <a:r>
              <a:rPr lang="ru-RU" sz="2000" dirty="0"/>
              <a:t>Как после вековой разлуки,</a:t>
            </a:r>
          </a:p>
          <a:p>
            <a:pPr algn="ctr"/>
            <a:r>
              <a:rPr lang="ru-RU" sz="2000" dirty="0"/>
              <a:t>Гляжу на вас, как бы во сне, —</a:t>
            </a:r>
          </a:p>
          <a:p>
            <a:pPr algn="ctr"/>
            <a:r>
              <a:rPr lang="ru-RU" sz="2000" dirty="0"/>
              <a:t>И вот — слышнее стали звуки,</a:t>
            </a:r>
          </a:p>
          <a:p>
            <a:pPr algn="ctr"/>
            <a:r>
              <a:rPr lang="ru-RU" sz="2000" dirty="0"/>
              <a:t>Не умолкавшие во мне...</a:t>
            </a:r>
          </a:p>
          <a:p>
            <a:pPr algn="ctr"/>
            <a:r>
              <a:rPr lang="ru-RU" sz="2000" dirty="0"/>
              <a:t>Тут не одно воспоминанье,</a:t>
            </a:r>
          </a:p>
          <a:p>
            <a:pPr algn="ctr"/>
            <a:r>
              <a:rPr lang="ru-RU" sz="2000" dirty="0"/>
              <a:t>Тут жизнь заговорила вновь, —</a:t>
            </a:r>
          </a:p>
          <a:p>
            <a:pPr algn="ctr"/>
            <a:r>
              <a:rPr lang="ru-RU" sz="2000" dirty="0"/>
              <a:t>И то же в вас очарованье,</a:t>
            </a:r>
          </a:p>
          <a:p>
            <a:pPr algn="ctr"/>
            <a:r>
              <a:rPr lang="ru-RU" sz="2000" dirty="0"/>
              <a:t>И та ж в душе моей любовь!..</a:t>
            </a:r>
          </a:p>
        </p:txBody>
      </p:sp>
    </p:spTree>
    <p:extLst>
      <p:ext uri="{BB962C8B-B14F-4D97-AF65-F5344CB8AC3E}">
        <p14:creationId xmlns:p14="http://schemas.microsoft.com/office/powerpoint/2010/main" val="131658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Элеонора </a:t>
            </a:r>
            <a:r>
              <a:rPr lang="ru-RU" dirty="0" err="1" smtClean="0"/>
              <a:t>Петерсон</a:t>
            </a:r>
            <a:endParaRPr lang="ru-RU" dirty="0"/>
          </a:p>
        </p:txBody>
      </p:sp>
      <p:pic>
        <p:nvPicPr>
          <p:cNvPr id="2050" name="Picture 2" descr="https://r4.mt.ru/r23/photoCEEF/20264927798-0/jpg/bp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3613344" cy="4994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2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692696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«Ещё 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томлюсь тоской </a:t>
            </a: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желаний»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Ф. И. Тютчев, 1848 г.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2086419"/>
            <a:ext cx="601216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Ещё томлюсь тоской желаний,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Еще стремлюсь к тебе душой —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И в сумраке воспоминаний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Еще ловлю я образ твой…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Твой милый образ, незабвенный,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Он предо мной везде, всегда,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Недостижимый, неизменный,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Как ночью на небе звезда…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4375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/>
              </a:rPr>
              <a:t>Эрнестина </a:t>
            </a:r>
            <a:r>
              <a:rPr lang="ru-RU" b="1" dirty="0">
                <a:effectLst/>
              </a:rPr>
              <a:t>Дёрнберг</a:t>
            </a:r>
            <a:endParaRPr lang="ru-RU" b="1" dirty="0"/>
          </a:p>
        </p:txBody>
      </p:sp>
      <p:pic>
        <p:nvPicPr>
          <p:cNvPr id="3074" name="Picture 2" descr="https://img-fotki.yandex.ru/get/6600/121447594.181/0_961ea_11a9e00c_X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2" y="1611894"/>
            <a:ext cx="3516481" cy="4397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3593"/>
            <a:ext cx="3474732" cy="4397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92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«Так здесь-то суждено нам было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…»,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Ф. И. Тютчев, 1837 г.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1844823"/>
            <a:ext cx="568863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Так здесь-то суждено нам было</a:t>
            </a:r>
          </a:p>
          <a:p>
            <a:pPr algn="ctr"/>
            <a:r>
              <a:rPr lang="ru-RU" sz="2400" dirty="0"/>
              <a:t>Сказать последнее прости...</a:t>
            </a:r>
          </a:p>
          <a:p>
            <a:pPr algn="ctr"/>
            <a:r>
              <a:rPr lang="ru-RU" sz="2400" dirty="0"/>
              <a:t>Прости всему, чем сердце жило,</a:t>
            </a:r>
          </a:p>
          <a:p>
            <a:pPr algn="ctr"/>
            <a:r>
              <a:rPr lang="ru-RU" sz="2400" dirty="0"/>
              <a:t>Что, жизнь твою убив, ее испепелило</a:t>
            </a:r>
          </a:p>
          <a:p>
            <a:pPr algn="ctr"/>
            <a:r>
              <a:rPr lang="ru-RU" sz="2400" dirty="0"/>
              <a:t>В твоей измученной груди!..</a:t>
            </a:r>
          </a:p>
          <a:p>
            <a:pPr algn="ctr"/>
            <a:r>
              <a:rPr lang="ru-RU" sz="2400" dirty="0"/>
              <a:t>Прости... Чрез много, много лет</a:t>
            </a:r>
          </a:p>
          <a:p>
            <a:pPr algn="ctr"/>
            <a:r>
              <a:rPr lang="ru-RU" sz="2400" dirty="0"/>
              <a:t>Ты будешь помнить с содроганьем</a:t>
            </a:r>
          </a:p>
          <a:p>
            <a:pPr algn="ctr"/>
            <a:r>
              <a:rPr lang="ru-RU" sz="2400" dirty="0"/>
              <a:t>Сей край, сей брег с его полуденным сияньем,</a:t>
            </a:r>
          </a:p>
          <a:p>
            <a:pPr algn="ctr"/>
            <a:r>
              <a:rPr lang="ru-RU" sz="2400" dirty="0"/>
              <a:t>Где вечный блеск и долгий цвет,</a:t>
            </a:r>
          </a:p>
          <a:p>
            <a:pPr algn="ctr"/>
            <a:r>
              <a:rPr lang="ru-RU" sz="2400" dirty="0"/>
              <a:t>Где поздних, бледных роз дыханьем</a:t>
            </a:r>
          </a:p>
          <a:p>
            <a:pPr algn="ctr"/>
            <a:r>
              <a:rPr lang="ru-RU" sz="2400" dirty="0"/>
              <a:t>Декабрьский воздух разогрет.</a:t>
            </a:r>
          </a:p>
        </p:txBody>
      </p:sp>
    </p:spTree>
    <p:extLst>
      <p:ext uri="{BB962C8B-B14F-4D97-AF65-F5344CB8AC3E}">
        <p14:creationId xmlns:p14="http://schemas.microsoft.com/office/powerpoint/2010/main" val="323730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Елена Денисьева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f15.ifotki.info/org/ac756c4ea6dbf792933d3da0ef994c44bc5f6c1674687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7" y="1452238"/>
            <a:ext cx="3649865" cy="48360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.mds.yandex.net/get-zen_doc/1711960/pub_5dcd555d28fbfa14e83a25d7_5dcd578913aa6c3a62480763/scale_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52238"/>
            <a:ext cx="3510634" cy="4852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7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153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Бумажная</vt:lpstr>
      <vt:lpstr>Любовная лирика Ф. И. Тютчева.  Любовь как стихийная сила и «поединок роковой»</vt:lpstr>
      <vt:lpstr>Амалия Крюденер</vt:lpstr>
      <vt:lpstr>«К. Б.» Ф. И. Тютчев, 1870</vt:lpstr>
      <vt:lpstr>            Элеонора Петерсон</vt:lpstr>
      <vt:lpstr>«Ещё томлюсь тоской желаний» Ф. И. Тютчев, 1848 г.</vt:lpstr>
      <vt:lpstr>Эрнестина Дёрнберг</vt:lpstr>
      <vt:lpstr>«Так здесь-то суждено нам было…», Ф. И. Тютчев, 1837 г.</vt:lpstr>
      <vt:lpstr>Елена Денисьева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Любовная лирика Ф. И. Тютчева.  Любовь как стихийная сила и «поединок роковой»</dc:title>
  <dc:creator>Вампира</dc:creator>
  <cp:lastModifiedBy>Вампира</cp:lastModifiedBy>
  <cp:revision>4</cp:revision>
  <dcterms:created xsi:type="dcterms:W3CDTF">2020-12-08T16:23:15Z</dcterms:created>
  <dcterms:modified xsi:type="dcterms:W3CDTF">2020-12-08T16:52:58Z</dcterms:modified>
</cp:coreProperties>
</file>