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280" y="116632"/>
            <a:ext cx="8229600" cy="706090"/>
          </a:xfrm>
        </p:spPr>
        <p:txBody>
          <a:bodyPr/>
          <a:lstStyle/>
          <a:p>
            <a:r>
              <a:rPr lang="ru-RU" b="0" dirty="0" smtClean="0"/>
              <a:t>Вставьте </a:t>
            </a:r>
            <a:r>
              <a:rPr lang="ru-RU" b="0" dirty="0"/>
              <a:t>пропущенные слова.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" y="908720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«Зовут его Николаем Петровичем Кирсановым. У него в пятнадцати верстах от постоялого дворика хорошее имение в двести душ, или, как он выражается с тех пор, как размежевался </a:t>
            </a:r>
            <a:r>
              <a:rPr lang="ru-RU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с______и</a:t>
            </a:r>
            <a:r>
              <a:rPr lang="ru-RU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завёл "ферму", — в две тысячи десятин земли. Отец его, боевой генерал 1812 года, полуграмотный, грубый, но не злой русский человек, всю жизнь свою тянул лямку, командовал сперва бригадой, потом дивизией и постоянно жил в________, где в силу своего чина играл довольно значительную роль. Николай Петрович родился на юге России, подобно старшему своему брату Павлу, о котором речь впереди, и воспитывался до четырнадцатилетнего возраста дома, окружённый дешёвыми _______, развязными, но подобострастными адъютантами и прочими полковыми и штабными личностями»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5579948"/>
            <a:ext cx="151216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крестьянами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44208" y="5579948"/>
            <a:ext cx="150378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гувернёрами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6108927"/>
            <a:ext cx="10633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деревне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5579948"/>
            <a:ext cx="13681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провинции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47392" y="6121967"/>
            <a:ext cx="123252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рабочими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9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gisteria.ru/data/2019/06/id-24-Spor-Bazarova-s-Pavlom-Petrovichem-Kirsanovym-Illyustraciya-k-romanu-I-S-Turgeneva-Otcy-i-de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25" y="1700808"/>
            <a:ext cx="3261902" cy="434377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Линии спора в романе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708921"/>
            <a:ext cx="2664296" cy="158417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аристократии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ее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принципах</a:t>
            </a:r>
          </a:p>
        </p:txBody>
      </p:sp>
      <p:cxnSp>
        <p:nvCxnSpPr>
          <p:cNvPr id="5" name="Прямая со стрелкой 4"/>
          <p:cNvCxnSpPr>
            <a:endCxn id="3" idx="0"/>
          </p:cNvCxnSpPr>
          <p:nvPr/>
        </p:nvCxnSpPr>
        <p:spPr>
          <a:xfrm flipH="1">
            <a:off x="1511660" y="1412776"/>
            <a:ext cx="1980220" cy="1296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2627784" y="1425034"/>
            <a:ext cx="1440160" cy="29719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716016" y="1449692"/>
            <a:ext cx="447058" cy="1287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136804" y="1449692"/>
            <a:ext cx="145590" cy="29719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787361" y="4653135"/>
            <a:ext cx="1680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 о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принципах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нигилистов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57800" y="4725144"/>
            <a:ext cx="12491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русском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народе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15989" y="2736437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Расхождения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взглядах 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искусство 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природу.</a:t>
            </a:r>
          </a:p>
        </p:txBody>
      </p:sp>
    </p:spTree>
    <p:extLst>
      <p:ext uri="{BB962C8B-B14F-4D97-AF65-F5344CB8AC3E}">
        <p14:creationId xmlns:p14="http://schemas.microsoft.com/office/powerpoint/2010/main" val="37663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ru-RU" dirty="0" smtClean="0"/>
              <a:t> 1 линия конфликта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 об аристократии и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ее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принципах»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22897"/>
              </p:ext>
            </p:extLst>
          </p:nvPr>
        </p:nvGraphicFramePr>
        <p:xfrm>
          <a:off x="432048" y="1533376"/>
          <a:ext cx="8388424" cy="3479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376"/>
                <a:gridCol w="5004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Мнение Кирсанова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Мнение Базарова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Именно в аристократии видит основную общественную силу (когда-то она дала Англии свободу, что в аристократах сильно развито чувство собственного достоинства, самоуважения);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их самоуважение важно, так как общество строится на личности;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Эту кажущуюся стройной систему взглядов Базаров разбивает простыми доводами. 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Разговор о том, что аристократия даровала Англии свободу,— «старая песня»; многое изменилось после XVII в., поэтому эта ссылка Павла Петровича не может служить доводом. 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аристократов нет никому никакой пользы.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Они заботятся только о себе, о своём внешнем виде. В этих условиях их достоинство и самоуважение выглядят как пустые слова.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5013176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Павел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Петрович потерпел поражение в этом споре. Автор показывает, как он «побледнел» и не заводил больше разговор об аристократизме (тонкая психологическая деталь Тургенева, передающая поражение Павла Петровича в этом споре)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линия спора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«Спор о принципах нигилистов»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0041"/>
              </p:ext>
            </p:extLst>
          </p:nvPr>
        </p:nvGraphicFramePr>
        <p:xfrm>
          <a:off x="323528" y="1628800"/>
          <a:ext cx="8640960" cy="457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</a:t>
                      </a:r>
                      <a:r>
                        <a:rPr lang="ru-RU" baseline="0" dirty="0" smtClean="0"/>
                        <a:t> Кирсанова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 Базарова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Павел Петрович ещё не сложил оружие и хочет опорочить, обвинить новых людей в беспринципности. «В силу чего вы действуете?» — спрашивает он. И оказывается, что у нигилистов есть принципы, есть убеждения.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 Павел Петрович стоит за сохранение старых порядков. Ему страшно представить разрушение всего в обществе.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 Он согласен пойти лишь на мелкие изменения при сочетании основ существующего строя (как это делает его брат).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считает, что нигилисты действуют обдуманно, исходя из принципа полезности деятельности для общества.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 Они отрицают общественный строй, то есть самодержавие, религию — таков смысл слова «всё».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замечает, что свобода, о которой хлопочет правительство, едва ли пойдёт впрок; в этой фразе содержится намёк на готовившиеся реформы.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не принимает реформу как средство изменения общественного положения.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Отрицание воспринимается новыми людьми как деятельность, а не болтовня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27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линия спора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«Спор о русском народе»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7882"/>
              </p:ext>
            </p:extLst>
          </p:nvPr>
        </p:nvGraphicFramePr>
        <p:xfrm>
          <a:off x="323528" y="1628800"/>
          <a:ext cx="864096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</a:t>
                      </a:r>
                      <a:r>
                        <a:rPr lang="ru-RU" baseline="0" dirty="0" smtClean="0"/>
                        <a:t> Кирсанова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 Базарова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По мнению Павла Петровича, русский патриархальный народ свято чтит предания, не может жить без религии.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Это славянофильские взгляды.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Он умиляется отсталостью народа и в этом видит залог спасения общества.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Славянофильские взгляды Павла Петровича при его образе жизни на английский лад свидетельствуют о его реакционности: отсталостью народа нельзя умиляться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Положение народа вызывает у Базарова не умение, а гнев. Он видит неблагополучие во всех областях народной жизни.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осуждает то, что потом станет символом веры народничества. Не случайно он говорит, что русскому народу не нужны бесполезные слова типа «либерализм», «прогресс».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У Базарова трезвое отношение к народу. Он видит необразованность и суеверие народа. Эти недостатки Базаров презирает. Однако он видит не только забитость, но и недовольство народа.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линия спора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Расхождения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взглядах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искусство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природу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5965"/>
              </p:ext>
            </p:extLst>
          </p:nvPr>
        </p:nvGraphicFramePr>
        <p:xfrm>
          <a:off x="323528" y="1628800"/>
          <a:ext cx="8640960" cy="4577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</a:t>
                      </a:r>
                      <a:r>
                        <a:rPr lang="ru-RU" baseline="0" dirty="0" smtClean="0"/>
                        <a:t> Кирсанова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Мнение Базарова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Павел Петрович считает, что нигилизм, «эта зараза», уже далеко распространился и захватил область искусства.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По его мнению, новые художники-передвижники отказываются от академических традиций, от следования старым образцам, в том числе и Рафаэлю.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Новые художники «бессильны и бесплодны до гадости».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 может судить об искусстве, прочитав «штук 5–6 французских книг» в молодости и «кое-что по-английски».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отрицает и старое, и новое искусство: «Рафаэль гроша медного не стоит, да и они не лучше его».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Природу Базаров не отрицает, а видит в ней только источник и поле человеческой деятельности.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У него хозяйский взгляд на природу. Он понимает её как «мастерскую», в которой человек — «работник».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Базаров плохо знает искусство. Его интересует только наука, так как он видит в ней силу. Пушкина не знает и отрицает. Это было свойственно части молодёжи 60-х гг. XIX 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6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0"/>
            <a:ext cx="8229600" cy="1143000"/>
          </a:xfrm>
        </p:spPr>
        <p:txBody>
          <a:bodyPr/>
          <a:lstStyle/>
          <a:p>
            <a:r>
              <a:rPr lang="ru-RU" dirty="0" smtClean="0"/>
              <a:t>Заполните таблицу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91799"/>
              </p:ext>
            </p:extLst>
          </p:nvPr>
        </p:nvGraphicFramePr>
        <p:xfrm>
          <a:off x="457200" y="1600200"/>
          <a:ext cx="8229600" cy="40718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Евгений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Базаров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Павел Петрович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Кирсанов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Внешность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Происхождение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Воспитание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Черты характера, образование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effectLst/>
                        </a:rPr>
                        <a:t>Общественно-политические взгляды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2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Отношения к окружающим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Речь, лексика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751121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118</TotalTime>
  <Words>315</Words>
  <Application>Microsoft Office PowerPoint</Application>
  <PresentationFormat>Экран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Вставьте пропущенные слова.</vt:lpstr>
      <vt:lpstr>Линии спора в романе</vt:lpstr>
      <vt:lpstr> 1 линия конфликта «Спор об аристократии и ее принципах»</vt:lpstr>
      <vt:lpstr>2 линия спора «Спор о принципах нигилистов»</vt:lpstr>
      <vt:lpstr>3 линия спора «Спор о русском народе»</vt:lpstr>
      <vt:lpstr>4 линия спора «Расхождения во взглядах  на искусство и природу»</vt:lpstr>
      <vt:lpstr>Заполните таблицу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</dc:creator>
  <cp:lastModifiedBy>Вампира</cp:lastModifiedBy>
  <cp:revision>13</cp:revision>
  <dcterms:created xsi:type="dcterms:W3CDTF">2020-11-24T13:02:44Z</dcterms:created>
  <dcterms:modified xsi:type="dcterms:W3CDTF">2020-11-24T15:56:19Z</dcterms:modified>
</cp:coreProperties>
</file>