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ая прямоугольная выноска 5"/>
          <p:cNvSpPr/>
          <p:nvPr/>
        </p:nvSpPr>
        <p:spPr>
          <a:xfrm rot="10800000">
            <a:off x="539552" y="4369172"/>
            <a:ext cx="3744416" cy="1724124"/>
          </a:xfrm>
          <a:prstGeom prst="wedgeRoundRectCallout">
            <a:avLst>
              <a:gd name="adj1" fmla="val -72431"/>
              <a:gd name="adj2" fmla="val 701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нигилизма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619" y="1277759"/>
            <a:ext cx="460851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ru-RU" sz="2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Объективной нравственности не существует.</a:t>
            </a:r>
          </a:p>
          <a:p>
            <a:pPr marL="342900" indent="-342900" algn="just">
              <a:buFontTx/>
              <a:buAutoNum type="arabicPeriod"/>
            </a:pPr>
            <a:r>
              <a:rPr lang="ru-RU" sz="2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Полезность для общества.</a:t>
            </a:r>
          </a:p>
          <a:p>
            <a:pPr marL="342900" indent="-342900" algn="just">
              <a:buFontTx/>
              <a:buAutoNum type="arabicPeriod"/>
            </a:pPr>
            <a:r>
              <a:rPr lang="ru-RU" sz="2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Отрицание религии.</a:t>
            </a:r>
          </a:p>
          <a:p>
            <a:pPr marL="342900" indent="-342900" algn="just">
              <a:buAutoNum type="arabicPeriod"/>
            </a:pPr>
            <a:r>
              <a:rPr lang="ru-RU" sz="2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Отрицание самодержавия.</a:t>
            </a:r>
          </a:p>
          <a:p>
            <a:pPr marL="342900" indent="-342900" algn="just">
              <a:buAutoNum type="arabicPeriod"/>
            </a:pPr>
            <a:r>
              <a:rPr lang="ru-RU" sz="2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Отрицание искусства.</a:t>
            </a:r>
          </a:p>
          <a:p>
            <a:pPr marL="342900" indent="-342900" algn="just">
              <a:buAutoNum type="arabicPeriod"/>
            </a:pPr>
            <a:r>
              <a:rPr lang="ru-RU" sz="2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Отрицание любви.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523637"/>
            <a:ext cx="3744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"В теперешнее время полезнее всего отрицание – мы отрицаем". </a:t>
            </a:r>
            <a:br>
              <a:rPr lang="ru-RU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24smi.org/public/media/resize/800x-/person/2017/12/13/rtilggok0nfv-evgenii-bazar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4" y="2132856"/>
            <a:ext cx="288755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5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02611" y="2204864"/>
            <a:ext cx="9540552" cy="2593975"/>
          </a:xfrm>
        </p:spPr>
        <p:txBody>
          <a:bodyPr/>
          <a:lstStyle/>
          <a:p>
            <a:pPr algn="ctr"/>
            <a:r>
              <a:rPr lang="ru-RU" b="1" dirty="0" smtClean="0"/>
              <a:t>Нигилизм </a:t>
            </a:r>
            <a:br>
              <a:rPr lang="ru-RU" b="1" dirty="0" smtClean="0"/>
            </a:br>
            <a:r>
              <a:rPr lang="ru-RU" b="1" dirty="0" smtClean="0"/>
              <a:t>=</a:t>
            </a:r>
            <a:br>
              <a:rPr lang="ru-RU" b="1" dirty="0" smtClean="0"/>
            </a:br>
            <a:r>
              <a:rPr lang="ru-RU" b="1" dirty="0" smtClean="0"/>
              <a:t> скептицизм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52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9332" y="1268760"/>
            <a:ext cx="798507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Японии есть три способа, как сказать </a:t>
            </a: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я люблю тебя":</a:t>
            </a:r>
            <a:b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8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Aishiteru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愛してる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)" в серьезных отношениях</a:t>
            </a:r>
            <a:r>
              <a:rPr lang="ru-RU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iren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悲恋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 " в несчастной любви;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8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Koishiteru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恋してる</a:t>
            </a:r>
            <a: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)" родственной душе.</a:t>
            </a:r>
            <a:br>
              <a:rPr lang="ru-RU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Базаров способен на любовь, на большое и глубокое чувство. 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Внутреннее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единство произведения, связь любовной интриги с основным конфликтом романа, доказывает «торжество демократизма над аристократией» в области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чувств.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Базаров любит Одинцову и одновременно презирает себя за то, что не может справиться с чувством. Одиночество героя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нарастает.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Сложное сплетение противоречивых чувств уже нельзя ни распутать, ни разрубить.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1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</TotalTime>
  <Words>117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Принципы нигилизма</vt:lpstr>
      <vt:lpstr>Нигилизм  =  скептицизм </vt:lpstr>
      <vt:lpstr>Презентация PowerPoint</vt:lpstr>
      <vt:lpstr>Выводы: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нигилизма</dc:title>
  <dc:creator>Вампира</dc:creator>
  <cp:lastModifiedBy>Вампира</cp:lastModifiedBy>
  <cp:revision>3</cp:revision>
  <dcterms:created xsi:type="dcterms:W3CDTF">2020-11-25T13:13:51Z</dcterms:created>
  <dcterms:modified xsi:type="dcterms:W3CDTF">2020-11-25T13:56:10Z</dcterms:modified>
</cp:coreProperties>
</file>