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3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0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1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4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6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0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34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48" y="548679"/>
            <a:ext cx="8810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3600" dirty="0" smtClean="0"/>
              <a:t>«…Лена более красивее, чем Градус. И пусть Леша не обижается: просто девочки априори красивее парней».</a:t>
            </a:r>
          </a:p>
          <a:p>
            <a:pPr marL="342900" indent="-342900" algn="just">
              <a:buAutoNum type="arabicPeriod"/>
            </a:pPr>
            <a:endParaRPr lang="ru-RU" sz="3600" dirty="0"/>
          </a:p>
          <a:p>
            <a:pPr marL="342900" indent="-342900" algn="just">
              <a:buAutoNum type="arabicPeriod"/>
            </a:pPr>
            <a:endParaRPr lang="ru-RU" sz="3600" dirty="0" smtClean="0"/>
          </a:p>
          <a:p>
            <a:pPr marL="342900" indent="-342900" algn="just">
              <a:buAutoNum type="arabicPeriod"/>
            </a:pPr>
            <a:r>
              <a:rPr lang="ru-RU" sz="3600" dirty="0" smtClean="0"/>
              <a:t>«Он самый быстрейший в решении организационных вопросов»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201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939" y="188639"/>
            <a:ext cx="912403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1. </a:t>
            </a:r>
            <a:r>
              <a:rPr lang="ru-RU" sz="2200" b="1" dirty="0" smtClean="0"/>
              <a:t>Исправьте ошибки, если они есть, </a:t>
            </a:r>
            <a:r>
              <a:rPr lang="ru-RU" sz="2200" b="1" dirty="0"/>
              <a:t>в образовании степени сравнения.</a:t>
            </a:r>
          </a:p>
          <a:p>
            <a:r>
              <a:rPr lang="ru-RU" sz="2200" dirty="0" smtClean="0"/>
              <a:t>1.ярчайший </a:t>
            </a:r>
            <a:r>
              <a:rPr lang="ru-RU" sz="2200" dirty="0"/>
              <a:t>2. самый </a:t>
            </a:r>
            <a:r>
              <a:rPr lang="ru-RU" sz="2200" dirty="0" smtClean="0"/>
              <a:t>высочайший 3</a:t>
            </a:r>
            <a:r>
              <a:rPr lang="ru-RU" sz="2200" dirty="0"/>
              <a:t>. наиболее лучший 4. </a:t>
            </a:r>
            <a:r>
              <a:rPr lang="ru-RU" sz="2200" dirty="0" err="1" smtClean="0"/>
              <a:t>звончее</a:t>
            </a:r>
            <a:endParaRPr lang="ru-RU" sz="2200" dirty="0"/>
          </a:p>
          <a:p>
            <a:r>
              <a:rPr lang="ru-RU" sz="2200" b="1" dirty="0"/>
              <a:t>2. </a:t>
            </a:r>
            <a:r>
              <a:rPr lang="ru-RU" sz="2200" b="1" dirty="0" smtClean="0"/>
              <a:t>Образуйте верную форму сравнительной степени.</a:t>
            </a:r>
            <a:endParaRPr lang="ru-RU" sz="2200" b="1" dirty="0"/>
          </a:p>
          <a:p>
            <a:r>
              <a:rPr lang="ru-RU" sz="2200" dirty="0" smtClean="0"/>
              <a:t>Звонкий, хороший, лучший, густой</a:t>
            </a:r>
            <a:endParaRPr lang="ru-RU" sz="2200" dirty="0"/>
          </a:p>
          <a:p>
            <a:r>
              <a:rPr lang="ru-RU" sz="2200" b="1" dirty="0"/>
              <a:t>3. От какого прилагательного нельзя образовать форму сравнительной степени с помощью суффикса –ШЕ (-ЧЕ)?</a:t>
            </a:r>
          </a:p>
          <a:p>
            <a:r>
              <a:rPr lang="ru-RU" sz="2200" dirty="0" smtClean="0"/>
              <a:t>Горький, мягкий, мелкий, тяжелый</a:t>
            </a:r>
            <a:endParaRPr lang="ru-RU" sz="2200" dirty="0"/>
          </a:p>
          <a:p>
            <a:r>
              <a:rPr lang="ru-RU" sz="2200" b="1" dirty="0"/>
              <a:t>4</a:t>
            </a:r>
            <a:r>
              <a:rPr lang="ru-RU" sz="2200" b="1" dirty="0" smtClean="0"/>
              <a:t>. Исправьте, </a:t>
            </a:r>
            <a:r>
              <a:rPr lang="ru-RU" sz="2200" b="1" dirty="0"/>
              <a:t>в каких примерах допущены ошибки в образовании формы сравнительной степени имени прилагательного.</a:t>
            </a:r>
          </a:p>
          <a:p>
            <a:r>
              <a:rPr lang="ru-RU" sz="2200" dirty="0"/>
              <a:t>1. Ученик решил наиболее труднейшую задачу.</a:t>
            </a:r>
          </a:p>
          <a:p>
            <a:r>
              <a:rPr lang="ru-RU" sz="2200" dirty="0"/>
              <a:t>2. На этом празднике она выглядела взрослее всех своих одноклассниц.</a:t>
            </a:r>
          </a:p>
          <a:p>
            <a:r>
              <a:rPr lang="ru-RU" sz="2200" dirty="0"/>
              <a:t>3. Байкал глубже Ладожского озера.</a:t>
            </a:r>
          </a:p>
          <a:p>
            <a:r>
              <a:rPr lang="ru-RU" sz="2200" dirty="0"/>
              <a:t>4. Розы – самые красивейшие из всех цветов в нашем саду.</a:t>
            </a:r>
          </a:p>
          <a:p>
            <a:r>
              <a:rPr lang="ru-RU" sz="2200" b="1" dirty="0"/>
              <a:t>5</a:t>
            </a:r>
            <a:r>
              <a:rPr lang="ru-RU" sz="2200" b="1" dirty="0" smtClean="0"/>
              <a:t>. </a:t>
            </a:r>
            <a:r>
              <a:rPr lang="ru-RU" sz="2200" b="1" dirty="0"/>
              <a:t>Исправьте</a:t>
            </a:r>
            <a:r>
              <a:rPr lang="ru-RU" sz="2200" b="1" dirty="0" smtClean="0"/>
              <a:t>, </a:t>
            </a:r>
            <a:r>
              <a:rPr lang="ru-RU" sz="2200" b="1" dirty="0"/>
              <a:t>в каких примерах допущены ошибки в образовании формы сравнительной степени имени прилагательного.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Туристы выбрали самый короткий маршрут.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Мой чай </a:t>
            </a:r>
            <a:r>
              <a:rPr lang="ru-RU" sz="2200" dirty="0" err="1"/>
              <a:t>сладче</a:t>
            </a:r>
            <a:r>
              <a:rPr lang="ru-RU" sz="2200" dirty="0"/>
              <a:t> твоего.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Студенты пятого курса были более активнее, чем первокурсники.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На наших глазах разворачивались величайшие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796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t="31529" r="35942" b="13430"/>
          <a:stretch/>
        </p:blipFill>
        <p:spPr bwMode="auto">
          <a:xfrm>
            <a:off x="0" y="620688"/>
            <a:ext cx="914400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1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3" t="34791" r="46003" b="15209"/>
          <a:stretch/>
        </p:blipFill>
        <p:spPr bwMode="auto">
          <a:xfrm>
            <a:off x="179510" y="260648"/>
            <a:ext cx="8832981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57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91680" y="116632"/>
            <a:ext cx="5773312" cy="4370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1. Исправьте неправильные формы</a:t>
            </a:r>
          </a:p>
          <a:p>
            <a:r>
              <a:rPr lang="ru-RU" sz="2800" b="1" dirty="0" smtClean="0"/>
              <a:t> употребления числительных</a:t>
            </a:r>
          </a:p>
          <a:p>
            <a:pPr algn="ctr"/>
            <a:r>
              <a:rPr lang="ru-RU" sz="2800" dirty="0" smtClean="0"/>
              <a:t>с </a:t>
            </a:r>
            <a:r>
              <a:rPr lang="ru-RU" sz="2800" dirty="0"/>
              <a:t>СЕМЬЮСТАМИ </a:t>
            </a:r>
            <a:r>
              <a:rPr lang="ru-RU" sz="2800" dirty="0" smtClean="0"/>
              <a:t>метрами</a:t>
            </a:r>
          </a:p>
          <a:p>
            <a:pPr algn="ctr"/>
            <a:r>
              <a:rPr lang="ru-RU" sz="2800" dirty="0"/>
              <a:t>в ТРЕХСТАХ </a:t>
            </a:r>
            <a:r>
              <a:rPr lang="ru-RU" sz="2800" dirty="0" smtClean="0"/>
              <a:t>метрах</a:t>
            </a:r>
          </a:p>
          <a:p>
            <a:pPr algn="ctr"/>
            <a:r>
              <a:rPr lang="ru-RU" sz="2800" dirty="0"/>
              <a:t>в ДВУХСТАХ </a:t>
            </a:r>
            <a:r>
              <a:rPr lang="ru-RU" sz="2800" dirty="0" smtClean="0"/>
              <a:t>метрах</a:t>
            </a:r>
          </a:p>
          <a:p>
            <a:pPr algn="ctr"/>
            <a:r>
              <a:rPr lang="ru-RU" sz="2800" dirty="0"/>
              <a:t>в ПОЛУТОРА </a:t>
            </a:r>
            <a:r>
              <a:rPr lang="ru-RU" sz="2800" dirty="0" smtClean="0"/>
              <a:t>часах</a:t>
            </a:r>
          </a:p>
          <a:p>
            <a:pPr algn="ctr"/>
            <a:r>
              <a:rPr lang="ru-RU" sz="2800" dirty="0"/>
              <a:t>с ПЯТИДЕСЯТЬЮ рублями</a:t>
            </a:r>
          </a:p>
          <a:p>
            <a:endParaRPr lang="ru-RU" sz="28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2914959"/>
            <a:ext cx="5773312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dirty="0" smtClean="0"/>
          </a:p>
          <a:p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Исправьте неправильные формы</a:t>
            </a:r>
          </a:p>
          <a:p>
            <a:r>
              <a:rPr lang="ru-RU" sz="2800" b="1" dirty="0"/>
              <a:t> употребления </a:t>
            </a:r>
            <a:r>
              <a:rPr lang="ru-RU" sz="2800" b="1" dirty="0" smtClean="0"/>
              <a:t>числительных</a:t>
            </a:r>
          </a:p>
          <a:p>
            <a:pPr algn="ctr"/>
            <a:r>
              <a:rPr lang="ru-RU" sz="2800" dirty="0"/>
              <a:t>больше ПЯТИДЕСЯТИ </a:t>
            </a:r>
            <a:r>
              <a:rPr lang="ru-RU" sz="2800" dirty="0" smtClean="0"/>
              <a:t>рублей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из ПОЛТОРА метров </a:t>
            </a:r>
            <a:r>
              <a:rPr lang="ru-RU" sz="2800" dirty="0" smtClean="0"/>
              <a:t>материи</a:t>
            </a:r>
          </a:p>
          <a:p>
            <a:pPr algn="ctr"/>
            <a:r>
              <a:rPr lang="ru-RU" sz="2800" dirty="0"/>
              <a:t>ЧЕТЫРЬМЯСТАМИ </a:t>
            </a:r>
            <a:r>
              <a:rPr lang="ru-RU" sz="2800" dirty="0" smtClean="0"/>
              <a:t>рублями</a:t>
            </a:r>
          </a:p>
          <a:p>
            <a:pPr algn="ctr"/>
            <a:r>
              <a:rPr lang="ru-RU" sz="2800" dirty="0"/>
              <a:t>ДВУХСТАМИ </a:t>
            </a:r>
            <a:r>
              <a:rPr lang="ru-RU" sz="2800" dirty="0" smtClean="0"/>
              <a:t>предметами</a:t>
            </a:r>
          </a:p>
          <a:p>
            <a:pPr algn="ctr"/>
            <a:r>
              <a:rPr lang="ru-RU" sz="2800" dirty="0"/>
              <a:t>о ТРЁХСТАХ участниках</a:t>
            </a:r>
            <a:endParaRPr lang="ru-RU" sz="28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130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231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7</cp:revision>
  <dcterms:created xsi:type="dcterms:W3CDTF">2022-10-03T14:07:39Z</dcterms:created>
  <dcterms:modified xsi:type="dcterms:W3CDTF">2022-10-03T17:41:58Z</dcterms:modified>
</cp:coreProperties>
</file>