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5" r:id="rId2"/>
    <p:sldId id="256" r:id="rId3"/>
    <p:sldId id="257" r:id="rId4"/>
    <p:sldId id="258" r:id="rId5"/>
    <p:sldId id="306" r:id="rId6"/>
    <p:sldId id="308" r:id="rId7"/>
    <p:sldId id="315" r:id="rId8"/>
    <p:sldId id="309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19" r:id="rId17"/>
    <p:sldId id="322" r:id="rId18"/>
    <p:sldId id="323" r:id="rId19"/>
    <p:sldId id="320" r:id="rId20"/>
    <p:sldId id="321" r:id="rId21"/>
    <p:sldId id="324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18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12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08F3-75EF-4111-A80F-41EE9ED191A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1418D7-E659-4511-A614-FB186CBD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752600" y="223964"/>
            <a:ext cx="6686550" cy="12723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 charset="2"/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  <a:p>
            <a:pPr marL="0" indent="0" algn="ctr">
              <a:buFont typeface="Wingdings 3" charset="2"/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44" y="1457744"/>
            <a:ext cx="1432862" cy="1185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2370" y="2820108"/>
            <a:ext cx="8047009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Paint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computerhope.com/jargon/p/paint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4" y="4116239"/>
            <a:ext cx="2095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Close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Káº¿t quáº£ hÃ¬nh áº£nh cho close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1715997"/>
            <a:ext cx="1525782" cy="15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87526" y="1715997"/>
            <a:ext cx="6911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Recent Document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Skeleton\Pictures\Saved Pictures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9" y="1720557"/>
            <a:ext cx="4648546" cy="20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2579" y="4205045"/>
            <a:ext cx="850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Image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64" y="147799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 Select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0290" y="1847326"/>
            <a:ext cx="72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cut,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Rectangle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Bitmap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6989" y="3152458"/>
            <a:ext cx="5943600" cy="3494405"/>
          </a:xfrm>
          <a:prstGeom prst="rect">
            <a:avLst/>
          </a:prstGeom>
        </p:spPr>
      </p:pic>
      <p:pic>
        <p:nvPicPr>
          <p:cNvPr id="8194" name="Picture 2" descr="Káº¿t quáº£ hÃ¬nh áº£nh cho sel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65" y="1980633"/>
            <a:ext cx="868525" cy="8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206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Image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 Resize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94626" y="2018580"/>
            <a:ext cx="700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Káº¿t quáº£ hÃ¬nh áº£nh cho resiz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0" y="2043096"/>
            <a:ext cx="1034604" cy="10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Clipboard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 Cut</a:t>
            </a:r>
            <a:endParaRPr lang="en-US" b="1" dirty="0"/>
          </a:p>
        </p:txBody>
      </p:sp>
      <p:pic>
        <p:nvPicPr>
          <p:cNvPr id="10242" name="Picture 2" descr="Káº¿t quáº£ hÃ¬nh áº£nh cho cu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983417"/>
            <a:ext cx="871268" cy="87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8745" y="1942452"/>
            <a:ext cx="7306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clipboard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button Paste.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 descr="Káº¿t quáº£ hÃ¬nh áº£nh cho cop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9" y="3512113"/>
            <a:ext cx="904612" cy="9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86548" y="314278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 Copy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8745" y="3588285"/>
            <a:ext cx="741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clipboard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button Paste.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6264" y="4880947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c. Paste</a:t>
            </a:r>
            <a:endParaRPr lang="en-US" b="1" dirty="0"/>
          </a:p>
        </p:txBody>
      </p:sp>
      <p:pic>
        <p:nvPicPr>
          <p:cNvPr id="10246" name="Picture 6" descr="Káº¿t quáº£ hÃ¬nh áº£nh cho pas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20" y="5416867"/>
            <a:ext cx="811406" cy="8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0331" y="5418784"/>
            <a:ext cx="7428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clipboard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 Pencil</a:t>
            </a:r>
            <a:endParaRPr lang="en-US" b="1" dirty="0"/>
          </a:p>
        </p:txBody>
      </p:sp>
      <p:sp>
        <p:nvSpPr>
          <p:cNvPr id="3" name="AutoShape 2" descr="Káº¿t quáº£ hÃ¬nh áº£nh cho penci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2" name="Picture 8" descr="Káº¿t quáº£ hÃ¬nh áº£nh cho penci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4" y="1893493"/>
            <a:ext cx="942536" cy="9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8817" y="1958196"/>
            <a:ext cx="70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263" y="3021754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 Eraser</a:t>
            </a:r>
            <a:endParaRPr lang="en-US" b="1" dirty="0"/>
          </a:p>
        </p:txBody>
      </p:sp>
      <p:pic>
        <p:nvPicPr>
          <p:cNvPr id="11280" name="Picture 16" descr="Káº¿t quáº£ hÃ¬nh áº£nh cho era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3" y="3481147"/>
            <a:ext cx="1111586" cy="11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48817" y="3575275"/>
            <a:ext cx="70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802" y="477616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Colorpicker</a:t>
            </a:r>
            <a:endParaRPr lang="en-US" b="1" dirty="0"/>
          </a:p>
        </p:txBody>
      </p:sp>
      <p:pic>
        <p:nvPicPr>
          <p:cNvPr id="11282" name="Picture 18" descr="Káº¿t quáº£ hÃ¬nh áº£nh cho colorpick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2" y="5285720"/>
            <a:ext cx="1158197" cy="1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48816" y="5302528"/>
            <a:ext cx="70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Fill tools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 Solid Color</a:t>
            </a:r>
            <a:endParaRPr lang="en-US" b="1" dirty="0"/>
          </a:p>
        </p:txBody>
      </p:sp>
      <p:pic>
        <p:nvPicPr>
          <p:cNvPr id="12294" name="Picture 6" descr="Káº¿t quáº£ hÃ¬nh áº£nh cho border sol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4" y="2011228"/>
            <a:ext cx="1511868" cy="9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9298" y="2082590"/>
            <a:ext cx="6719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Solid Color,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004322" y="3282919"/>
            <a:ext cx="4724281" cy="33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Fill tools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 Path Gradient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79298" y="2082590"/>
            <a:ext cx="6719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Gradient,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 descr="Káº¿t quáº£ hÃ¬nh áº£nh cho Path Grad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80" y="2000624"/>
            <a:ext cx="1047030" cy="104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63230" y="3472015"/>
            <a:ext cx="5831532" cy="31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Fill tools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1477994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c. Linear Gradient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79298" y="2082590"/>
            <a:ext cx="6719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Gradient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2" name="Picture 6" descr="Káº¿t quáº£ hÃ¬nh áº£nh cho Linear Grad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62" y="2034681"/>
            <a:ext cx="1173329" cy="11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961622" y="3472015"/>
            <a:ext cx="6104076" cy="30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Shapes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6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0" y="1701550"/>
            <a:ext cx="491708" cy="49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8" y="1701550"/>
            <a:ext cx="491707" cy="49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05" y="1701549"/>
            <a:ext cx="474453" cy="49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731750"/>
            <a:ext cx="454943" cy="46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1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69" y="1731749"/>
            <a:ext cx="473325" cy="4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13" y="1731748"/>
            <a:ext cx="461508" cy="46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02254" y="20099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579" y="2413780"/>
            <a:ext cx="861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DrawEllipse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1856117" y="322385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15815"/>
              </p:ext>
            </p:extLst>
          </p:nvPr>
        </p:nvGraphicFramePr>
        <p:xfrm>
          <a:off x="886264" y="4202279"/>
          <a:ext cx="81280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42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Khuê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15520388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15520415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15520456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6264" y="1886457"/>
            <a:ext cx="6920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IT008.J21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Paint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Size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92" name="Picture 8" descr="Káº¿t quáº£ hÃ¬nh áº£nh cho size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9508" y="1762036"/>
            <a:ext cx="1374775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4052" y="1762036"/>
            <a:ext cx="7840544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OneTextBoxForm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89649" y="3364307"/>
            <a:ext cx="4713740" cy="29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Colors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 descr="Káº¿t quáº£ hÃ¬nh áº£nh cho colo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1760498"/>
            <a:ext cx="1876394" cy="162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7282" y="1893493"/>
            <a:ext cx="6993147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Color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Color 2.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DisplayMoreColorsDialog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9" y="3286663"/>
            <a:ext cx="5689602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9234" y="2589990"/>
            <a:ext cx="10122794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.VnArabiaH" panose="020B7200000000000000" pitchFamily="34" charset="0"/>
                <a:cs typeface="Times New Roman" panose="02020603050405020304" pitchFamily="18" charset="0"/>
              </a:rPr>
              <a:t>Thanks for listening!</a:t>
            </a:r>
            <a:endParaRPr lang="en-US" sz="5400" dirty="0">
              <a:solidFill>
                <a:srgbClr val="C00000"/>
              </a:solidFill>
              <a:latin typeface=".VnArabiaH" panose="020B7200000000000000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1727" y="1547641"/>
            <a:ext cx="2109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Save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Undo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Redo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Paint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6638" y="1589171"/>
            <a:ext cx="2656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File Menu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About Paint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Close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Recent Document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8989" y="1577032"/>
            <a:ext cx="2027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Thanh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Clipboard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Fill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Save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Thanh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ttps://cdn4.iconfinder.com/data/icons/small-n-flat/24/floppy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" y="1619889"/>
            <a:ext cx="1407887" cy="14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629" y="1641229"/>
            <a:ext cx="6779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SaveFileDialog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Recent File.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82580" y="3118557"/>
            <a:ext cx="7633284" cy="36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Undo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Thanh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images.all-free-download.com/images/graphiclarge/undo_985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27" y="1718915"/>
            <a:ext cx="1353254" cy="13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00068" y="1893493"/>
            <a:ext cx="65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580" y="3630293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Redo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secure.webtoolhub.com/static/resources/icons/set69/ee36ff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14" y="4148738"/>
            <a:ext cx="1363767" cy="136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0068" y="4312176"/>
            <a:ext cx="65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New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cdn0.iconfinder.com/data/icons/document-file-types/512/new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1776113"/>
            <a:ext cx="1297137" cy="12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3472" y="1643327"/>
            <a:ext cx="7185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New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2580" y="1754864"/>
            <a:ext cx="8616695" cy="43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Open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Open Icon 256x256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1672866"/>
            <a:ext cx="1379133" cy="13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9200" y="2082590"/>
            <a:ext cx="702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OpenFileDialog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580" y="3282919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Save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cdn4.iconfinder.com/data/icons/small-n-flat/24/floppy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3906358"/>
            <a:ext cx="1407887" cy="14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9200" y="4160082"/>
            <a:ext cx="702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062496"/>
            <a:ext cx="8668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About Paint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264" y="42402"/>
            <a:ext cx="841301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File Menu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://icons.iconarchive.com/icons/oxygen-icons.org/oxygen/256/Actions-help-abou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" y="1759130"/>
            <a:ext cx="1491277" cy="14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4821" y="2082590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21364" y="3398938"/>
            <a:ext cx="3488394" cy="3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</TotalTime>
  <Words>1266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.VnArabiaH</vt:lpstr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Luan Tran Cong</cp:lastModifiedBy>
  <cp:revision>106</cp:revision>
  <dcterms:created xsi:type="dcterms:W3CDTF">2017-12-03T07:22:53Z</dcterms:created>
  <dcterms:modified xsi:type="dcterms:W3CDTF">2018-12-27T19:11:43Z</dcterms:modified>
</cp:coreProperties>
</file>