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73" r:id="rId15"/>
    <p:sldId id="274" r:id="rId16"/>
    <p:sldId id="267" r:id="rId17"/>
    <p:sldId id="268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94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C880A-26C9-45F8-81AA-05B2317477B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F37A4-2D50-422D-81F6-5FEB3963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32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Nguyễn</a:t>
            </a:r>
            <a:r>
              <a:rPr lang="en-US" baseline="0" dirty="0" smtClean="0"/>
              <a:t> Thu </a:t>
            </a:r>
            <a:r>
              <a:rPr lang="en-US" baseline="0" dirty="0" err="1" smtClean="0"/>
              <a:t>Tuyết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F37A4-2D50-422D-81F6-5FEB396364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93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B7D5-DBD9-40F0-A4E6-5D03EF8878E6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E03E5-4582-4ECA-A284-E6937D33A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6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B7D5-DBD9-40F0-A4E6-5D03EF8878E6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E03E5-4582-4ECA-A284-E6937D33A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9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B7D5-DBD9-40F0-A4E6-5D03EF8878E6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E03E5-4582-4ECA-A284-E6937D33A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1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B7D5-DBD9-40F0-A4E6-5D03EF8878E6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E03E5-4582-4ECA-A284-E6937D33A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7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B7D5-DBD9-40F0-A4E6-5D03EF8878E6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E03E5-4582-4ECA-A284-E6937D33A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3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B7D5-DBD9-40F0-A4E6-5D03EF8878E6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E03E5-4582-4ECA-A284-E6937D33A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1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B7D5-DBD9-40F0-A4E6-5D03EF8878E6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E03E5-4582-4ECA-A284-E6937D33A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2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B7D5-DBD9-40F0-A4E6-5D03EF8878E6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E03E5-4582-4ECA-A284-E6937D33A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2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B7D5-DBD9-40F0-A4E6-5D03EF8878E6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E03E5-4582-4ECA-A284-E6937D33A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1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B7D5-DBD9-40F0-A4E6-5D03EF8878E6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E03E5-4582-4ECA-A284-E6937D33A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5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B7D5-DBD9-40F0-A4E6-5D03EF8878E6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E03E5-4582-4ECA-A284-E6937D33A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1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2B7D5-DBD9-40F0-A4E6-5D03EF8878E6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E03E5-4582-4ECA-A284-E6937D33A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8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8229600" cy="1470025"/>
          </a:xfrm>
        </p:spPr>
        <p:txBody>
          <a:bodyPr>
            <a:normAutofit fontScale="90000"/>
          </a:bodyPr>
          <a:lstStyle/>
          <a:p>
            <a:r>
              <a:rPr lang="en-US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Chào</a:t>
            </a:r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mừng</a:t>
            </a:r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thầy</a:t>
            </a:r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và</a:t>
            </a:r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các</a:t>
            </a:r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bạn</a:t>
            </a:r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đến</a:t>
            </a:r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với</a:t>
            </a:r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bài</a:t>
            </a:r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thuyết</a:t>
            </a:r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trình</a:t>
            </a:r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nhóm</a:t>
            </a:r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3</a:t>
            </a:r>
            <a:endParaRPr lang="en-US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2438400"/>
            <a:ext cx="5257800" cy="914400"/>
          </a:xfrm>
        </p:spPr>
        <p:txBody>
          <a:bodyPr>
            <a:no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Thành</a:t>
            </a:r>
            <a:r>
              <a:rPr lang="en-US" sz="4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viên</a:t>
            </a:r>
            <a:r>
              <a:rPr lang="en-US" sz="4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nhóm</a:t>
            </a:r>
            <a:r>
              <a:rPr lang="en-US" sz="4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3429000"/>
            <a:ext cx="5257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Nguyễn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Thu </a:t>
            </a:r>
            <a:r>
              <a:rPr lang="en-US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Tuyết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trưởng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Ngô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Thị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Ngọc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Diễm</a:t>
            </a:r>
            <a:endParaRPr lang="en-US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en-US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Lê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Minh </a:t>
            </a:r>
            <a:r>
              <a:rPr lang="en-US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Tân</a:t>
            </a:r>
            <a:endParaRPr lang="en-US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en-US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Minh </a:t>
            </a:r>
            <a:r>
              <a:rPr lang="en-US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Hiển</a:t>
            </a:r>
            <a:endParaRPr lang="en-US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en-US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Nguyễn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Anh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Tuấn</a:t>
            </a:r>
            <a:endParaRPr lang="en-US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III. Source code 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từng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phần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3716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Fragment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verson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1.0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91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III.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Soure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code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phần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3716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Fragment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verson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2.0 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hoàn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chỉnh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648" y="2177955"/>
            <a:ext cx="7586529" cy="3003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72200" y="58674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MainActivity.java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45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765574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496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457200"/>
            <a:ext cx="7571777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922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09600"/>
            <a:ext cx="91440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597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9027994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67400" y="5562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MainActivity.java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3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IV. </a:t>
            </a:r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4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7700" y="2819400"/>
            <a:ext cx="6867099" cy="1077218"/>
          </a:xfrm>
          <a:prstGeom prst="rect">
            <a:avLst/>
          </a:prstGeom>
          <a:noFill/>
          <a:scene3d>
            <a:camera prst="perspectiveContrastingLeftFacing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Cảm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ơn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thầy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và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các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bạn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đã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lắng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nghe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bài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thuyết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trình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của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nhóm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3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566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I. 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Phân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việc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867424"/>
              </p:ext>
            </p:extLst>
          </p:nvPr>
        </p:nvGraphicFramePr>
        <p:xfrm>
          <a:off x="228600" y="1295401"/>
          <a:ext cx="8686800" cy="51054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643467"/>
                <a:gridCol w="2171700"/>
                <a:gridCol w="3699933"/>
                <a:gridCol w="2171700"/>
              </a:tblGrid>
              <a:tr h="383036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Sttt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Họ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và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tên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Nhiệm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vụ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Hoàn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thành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36118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Nguyễn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Thu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Tuyết</a:t>
                      </a:r>
                      <a:endParaRPr lang="en-US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Nhóm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trưởng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Làm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fragment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verson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2.0 (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Phiên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bản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hoàn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chỉnh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Viết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báo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cáo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kết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thúc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đồ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án</a:t>
                      </a:r>
                      <a:endParaRPr lang="en-US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Thiết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kế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màn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hình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chính</a:t>
                      </a:r>
                      <a:endParaRPr lang="en-US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Thiết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kế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màn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hình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lịch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âm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lịch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dương</a:t>
                      </a:r>
                      <a:endParaRPr lang="en-US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Powerpoint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thuyết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trình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nhóm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Đã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hoàn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thành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6113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Ngô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Thị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Ngọc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Diễm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Thiết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kế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màn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hình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báo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thức</a:t>
                      </a:r>
                      <a:endParaRPr lang="en-US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6113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Lê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Minh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Tân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Thiết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kế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màn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hình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đếm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ngược</a:t>
                      </a:r>
                      <a:endParaRPr lang="en-US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Đã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hoàn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thành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6113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Phạm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Minh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Hiển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Thiết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kế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màn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hình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bấm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giờ</a:t>
                      </a:r>
                      <a:endParaRPr lang="en-US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Thiết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kế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fragment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verson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1.0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Đã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hoàn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thành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778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Nguyễn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Anh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Tuấn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Thiết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kế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màn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hình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chuyển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đổi</a:t>
                      </a:r>
                      <a:endParaRPr lang="en-US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5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II. 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Phân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tích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tài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ctr">
              <a:buFont typeface="Wingdings" pitchFamily="2" charset="2"/>
              <a:buChar char="v"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51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51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51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tài</a:t>
            </a:r>
            <a:r>
              <a:rPr lang="en-US" sz="51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51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Tiện</a:t>
            </a:r>
            <a:r>
              <a:rPr lang="en-US" sz="51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51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ích</a:t>
            </a:r>
            <a:r>
              <a:rPr lang="en-US" sz="51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51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về</a:t>
            </a:r>
            <a:r>
              <a:rPr lang="en-US" sz="51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51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thời</a:t>
            </a:r>
            <a:r>
              <a:rPr lang="en-US" sz="51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51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gian</a:t>
            </a:r>
            <a:r>
              <a:rPr lang="en-US" sz="51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51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51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51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chuyển</a:t>
            </a:r>
            <a:r>
              <a:rPr lang="en-US" sz="51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51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đổi</a:t>
            </a:r>
            <a:endParaRPr lang="en-US" sz="5100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endParaRPr lang="en-US" sz="5100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err="1">
                <a:latin typeface="Arial" pitchFamily="34" charset="0"/>
                <a:cs typeface="Arial" pitchFamily="34" charset="0"/>
              </a:rPr>
              <a:t>Chỉ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chiếc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điện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thoại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dirty="0">
                <a:latin typeface="Arial" pitchFamily="34" charset="0"/>
                <a:cs typeface="Arial" pitchFamily="34" charset="0"/>
              </a:rPr>
              <a:t> minh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đã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cài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đặt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ứng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>
                <a:latin typeface="Arial" pitchFamily="34" charset="0"/>
                <a:cs typeface="Arial" pitchFamily="34" charset="0"/>
              </a:rPr>
              <a:t> “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Tiện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ích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chuyển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đổi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thời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đơn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vị</a:t>
            </a:r>
            <a:r>
              <a:rPr lang="en-US" dirty="0">
                <a:latin typeface="Arial" pitchFamily="34" charset="0"/>
                <a:cs typeface="Arial" pitchFamily="34" charset="0"/>
              </a:rPr>
              <a:t>”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sẽ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lưu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cố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máy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</a:p>
          <a:p>
            <a:r>
              <a:rPr lang="en-US" dirty="0" err="1">
                <a:latin typeface="Arial" pitchFamily="34" charset="0"/>
                <a:cs typeface="Arial" pitchFamily="34" charset="0"/>
              </a:rPr>
              <a:t>Tên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tiện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ích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đã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nói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tất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cả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những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gì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>
                <a:latin typeface="Arial" pitchFamily="34" charset="0"/>
                <a:cs typeface="Arial" pitchFamily="34" charset="0"/>
              </a:rPr>
              <a:t> app,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dễ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dàng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thao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chiếc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dế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yêu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mình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tiện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lợi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đi</a:t>
            </a:r>
            <a:r>
              <a:rPr lang="en-US" dirty="0">
                <a:latin typeface="Arial" pitchFamily="34" charset="0"/>
                <a:cs typeface="Arial" pitchFamily="34" charset="0"/>
              </a:rPr>
              <a:t>: VD: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xem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giờ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ngày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tháng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đặt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báo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thức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kèm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ghi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chú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công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chuông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báo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tự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động</a:t>
            </a:r>
            <a:r>
              <a:rPr lang="en-US" dirty="0">
                <a:latin typeface="Arial" pitchFamily="34" charset="0"/>
                <a:cs typeface="Arial" pitchFamily="34" charset="0"/>
              </a:rPr>
              <a:t> app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sẽ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hết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mọi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chuyện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 err="1">
                <a:latin typeface="Arial" pitchFamily="34" charset="0"/>
                <a:cs typeface="Arial" pitchFamily="34" charset="0"/>
              </a:rPr>
              <a:t>Chuyển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đổi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thời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gian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thời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tiết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đơn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giản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bớt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nhọc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nhằn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chính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xác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 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tuy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lớn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nhưng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về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mặt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lợi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ích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đem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lại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khá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ổn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dùng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Giúp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trễ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Đồng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góp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hề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nhỏ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trọng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tài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cuộc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liên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quan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về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thời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gian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chức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năng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đếm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ngược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1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Màn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6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Màn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lịch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tháng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97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Màn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xem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giờ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9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4.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Màn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bấm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giờ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5.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Màn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đếm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ngược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7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6.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Màn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chuyển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đổi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80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376</Words>
  <Application>Microsoft Office PowerPoint</Application>
  <PresentationFormat>On-screen Show (4:3)</PresentationFormat>
  <Paragraphs>63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Chào mừng thầy và các bạn đến với bài thuyết trình nhóm 3</vt:lpstr>
      <vt:lpstr>I. Phân công công việc</vt:lpstr>
      <vt:lpstr>II. Phân tích đề tài </vt:lpstr>
      <vt:lpstr>1. Màn hình chính </vt:lpstr>
      <vt:lpstr>2. Màn hình lịch tháng</vt:lpstr>
      <vt:lpstr>3. Màn hình xem giờ</vt:lpstr>
      <vt:lpstr>4. Màn hình bấm giờ</vt:lpstr>
      <vt:lpstr>5. Màn hình đếm ngược</vt:lpstr>
      <vt:lpstr>6. Màn hình chuyển đổi</vt:lpstr>
      <vt:lpstr>III. Source code từng phần</vt:lpstr>
      <vt:lpstr>III. Soure code từng phần</vt:lpstr>
      <vt:lpstr>PowerPoint Presentation</vt:lpstr>
      <vt:lpstr>PowerPoint Presentation</vt:lpstr>
      <vt:lpstr>PowerPoint Presentation</vt:lpstr>
      <vt:lpstr>PowerPoint Presentation</vt:lpstr>
      <vt:lpstr>IV. Thuận lợi và khó khăn</vt:lpstr>
      <vt:lpstr>V. Kết quả đạt được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Chào mừng thầy và các bạn đến với bài thuyết trình nhóm 3</dc:title>
  <dc:creator>AutoBVT</dc:creator>
  <cp:lastModifiedBy>AutoBVT</cp:lastModifiedBy>
  <cp:revision>9</cp:revision>
  <dcterms:created xsi:type="dcterms:W3CDTF">2019-04-06T23:09:55Z</dcterms:created>
  <dcterms:modified xsi:type="dcterms:W3CDTF">2019-04-07T01:09:35Z</dcterms:modified>
</cp:coreProperties>
</file>