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4CB8C-39C6-4EC1-91AA-C1517DC416F6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1F31ED-E95D-469E-B0A6-D4D769F0214C}">
      <dgm:prSet/>
      <dgm:spPr/>
      <dgm:t>
        <a:bodyPr/>
        <a:lstStyle/>
        <a:p>
          <a:r>
            <a:rPr lang="vi-VN"/>
            <a:t>Thực trạng</a:t>
          </a:r>
          <a:endParaRPr lang="en-US"/>
        </a:p>
      </dgm:t>
    </dgm:pt>
    <dgm:pt modelId="{905B4DFA-DC27-4162-88A9-38DBA524521B}" type="parTrans" cxnId="{FD5932BF-81AE-4AF6-81A6-76478756FB30}">
      <dgm:prSet/>
      <dgm:spPr/>
      <dgm:t>
        <a:bodyPr/>
        <a:lstStyle/>
        <a:p>
          <a:endParaRPr lang="en-US"/>
        </a:p>
      </dgm:t>
    </dgm:pt>
    <dgm:pt modelId="{1AEF1D49-A55F-483A-AA37-CD2A407C126D}" type="sibTrans" cxnId="{FD5932BF-81AE-4AF6-81A6-76478756FB30}">
      <dgm:prSet/>
      <dgm:spPr/>
      <dgm:t>
        <a:bodyPr/>
        <a:lstStyle/>
        <a:p>
          <a:endParaRPr lang="en-US"/>
        </a:p>
      </dgm:t>
    </dgm:pt>
    <dgm:pt modelId="{F6E32CE1-643B-4C02-A20A-E96DBD0BB0F6}">
      <dgm:prSet/>
      <dgm:spPr/>
      <dgm:t>
        <a:bodyPr/>
        <a:lstStyle/>
        <a:p>
          <a:r>
            <a:rPr lang="vi-VN"/>
            <a:t>Phát triển nhanh chóng</a:t>
          </a:r>
          <a:endParaRPr lang="en-US"/>
        </a:p>
      </dgm:t>
    </dgm:pt>
    <dgm:pt modelId="{B3FD605A-D6BA-429A-A72C-3EB3F5B2B745}" type="parTrans" cxnId="{275A80D9-D15B-4488-B744-16C617B31091}">
      <dgm:prSet/>
      <dgm:spPr/>
      <dgm:t>
        <a:bodyPr/>
        <a:lstStyle/>
        <a:p>
          <a:endParaRPr lang="en-US"/>
        </a:p>
      </dgm:t>
    </dgm:pt>
    <dgm:pt modelId="{DC211449-76F8-4FC2-8E82-C738529EFBAC}" type="sibTrans" cxnId="{275A80D9-D15B-4488-B744-16C617B31091}">
      <dgm:prSet/>
      <dgm:spPr/>
      <dgm:t>
        <a:bodyPr/>
        <a:lstStyle/>
        <a:p>
          <a:endParaRPr lang="en-US"/>
        </a:p>
      </dgm:t>
    </dgm:pt>
    <dgm:pt modelId="{AE471368-F2AF-464E-98FD-368AEA1048B4}">
      <dgm:prSet/>
      <dgm:spPr/>
      <dgm:t>
        <a:bodyPr/>
        <a:lstStyle/>
        <a:p>
          <a:r>
            <a:rPr lang="vi-VN"/>
            <a:t>Ứng dụng tích hợp</a:t>
          </a:r>
          <a:endParaRPr lang="en-US"/>
        </a:p>
      </dgm:t>
    </dgm:pt>
    <dgm:pt modelId="{E4365FF4-60F2-480C-BC81-2C6E1F941561}" type="parTrans" cxnId="{CBD3D0CE-3D61-4D37-BC5D-52774866F61B}">
      <dgm:prSet/>
      <dgm:spPr/>
      <dgm:t>
        <a:bodyPr/>
        <a:lstStyle/>
        <a:p>
          <a:endParaRPr lang="en-US"/>
        </a:p>
      </dgm:t>
    </dgm:pt>
    <dgm:pt modelId="{D346EA4A-51E7-413D-8559-F3D3A79C2F8D}" type="sibTrans" cxnId="{CBD3D0CE-3D61-4D37-BC5D-52774866F61B}">
      <dgm:prSet/>
      <dgm:spPr/>
      <dgm:t>
        <a:bodyPr/>
        <a:lstStyle/>
        <a:p>
          <a:endParaRPr lang="en-US"/>
        </a:p>
      </dgm:t>
    </dgm:pt>
    <dgm:pt modelId="{E813B329-9330-414C-9255-AF17BDC4B5D9}">
      <dgm:prSet/>
      <dgm:spPr/>
      <dgm:t>
        <a:bodyPr/>
        <a:lstStyle/>
        <a:p>
          <a:r>
            <a:rPr lang="vi-VN"/>
            <a:t>Nhu cầu</a:t>
          </a:r>
          <a:endParaRPr lang="en-US"/>
        </a:p>
      </dgm:t>
    </dgm:pt>
    <dgm:pt modelId="{42AD4368-89BD-49E3-A07D-1B6C8A6E7FCD}" type="parTrans" cxnId="{5CF6441E-392B-4009-8B85-5423E0C0A0E4}">
      <dgm:prSet/>
      <dgm:spPr/>
      <dgm:t>
        <a:bodyPr/>
        <a:lstStyle/>
        <a:p>
          <a:endParaRPr lang="en-US"/>
        </a:p>
      </dgm:t>
    </dgm:pt>
    <dgm:pt modelId="{AAD668CC-C188-4F0E-AAD9-ABC068FD4BCD}" type="sibTrans" cxnId="{5CF6441E-392B-4009-8B85-5423E0C0A0E4}">
      <dgm:prSet/>
      <dgm:spPr/>
      <dgm:t>
        <a:bodyPr/>
        <a:lstStyle/>
        <a:p>
          <a:endParaRPr lang="en-US"/>
        </a:p>
      </dgm:t>
    </dgm:pt>
    <dgm:pt modelId="{4CEF6E8C-5358-40D8-A741-2F172A0D2955}">
      <dgm:prSet/>
      <dgm:spPr/>
      <dgm:t>
        <a:bodyPr/>
        <a:lstStyle/>
        <a:p>
          <a:r>
            <a:rPr lang="vi-VN"/>
            <a:t>Có tích hợp sẵn - đơn giản</a:t>
          </a:r>
          <a:endParaRPr lang="en-US"/>
        </a:p>
      </dgm:t>
    </dgm:pt>
    <dgm:pt modelId="{4B1491C3-CC16-42FF-BE0C-558F9F5EFCD4}" type="parTrans" cxnId="{7169D919-7FD7-44FF-8A0F-DE5970E64150}">
      <dgm:prSet/>
      <dgm:spPr/>
      <dgm:t>
        <a:bodyPr/>
        <a:lstStyle/>
        <a:p>
          <a:endParaRPr lang="en-US"/>
        </a:p>
      </dgm:t>
    </dgm:pt>
    <dgm:pt modelId="{A632C2D8-F238-4D05-BF4B-BCD55ED270BA}" type="sibTrans" cxnId="{7169D919-7FD7-44FF-8A0F-DE5970E64150}">
      <dgm:prSet/>
      <dgm:spPr/>
      <dgm:t>
        <a:bodyPr/>
        <a:lstStyle/>
        <a:p>
          <a:endParaRPr lang="en-US"/>
        </a:p>
      </dgm:t>
    </dgm:pt>
    <dgm:pt modelId="{D3C08906-9530-42DA-934F-4AFFF29BEE8E}">
      <dgm:prSet/>
      <dgm:spPr/>
      <dgm:t>
        <a:bodyPr/>
        <a:lstStyle/>
        <a:p>
          <a:r>
            <a:rPr lang="vi-VN"/>
            <a:t>Trên thị trường có nhiều ứng dụng</a:t>
          </a:r>
          <a:endParaRPr lang="en-US"/>
        </a:p>
      </dgm:t>
    </dgm:pt>
    <dgm:pt modelId="{CED856DC-7728-4DF2-9448-FEC78A1374DC}" type="parTrans" cxnId="{758399BD-AF48-428E-BB73-D37346E1DFFA}">
      <dgm:prSet/>
      <dgm:spPr/>
      <dgm:t>
        <a:bodyPr/>
        <a:lstStyle/>
        <a:p>
          <a:endParaRPr lang="en-US"/>
        </a:p>
      </dgm:t>
    </dgm:pt>
    <dgm:pt modelId="{DF7D1AAD-310C-40CE-904D-B5FFB3EA8FD5}" type="sibTrans" cxnId="{758399BD-AF48-428E-BB73-D37346E1DFFA}">
      <dgm:prSet/>
      <dgm:spPr/>
      <dgm:t>
        <a:bodyPr/>
        <a:lstStyle/>
        <a:p>
          <a:endParaRPr lang="en-US"/>
        </a:p>
      </dgm:t>
    </dgm:pt>
    <dgm:pt modelId="{41A99C11-D651-4B47-BF4C-F2C0EC2A0822}">
      <dgm:prSet/>
      <dgm:spPr/>
      <dgm:t>
        <a:bodyPr/>
        <a:lstStyle/>
        <a:p>
          <a:r>
            <a:rPr lang="vi-VN"/>
            <a:t>Hàm số, biểu đồ</a:t>
          </a:r>
          <a:endParaRPr lang="en-US"/>
        </a:p>
      </dgm:t>
    </dgm:pt>
    <dgm:pt modelId="{01E7E472-4CCA-431F-8A8F-5750C15F17D1}" type="parTrans" cxnId="{E242FDC5-05E0-4E92-8F84-61EFCC93E540}">
      <dgm:prSet/>
      <dgm:spPr/>
      <dgm:t>
        <a:bodyPr/>
        <a:lstStyle/>
        <a:p>
          <a:endParaRPr lang="en-US"/>
        </a:p>
      </dgm:t>
    </dgm:pt>
    <dgm:pt modelId="{F075E994-6228-4298-A82A-5C96155173C0}" type="sibTrans" cxnId="{E242FDC5-05E0-4E92-8F84-61EFCC93E540}">
      <dgm:prSet/>
      <dgm:spPr/>
      <dgm:t>
        <a:bodyPr/>
        <a:lstStyle/>
        <a:p>
          <a:endParaRPr lang="en-US"/>
        </a:p>
      </dgm:t>
    </dgm:pt>
    <dgm:pt modelId="{CF785D97-3549-4AE7-A8FA-22853A894FC9}">
      <dgm:prSet/>
      <dgm:spPr/>
      <dgm:t>
        <a:bodyPr/>
        <a:lstStyle/>
        <a:p>
          <a:r>
            <a:rPr lang="vi-VN"/>
            <a:t>Nội dung</a:t>
          </a:r>
          <a:endParaRPr lang="en-US"/>
        </a:p>
      </dgm:t>
    </dgm:pt>
    <dgm:pt modelId="{A7D488A4-2084-4540-9EA0-FA1E8FEA1EF1}" type="parTrans" cxnId="{47E775FB-7A10-4307-82BC-331EAC43F02D}">
      <dgm:prSet/>
      <dgm:spPr/>
      <dgm:t>
        <a:bodyPr/>
        <a:lstStyle/>
        <a:p>
          <a:endParaRPr lang="en-US"/>
        </a:p>
      </dgm:t>
    </dgm:pt>
    <dgm:pt modelId="{B572DDC7-E0C9-4994-8FD8-272A71DE37DA}" type="sibTrans" cxnId="{47E775FB-7A10-4307-82BC-331EAC43F02D}">
      <dgm:prSet/>
      <dgm:spPr/>
      <dgm:t>
        <a:bodyPr/>
        <a:lstStyle/>
        <a:p>
          <a:endParaRPr lang="en-US"/>
        </a:p>
      </dgm:t>
    </dgm:pt>
    <dgm:pt modelId="{50EEFAD0-E383-4588-B364-8AA9CAE4CD50}">
      <dgm:prSet/>
      <dgm:spPr/>
      <dgm:t>
        <a:bodyPr/>
        <a:lstStyle/>
        <a:p>
          <a:r>
            <a:rPr lang="vi-VN"/>
            <a:t>Mục đích học tập</a:t>
          </a:r>
          <a:endParaRPr lang="en-US"/>
        </a:p>
      </dgm:t>
    </dgm:pt>
    <dgm:pt modelId="{23DDF4D7-65F6-44AA-96CE-8ED6814D4950}" type="parTrans" cxnId="{4600D4D1-3605-42FC-B7F9-F5C9D8CC0214}">
      <dgm:prSet/>
      <dgm:spPr/>
      <dgm:t>
        <a:bodyPr/>
        <a:lstStyle/>
        <a:p>
          <a:endParaRPr lang="en-US"/>
        </a:p>
      </dgm:t>
    </dgm:pt>
    <dgm:pt modelId="{A272848A-C868-4290-AA3D-E01BE025ABDC}" type="sibTrans" cxnId="{4600D4D1-3605-42FC-B7F9-F5C9D8CC0214}">
      <dgm:prSet/>
      <dgm:spPr/>
      <dgm:t>
        <a:bodyPr/>
        <a:lstStyle/>
        <a:p>
          <a:endParaRPr lang="en-US"/>
        </a:p>
      </dgm:t>
    </dgm:pt>
    <dgm:pt modelId="{1E7D7BD1-C399-40C3-A678-DBA1A6E82DAB}">
      <dgm:prSet/>
      <dgm:spPr/>
      <dgm:t>
        <a:bodyPr/>
        <a:lstStyle/>
        <a:p>
          <a:r>
            <a:rPr lang="vi-VN"/>
            <a:t>Đáp ứng được nhu cầu tính toán cơ bản</a:t>
          </a:r>
          <a:endParaRPr lang="en-US"/>
        </a:p>
      </dgm:t>
    </dgm:pt>
    <dgm:pt modelId="{51DC4AD5-F015-4664-907D-B057818629AD}" type="parTrans" cxnId="{A9894FCC-9281-42D3-B5B6-C021677D21EA}">
      <dgm:prSet/>
      <dgm:spPr/>
      <dgm:t>
        <a:bodyPr/>
        <a:lstStyle/>
        <a:p>
          <a:endParaRPr lang="en-US"/>
        </a:p>
      </dgm:t>
    </dgm:pt>
    <dgm:pt modelId="{73B745FA-4BB5-4F1E-9A0C-52CA433B9129}" type="sibTrans" cxnId="{A9894FCC-9281-42D3-B5B6-C021677D21EA}">
      <dgm:prSet/>
      <dgm:spPr/>
      <dgm:t>
        <a:bodyPr/>
        <a:lstStyle/>
        <a:p>
          <a:endParaRPr lang="en-US"/>
        </a:p>
      </dgm:t>
    </dgm:pt>
    <dgm:pt modelId="{8B5164BD-7128-4F21-BB62-1FA5F41E7168}" type="pres">
      <dgm:prSet presAssocID="{7C34CB8C-39C6-4EC1-91AA-C1517DC416F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ADCD7E-2568-497E-ADAB-C0E2477BF6C3}" type="pres">
      <dgm:prSet presAssocID="{EA1F31ED-E95D-469E-B0A6-D4D769F0214C}" presName="parentLin" presStyleCnt="0"/>
      <dgm:spPr/>
    </dgm:pt>
    <dgm:pt modelId="{6EC337F2-1941-41D6-94B8-4ECE226E5460}" type="pres">
      <dgm:prSet presAssocID="{EA1F31ED-E95D-469E-B0A6-D4D769F0214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CB645EC-55DB-4A30-B8AD-0AD06785500D}" type="pres">
      <dgm:prSet presAssocID="{EA1F31ED-E95D-469E-B0A6-D4D769F0214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C2D09E-E1CB-4F79-94ED-4C83A766D756}" type="pres">
      <dgm:prSet presAssocID="{EA1F31ED-E95D-469E-B0A6-D4D769F0214C}" presName="negativeSpace" presStyleCnt="0"/>
      <dgm:spPr/>
    </dgm:pt>
    <dgm:pt modelId="{9F6D48A4-B49D-4B94-B893-2B7D80F9A908}" type="pres">
      <dgm:prSet presAssocID="{EA1F31ED-E95D-469E-B0A6-D4D769F0214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62A58-8BF9-4EB8-A065-28FCFE3BF12C}" type="pres">
      <dgm:prSet presAssocID="{1AEF1D49-A55F-483A-AA37-CD2A407C126D}" presName="spaceBetweenRectangles" presStyleCnt="0"/>
      <dgm:spPr/>
    </dgm:pt>
    <dgm:pt modelId="{76E9C268-AEEC-46F2-A313-4545F1BF15E9}" type="pres">
      <dgm:prSet presAssocID="{E813B329-9330-414C-9255-AF17BDC4B5D9}" presName="parentLin" presStyleCnt="0"/>
      <dgm:spPr/>
    </dgm:pt>
    <dgm:pt modelId="{8A54C5F8-CED0-4201-A281-00D1DE4FEAE6}" type="pres">
      <dgm:prSet presAssocID="{E813B329-9330-414C-9255-AF17BDC4B5D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027D1B7-80C2-4BB8-857B-03EE7DA58C2B}" type="pres">
      <dgm:prSet presAssocID="{E813B329-9330-414C-9255-AF17BDC4B5D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608DE-9A6C-495A-A96E-68F7E634C698}" type="pres">
      <dgm:prSet presAssocID="{E813B329-9330-414C-9255-AF17BDC4B5D9}" presName="negativeSpace" presStyleCnt="0"/>
      <dgm:spPr/>
    </dgm:pt>
    <dgm:pt modelId="{A2187925-801D-40E1-80D0-9B7C73D61697}" type="pres">
      <dgm:prSet presAssocID="{E813B329-9330-414C-9255-AF17BDC4B5D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E32227-BE09-4D2C-B3CA-5AE0D6BF4CD0}" type="pres">
      <dgm:prSet presAssocID="{AAD668CC-C188-4F0E-AAD9-ABC068FD4BCD}" presName="spaceBetweenRectangles" presStyleCnt="0"/>
      <dgm:spPr/>
    </dgm:pt>
    <dgm:pt modelId="{5A6E3D21-34E3-4791-AA67-D377AB9D9B17}" type="pres">
      <dgm:prSet presAssocID="{CF785D97-3549-4AE7-A8FA-22853A894FC9}" presName="parentLin" presStyleCnt="0"/>
      <dgm:spPr/>
    </dgm:pt>
    <dgm:pt modelId="{9312C727-9AB1-4134-8A32-BDD91DADB23B}" type="pres">
      <dgm:prSet presAssocID="{CF785D97-3549-4AE7-A8FA-22853A894F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AF5848E-2C72-4AD1-9943-DC32650AB99D}" type="pres">
      <dgm:prSet presAssocID="{CF785D97-3549-4AE7-A8FA-22853A894F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FBA39-6530-48F1-A981-D27B4339AE2E}" type="pres">
      <dgm:prSet presAssocID="{CF785D97-3549-4AE7-A8FA-22853A894FC9}" presName="negativeSpace" presStyleCnt="0"/>
      <dgm:spPr/>
    </dgm:pt>
    <dgm:pt modelId="{E3DB3C78-81B4-40AF-9030-CF061221B8AD}" type="pres">
      <dgm:prSet presAssocID="{CF785D97-3549-4AE7-A8FA-22853A894FC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6871B-64A4-4158-BCC2-1A2EECF6A18A}" type="presOf" srcId="{50EEFAD0-E383-4588-B364-8AA9CAE4CD50}" destId="{E3DB3C78-81B4-40AF-9030-CF061221B8AD}" srcOrd="0" destOrd="0" presId="urn:microsoft.com/office/officeart/2005/8/layout/list1"/>
    <dgm:cxn modelId="{8DCA374C-8E63-411A-8F0C-45B0EAE203BB}" type="presOf" srcId="{7C34CB8C-39C6-4EC1-91AA-C1517DC416F6}" destId="{8B5164BD-7128-4F21-BB62-1FA5F41E7168}" srcOrd="0" destOrd="0" presId="urn:microsoft.com/office/officeart/2005/8/layout/list1"/>
    <dgm:cxn modelId="{B0FEEC77-B0A3-4374-96FE-B5C204809993}" type="presOf" srcId="{AE471368-F2AF-464E-98FD-368AEA1048B4}" destId="{9F6D48A4-B49D-4B94-B893-2B7D80F9A908}" srcOrd="0" destOrd="1" presId="urn:microsoft.com/office/officeart/2005/8/layout/list1"/>
    <dgm:cxn modelId="{5CF6441E-392B-4009-8B85-5423E0C0A0E4}" srcId="{7C34CB8C-39C6-4EC1-91AA-C1517DC416F6}" destId="{E813B329-9330-414C-9255-AF17BDC4B5D9}" srcOrd="1" destOrd="0" parTransId="{42AD4368-89BD-49E3-A07D-1B6C8A6E7FCD}" sibTransId="{AAD668CC-C188-4F0E-AAD9-ABC068FD4BCD}"/>
    <dgm:cxn modelId="{47E775FB-7A10-4307-82BC-331EAC43F02D}" srcId="{7C34CB8C-39C6-4EC1-91AA-C1517DC416F6}" destId="{CF785D97-3549-4AE7-A8FA-22853A894FC9}" srcOrd="2" destOrd="0" parTransId="{A7D488A4-2084-4540-9EA0-FA1E8FEA1EF1}" sibTransId="{B572DDC7-E0C9-4994-8FD8-272A71DE37DA}"/>
    <dgm:cxn modelId="{FA9A9058-11E1-48BE-895B-E6C778A5420E}" type="presOf" srcId="{CF785D97-3549-4AE7-A8FA-22853A894FC9}" destId="{9312C727-9AB1-4134-8A32-BDD91DADB23B}" srcOrd="0" destOrd="0" presId="urn:microsoft.com/office/officeart/2005/8/layout/list1"/>
    <dgm:cxn modelId="{5BA57476-4E20-48A5-A60E-FE991002C818}" type="presOf" srcId="{41A99C11-D651-4B47-BF4C-F2C0EC2A0822}" destId="{A2187925-801D-40E1-80D0-9B7C73D61697}" srcOrd="0" destOrd="2" presId="urn:microsoft.com/office/officeart/2005/8/layout/list1"/>
    <dgm:cxn modelId="{275A80D9-D15B-4488-B744-16C617B31091}" srcId="{EA1F31ED-E95D-469E-B0A6-D4D769F0214C}" destId="{F6E32CE1-643B-4C02-A20A-E96DBD0BB0F6}" srcOrd="0" destOrd="0" parTransId="{B3FD605A-D6BA-429A-A72C-3EB3F5B2B745}" sibTransId="{DC211449-76F8-4FC2-8E82-C738529EFBAC}"/>
    <dgm:cxn modelId="{24916D34-0EBA-485F-87C0-365E4D39F1A2}" type="presOf" srcId="{EA1F31ED-E95D-469E-B0A6-D4D769F0214C}" destId="{3CB645EC-55DB-4A30-B8AD-0AD06785500D}" srcOrd="1" destOrd="0" presId="urn:microsoft.com/office/officeart/2005/8/layout/list1"/>
    <dgm:cxn modelId="{842AB362-296D-4687-9064-028AD376B4BD}" type="presOf" srcId="{EA1F31ED-E95D-469E-B0A6-D4D769F0214C}" destId="{6EC337F2-1941-41D6-94B8-4ECE226E5460}" srcOrd="0" destOrd="0" presId="urn:microsoft.com/office/officeart/2005/8/layout/list1"/>
    <dgm:cxn modelId="{FD5932BF-81AE-4AF6-81A6-76478756FB30}" srcId="{7C34CB8C-39C6-4EC1-91AA-C1517DC416F6}" destId="{EA1F31ED-E95D-469E-B0A6-D4D769F0214C}" srcOrd="0" destOrd="0" parTransId="{905B4DFA-DC27-4162-88A9-38DBA524521B}" sibTransId="{1AEF1D49-A55F-483A-AA37-CD2A407C126D}"/>
    <dgm:cxn modelId="{E242FDC5-05E0-4E92-8F84-61EFCC93E540}" srcId="{E813B329-9330-414C-9255-AF17BDC4B5D9}" destId="{41A99C11-D651-4B47-BF4C-F2C0EC2A0822}" srcOrd="2" destOrd="0" parTransId="{01E7E472-4CCA-431F-8A8F-5750C15F17D1}" sibTransId="{F075E994-6228-4298-A82A-5C96155173C0}"/>
    <dgm:cxn modelId="{758399BD-AF48-428E-BB73-D37346E1DFFA}" srcId="{E813B329-9330-414C-9255-AF17BDC4B5D9}" destId="{D3C08906-9530-42DA-934F-4AFFF29BEE8E}" srcOrd="1" destOrd="0" parTransId="{CED856DC-7728-4DF2-9448-FEC78A1374DC}" sibTransId="{DF7D1AAD-310C-40CE-904D-B5FFB3EA8FD5}"/>
    <dgm:cxn modelId="{B5B28A23-7302-4EE5-B3C9-248CA6310156}" type="presOf" srcId="{E813B329-9330-414C-9255-AF17BDC4B5D9}" destId="{E027D1B7-80C2-4BB8-857B-03EE7DA58C2B}" srcOrd="1" destOrd="0" presId="urn:microsoft.com/office/officeart/2005/8/layout/list1"/>
    <dgm:cxn modelId="{7619E823-49AB-489C-A903-10E2456D9B8A}" type="presOf" srcId="{CF785D97-3549-4AE7-A8FA-22853A894FC9}" destId="{5AF5848E-2C72-4AD1-9943-DC32650AB99D}" srcOrd="1" destOrd="0" presId="urn:microsoft.com/office/officeart/2005/8/layout/list1"/>
    <dgm:cxn modelId="{59AE9A50-CE15-4BBF-8377-CF38230B3556}" type="presOf" srcId="{E813B329-9330-414C-9255-AF17BDC4B5D9}" destId="{8A54C5F8-CED0-4201-A281-00D1DE4FEAE6}" srcOrd="0" destOrd="0" presId="urn:microsoft.com/office/officeart/2005/8/layout/list1"/>
    <dgm:cxn modelId="{A32239A8-613F-4355-8D41-D4F85A0EE58C}" type="presOf" srcId="{1E7D7BD1-C399-40C3-A678-DBA1A6E82DAB}" destId="{E3DB3C78-81B4-40AF-9030-CF061221B8AD}" srcOrd="0" destOrd="1" presId="urn:microsoft.com/office/officeart/2005/8/layout/list1"/>
    <dgm:cxn modelId="{7169D919-7FD7-44FF-8A0F-DE5970E64150}" srcId="{E813B329-9330-414C-9255-AF17BDC4B5D9}" destId="{4CEF6E8C-5358-40D8-A741-2F172A0D2955}" srcOrd="0" destOrd="0" parTransId="{4B1491C3-CC16-42FF-BE0C-558F9F5EFCD4}" sibTransId="{A632C2D8-F238-4D05-BF4B-BCD55ED270BA}"/>
    <dgm:cxn modelId="{4600D4D1-3605-42FC-B7F9-F5C9D8CC0214}" srcId="{CF785D97-3549-4AE7-A8FA-22853A894FC9}" destId="{50EEFAD0-E383-4588-B364-8AA9CAE4CD50}" srcOrd="0" destOrd="0" parTransId="{23DDF4D7-65F6-44AA-96CE-8ED6814D4950}" sibTransId="{A272848A-C868-4290-AA3D-E01BE025ABDC}"/>
    <dgm:cxn modelId="{A9894FCC-9281-42D3-B5B6-C021677D21EA}" srcId="{CF785D97-3549-4AE7-A8FA-22853A894FC9}" destId="{1E7D7BD1-C399-40C3-A678-DBA1A6E82DAB}" srcOrd="1" destOrd="0" parTransId="{51DC4AD5-F015-4664-907D-B057818629AD}" sibTransId="{73B745FA-4BB5-4F1E-9A0C-52CA433B9129}"/>
    <dgm:cxn modelId="{CBD3D0CE-3D61-4D37-BC5D-52774866F61B}" srcId="{EA1F31ED-E95D-469E-B0A6-D4D769F0214C}" destId="{AE471368-F2AF-464E-98FD-368AEA1048B4}" srcOrd="1" destOrd="0" parTransId="{E4365FF4-60F2-480C-BC81-2C6E1F941561}" sibTransId="{D346EA4A-51E7-413D-8559-F3D3A79C2F8D}"/>
    <dgm:cxn modelId="{EA70443A-2973-42B0-BAAD-7596F83AA76E}" type="presOf" srcId="{4CEF6E8C-5358-40D8-A741-2F172A0D2955}" destId="{A2187925-801D-40E1-80D0-9B7C73D61697}" srcOrd="0" destOrd="0" presId="urn:microsoft.com/office/officeart/2005/8/layout/list1"/>
    <dgm:cxn modelId="{A85EFDF8-46C3-4D2F-9353-CAB1ACC646F2}" type="presOf" srcId="{D3C08906-9530-42DA-934F-4AFFF29BEE8E}" destId="{A2187925-801D-40E1-80D0-9B7C73D61697}" srcOrd="0" destOrd="1" presId="urn:microsoft.com/office/officeart/2005/8/layout/list1"/>
    <dgm:cxn modelId="{C2186C4A-F3FA-4715-9FCE-C8D3719FEE12}" type="presOf" srcId="{F6E32CE1-643B-4C02-A20A-E96DBD0BB0F6}" destId="{9F6D48A4-B49D-4B94-B893-2B7D80F9A908}" srcOrd="0" destOrd="0" presId="urn:microsoft.com/office/officeart/2005/8/layout/list1"/>
    <dgm:cxn modelId="{FE1C8FDE-E0E4-4965-ACD7-8259B059E51E}" type="presParOf" srcId="{8B5164BD-7128-4F21-BB62-1FA5F41E7168}" destId="{D2ADCD7E-2568-497E-ADAB-C0E2477BF6C3}" srcOrd="0" destOrd="0" presId="urn:microsoft.com/office/officeart/2005/8/layout/list1"/>
    <dgm:cxn modelId="{D75A5217-8D0B-468D-8ED1-808264D1E27D}" type="presParOf" srcId="{D2ADCD7E-2568-497E-ADAB-C0E2477BF6C3}" destId="{6EC337F2-1941-41D6-94B8-4ECE226E5460}" srcOrd="0" destOrd="0" presId="urn:microsoft.com/office/officeart/2005/8/layout/list1"/>
    <dgm:cxn modelId="{5EFA08F9-4458-42CB-9AD7-F15CDF87F0C0}" type="presParOf" srcId="{D2ADCD7E-2568-497E-ADAB-C0E2477BF6C3}" destId="{3CB645EC-55DB-4A30-B8AD-0AD06785500D}" srcOrd="1" destOrd="0" presId="urn:microsoft.com/office/officeart/2005/8/layout/list1"/>
    <dgm:cxn modelId="{B461A4E9-68D2-4F51-9A49-3F2542D9F819}" type="presParOf" srcId="{8B5164BD-7128-4F21-BB62-1FA5F41E7168}" destId="{DBC2D09E-E1CB-4F79-94ED-4C83A766D756}" srcOrd="1" destOrd="0" presId="urn:microsoft.com/office/officeart/2005/8/layout/list1"/>
    <dgm:cxn modelId="{0779C985-CADA-40C6-A2DE-280052F5659D}" type="presParOf" srcId="{8B5164BD-7128-4F21-BB62-1FA5F41E7168}" destId="{9F6D48A4-B49D-4B94-B893-2B7D80F9A908}" srcOrd="2" destOrd="0" presId="urn:microsoft.com/office/officeart/2005/8/layout/list1"/>
    <dgm:cxn modelId="{55EFD34C-F247-4C54-AF49-9853A1EBBB20}" type="presParOf" srcId="{8B5164BD-7128-4F21-BB62-1FA5F41E7168}" destId="{A3462A58-8BF9-4EB8-A065-28FCFE3BF12C}" srcOrd="3" destOrd="0" presId="urn:microsoft.com/office/officeart/2005/8/layout/list1"/>
    <dgm:cxn modelId="{EBDEBD0A-90E1-44D1-A176-280E626A20AB}" type="presParOf" srcId="{8B5164BD-7128-4F21-BB62-1FA5F41E7168}" destId="{76E9C268-AEEC-46F2-A313-4545F1BF15E9}" srcOrd="4" destOrd="0" presId="urn:microsoft.com/office/officeart/2005/8/layout/list1"/>
    <dgm:cxn modelId="{4B3C79AE-BAA9-467E-9F83-CBAC2B71982A}" type="presParOf" srcId="{76E9C268-AEEC-46F2-A313-4545F1BF15E9}" destId="{8A54C5F8-CED0-4201-A281-00D1DE4FEAE6}" srcOrd="0" destOrd="0" presId="urn:microsoft.com/office/officeart/2005/8/layout/list1"/>
    <dgm:cxn modelId="{0B8A148E-1761-4D88-B047-1136F8852980}" type="presParOf" srcId="{76E9C268-AEEC-46F2-A313-4545F1BF15E9}" destId="{E027D1B7-80C2-4BB8-857B-03EE7DA58C2B}" srcOrd="1" destOrd="0" presId="urn:microsoft.com/office/officeart/2005/8/layout/list1"/>
    <dgm:cxn modelId="{2BAD4BB0-1785-4CFB-AE3D-BA6FE4F7EBEE}" type="presParOf" srcId="{8B5164BD-7128-4F21-BB62-1FA5F41E7168}" destId="{A9C608DE-9A6C-495A-A96E-68F7E634C698}" srcOrd="5" destOrd="0" presId="urn:microsoft.com/office/officeart/2005/8/layout/list1"/>
    <dgm:cxn modelId="{71BD8C7A-75BE-4921-A5A5-61140B0A535C}" type="presParOf" srcId="{8B5164BD-7128-4F21-BB62-1FA5F41E7168}" destId="{A2187925-801D-40E1-80D0-9B7C73D61697}" srcOrd="6" destOrd="0" presId="urn:microsoft.com/office/officeart/2005/8/layout/list1"/>
    <dgm:cxn modelId="{FFB33616-B61E-44ED-9E9A-AB87E76960DD}" type="presParOf" srcId="{8B5164BD-7128-4F21-BB62-1FA5F41E7168}" destId="{50E32227-BE09-4D2C-B3CA-5AE0D6BF4CD0}" srcOrd="7" destOrd="0" presId="urn:microsoft.com/office/officeart/2005/8/layout/list1"/>
    <dgm:cxn modelId="{0D3651EE-133C-4453-BF8C-EE9824229643}" type="presParOf" srcId="{8B5164BD-7128-4F21-BB62-1FA5F41E7168}" destId="{5A6E3D21-34E3-4791-AA67-D377AB9D9B17}" srcOrd="8" destOrd="0" presId="urn:microsoft.com/office/officeart/2005/8/layout/list1"/>
    <dgm:cxn modelId="{B105A6E7-0E79-4871-A900-4B8EFBF5331F}" type="presParOf" srcId="{5A6E3D21-34E3-4791-AA67-D377AB9D9B17}" destId="{9312C727-9AB1-4134-8A32-BDD91DADB23B}" srcOrd="0" destOrd="0" presId="urn:microsoft.com/office/officeart/2005/8/layout/list1"/>
    <dgm:cxn modelId="{C499D7AF-434D-4040-A636-53A911335757}" type="presParOf" srcId="{5A6E3D21-34E3-4791-AA67-D377AB9D9B17}" destId="{5AF5848E-2C72-4AD1-9943-DC32650AB99D}" srcOrd="1" destOrd="0" presId="urn:microsoft.com/office/officeart/2005/8/layout/list1"/>
    <dgm:cxn modelId="{99BC6FA0-948E-4068-A2EE-5EC0EF5BE92B}" type="presParOf" srcId="{8B5164BD-7128-4F21-BB62-1FA5F41E7168}" destId="{80BFBA39-6530-48F1-A981-D27B4339AE2E}" srcOrd="9" destOrd="0" presId="urn:microsoft.com/office/officeart/2005/8/layout/list1"/>
    <dgm:cxn modelId="{33F819E5-2149-4F88-B425-05E1EE76494E}" type="presParOf" srcId="{8B5164BD-7128-4F21-BB62-1FA5F41E7168}" destId="{E3DB3C78-81B4-40AF-9030-CF061221B8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AECBC7-281E-43B5-BAAC-21702E481F8B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57970D-045A-40BA-A4E7-05669E9485FB}">
      <dgm:prSet/>
      <dgm:spPr/>
      <dgm:t>
        <a:bodyPr/>
        <a:lstStyle/>
        <a:p>
          <a:r>
            <a:rPr lang="vi-VN" dirty="0" err="1"/>
            <a:t>Phép</a:t>
          </a:r>
          <a:r>
            <a:rPr lang="vi-VN" dirty="0"/>
            <a:t> </a:t>
          </a:r>
          <a:r>
            <a:rPr lang="vi-VN" dirty="0" err="1"/>
            <a:t>tính</a:t>
          </a:r>
          <a:r>
            <a:rPr lang="vi-VN" dirty="0"/>
            <a:t> căn </a:t>
          </a:r>
          <a:r>
            <a:rPr lang="vi-VN" dirty="0" err="1"/>
            <a:t>bản</a:t>
          </a:r>
          <a:endParaRPr lang="en-US" dirty="0" err="1"/>
        </a:p>
      </dgm:t>
    </dgm:pt>
    <dgm:pt modelId="{7BCED8D8-7DDC-45B7-9654-50D8B1575C43}" type="parTrans" cxnId="{8A0A6870-6AD4-47E1-AA25-C83A395F38C7}">
      <dgm:prSet/>
      <dgm:spPr/>
      <dgm:t>
        <a:bodyPr/>
        <a:lstStyle/>
        <a:p>
          <a:endParaRPr lang="en-US"/>
        </a:p>
      </dgm:t>
    </dgm:pt>
    <dgm:pt modelId="{56462741-3C09-48EA-9EE4-AF2808667CCF}" type="sibTrans" cxnId="{8A0A6870-6AD4-47E1-AA25-C83A395F38C7}">
      <dgm:prSet/>
      <dgm:spPr/>
      <dgm:t>
        <a:bodyPr/>
        <a:lstStyle/>
        <a:p>
          <a:endParaRPr lang="en-US"/>
        </a:p>
      </dgm:t>
    </dgm:pt>
    <dgm:pt modelId="{1660A81E-92C1-4D48-A3DB-C92882706673}">
      <dgm:prSet/>
      <dgm:spPr/>
      <dgm:t>
        <a:bodyPr/>
        <a:lstStyle/>
        <a:p>
          <a:r>
            <a:rPr lang="vi-VN" dirty="0" err="1"/>
            <a:t>Cộng</a:t>
          </a:r>
          <a:r>
            <a:rPr lang="vi-VN" dirty="0"/>
            <a:t>, </a:t>
          </a:r>
          <a:r>
            <a:rPr lang="vi-VN" dirty="0" err="1"/>
            <a:t>trừ</a:t>
          </a:r>
          <a:r>
            <a:rPr lang="vi-VN" dirty="0"/>
            <a:t>, nhân, chia</a:t>
          </a:r>
          <a:endParaRPr lang="en-US" dirty="0"/>
        </a:p>
      </dgm:t>
    </dgm:pt>
    <dgm:pt modelId="{4C4C2C6D-41EA-4AED-AB2D-D0AD22C015F1}" type="parTrans" cxnId="{A7DB490D-3BFD-43F8-9164-7E03431E0E45}">
      <dgm:prSet/>
      <dgm:spPr/>
      <dgm:t>
        <a:bodyPr/>
        <a:lstStyle/>
        <a:p>
          <a:endParaRPr lang="en-US"/>
        </a:p>
      </dgm:t>
    </dgm:pt>
    <dgm:pt modelId="{42C04E9D-40C9-44D7-A474-32502EA0F7D4}" type="sibTrans" cxnId="{A7DB490D-3BFD-43F8-9164-7E03431E0E45}">
      <dgm:prSet/>
      <dgm:spPr/>
      <dgm:t>
        <a:bodyPr/>
        <a:lstStyle/>
        <a:p>
          <a:endParaRPr lang="en-US"/>
        </a:p>
      </dgm:t>
    </dgm:pt>
    <dgm:pt modelId="{E154496F-59D9-408C-85DA-26228FE2F81B}">
      <dgm:prSet/>
      <dgm:spPr/>
      <dgm:t>
        <a:bodyPr/>
        <a:lstStyle/>
        <a:p>
          <a:r>
            <a:rPr lang="vi-VN" dirty="0" err="1"/>
            <a:t>Phép</a:t>
          </a:r>
          <a:r>
            <a:rPr lang="vi-VN" dirty="0"/>
            <a:t> </a:t>
          </a:r>
          <a:r>
            <a:rPr lang="vi-VN" dirty="0" err="1"/>
            <a:t>tính</a:t>
          </a:r>
          <a:r>
            <a:rPr lang="vi-VN" dirty="0"/>
            <a:t> nâng cao</a:t>
          </a:r>
          <a:endParaRPr lang="en-US" dirty="0"/>
        </a:p>
      </dgm:t>
    </dgm:pt>
    <dgm:pt modelId="{34787EA4-4DE0-43C2-9AEF-E2C3761507FA}" type="parTrans" cxnId="{83BA799C-CAF9-48AB-AA6F-DB57343C1626}">
      <dgm:prSet/>
      <dgm:spPr/>
      <dgm:t>
        <a:bodyPr/>
        <a:lstStyle/>
        <a:p>
          <a:endParaRPr lang="en-US"/>
        </a:p>
      </dgm:t>
    </dgm:pt>
    <dgm:pt modelId="{A99B699C-846B-47F0-947F-BC86FAC43700}" type="sibTrans" cxnId="{83BA799C-CAF9-48AB-AA6F-DB57343C1626}">
      <dgm:prSet/>
      <dgm:spPr/>
      <dgm:t>
        <a:bodyPr/>
        <a:lstStyle/>
        <a:p>
          <a:endParaRPr lang="en-US"/>
        </a:p>
      </dgm:t>
    </dgm:pt>
    <dgm:pt modelId="{DFF54A84-CE01-4B63-A3EC-51D88C8BDBA8}">
      <dgm:prSet/>
      <dgm:spPr/>
      <dgm:t>
        <a:bodyPr/>
        <a:lstStyle/>
        <a:p>
          <a:r>
            <a:rPr lang="vi-VN" dirty="0" err="1"/>
            <a:t>Lũy</a:t>
          </a:r>
          <a:r>
            <a:rPr lang="vi-VN" dirty="0"/>
            <a:t> </a:t>
          </a:r>
          <a:r>
            <a:rPr lang="vi-VN" dirty="0" err="1"/>
            <a:t>thừa</a:t>
          </a:r>
          <a:r>
            <a:rPr lang="vi-VN" dirty="0"/>
            <a:t>, sin, </a:t>
          </a:r>
          <a:r>
            <a:rPr lang="vi-VN" dirty="0" err="1"/>
            <a:t>cos</a:t>
          </a:r>
          <a:endParaRPr lang="en-US" dirty="0" err="1"/>
        </a:p>
      </dgm:t>
    </dgm:pt>
    <dgm:pt modelId="{BAA7D890-C736-4460-ACDA-C1ABE6737BBA}" type="parTrans" cxnId="{FFD10730-3851-4E0B-8506-0E6F42E88376}">
      <dgm:prSet/>
      <dgm:spPr/>
      <dgm:t>
        <a:bodyPr/>
        <a:lstStyle/>
        <a:p>
          <a:endParaRPr lang="en-US"/>
        </a:p>
      </dgm:t>
    </dgm:pt>
    <dgm:pt modelId="{0FE7E1E2-F5C3-435C-AD73-25C339778958}" type="sibTrans" cxnId="{FFD10730-3851-4E0B-8506-0E6F42E88376}">
      <dgm:prSet/>
      <dgm:spPr/>
      <dgm:t>
        <a:bodyPr/>
        <a:lstStyle/>
        <a:p>
          <a:endParaRPr lang="en-US"/>
        </a:p>
      </dgm:t>
    </dgm:pt>
    <dgm:pt modelId="{4343D9EA-97C8-4467-AFCE-028DB4BC1EFA}">
      <dgm:prSet/>
      <dgm:spPr/>
      <dgm:t>
        <a:bodyPr/>
        <a:lstStyle/>
        <a:p>
          <a:r>
            <a:rPr lang="vi-VN" dirty="0"/>
            <a:t>Min, </a:t>
          </a:r>
          <a:r>
            <a:rPr lang="vi-VN" dirty="0" err="1"/>
            <a:t>max</a:t>
          </a:r>
          <a:r>
            <a:rPr lang="vi-VN" dirty="0"/>
            <a:t>, </a:t>
          </a:r>
          <a:r>
            <a:rPr lang="vi-VN" dirty="0" err="1"/>
            <a:t>mod</a:t>
          </a:r>
          <a:endParaRPr lang="en-US" dirty="0" err="1"/>
        </a:p>
      </dgm:t>
    </dgm:pt>
    <dgm:pt modelId="{2D17C40D-879F-4C2D-9E95-482C20047567}" type="parTrans" cxnId="{FC2CB7DB-7EBE-4D30-B009-85C885FF8B39}">
      <dgm:prSet/>
      <dgm:spPr/>
      <dgm:t>
        <a:bodyPr/>
        <a:lstStyle/>
        <a:p>
          <a:endParaRPr lang="en-US"/>
        </a:p>
      </dgm:t>
    </dgm:pt>
    <dgm:pt modelId="{C67DAE4D-6429-4C5B-BF9A-0F394AB1DB7D}" type="sibTrans" cxnId="{FC2CB7DB-7EBE-4D30-B009-85C885FF8B39}">
      <dgm:prSet/>
      <dgm:spPr/>
      <dgm:t>
        <a:bodyPr/>
        <a:lstStyle/>
        <a:p>
          <a:endParaRPr lang="en-US"/>
        </a:p>
      </dgm:t>
    </dgm:pt>
    <dgm:pt modelId="{C559551C-3120-4647-8355-5E64B87923C2}">
      <dgm:prSet/>
      <dgm:spPr/>
      <dgm:t>
        <a:bodyPr/>
        <a:lstStyle/>
        <a:p>
          <a:r>
            <a:rPr lang="vi-VN" dirty="0" err="1"/>
            <a:t>Lịch</a:t>
          </a:r>
          <a:r>
            <a:rPr lang="vi-VN" dirty="0"/>
            <a:t> </a:t>
          </a:r>
          <a:r>
            <a:rPr lang="vi-VN" dirty="0" err="1"/>
            <a:t>sử</a:t>
          </a:r>
          <a:r>
            <a:rPr lang="vi-VN" dirty="0"/>
            <a:t> </a:t>
          </a:r>
          <a:r>
            <a:rPr lang="vi-VN" dirty="0" err="1"/>
            <a:t>tính</a:t>
          </a:r>
          <a:r>
            <a:rPr lang="vi-VN" dirty="0"/>
            <a:t> </a:t>
          </a:r>
          <a:r>
            <a:rPr lang="vi-VN" dirty="0" err="1"/>
            <a:t>toán</a:t>
          </a:r>
          <a:endParaRPr lang="en-US" dirty="0" err="1"/>
        </a:p>
      </dgm:t>
    </dgm:pt>
    <dgm:pt modelId="{349F840D-FF26-40C6-9A98-9524B719E8F0}" type="parTrans" cxnId="{D4DF964B-24AC-49F1-835B-115C23BEE9BD}">
      <dgm:prSet/>
      <dgm:spPr/>
      <dgm:t>
        <a:bodyPr/>
        <a:lstStyle/>
        <a:p>
          <a:endParaRPr lang="en-US"/>
        </a:p>
      </dgm:t>
    </dgm:pt>
    <dgm:pt modelId="{03C2CDD2-2CDF-471D-ADCA-417A179419E7}" type="sibTrans" cxnId="{D4DF964B-24AC-49F1-835B-115C23BEE9BD}">
      <dgm:prSet/>
      <dgm:spPr/>
      <dgm:t>
        <a:bodyPr/>
        <a:lstStyle/>
        <a:p>
          <a:endParaRPr lang="en-US"/>
        </a:p>
      </dgm:t>
    </dgm:pt>
    <dgm:pt modelId="{C92E73D2-4A51-4717-85C2-B2F9D84334ED}">
      <dgm:prSet/>
      <dgm:spPr/>
      <dgm:t>
        <a:bodyPr/>
        <a:lstStyle/>
        <a:p>
          <a:r>
            <a:rPr lang="vi-VN" dirty="0" err="1"/>
            <a:t>Đổi</a:t>
          </a:r>
          <a:r>
            <a:rPr lang="vi-VN" dirty="0"/>
            <a:t> </a:t>
          </a:r>
          <a:r>
            <a:rPr lang="vi-VN" dirty="0" err="1"/>
            <a:t>dấu</a:t>
          </a:r>
          <a:endParaRPr lang="en-US" dirty="0" err="1"/>
        </a:p>
      </dgm:t>
    </dgm:pt>
    <dgm:pt modelId="{CD9C9AA7-E89E-42CA-89A4-0F5656B2B58B}" type="parTrans" cxnId="{DD6A7976-91F8-402C-A978-77D33E9C3F62}">
      <dgm:prSet/>
      <dgm:spPr/>
      <dgm:t>
        <a:bodyPr/>
        <a:lstStyle/>
        <a:p>
          <a:endParaRPr lang="en-US"/>
        </a:p>
      </dgm:t>
    </dgm:pt>
    <dgm:pt modelId="{088D2EC0-0D65-495A-BC94-CCDC26EACF4B}" type="sibTrans" cxnId="{DD6A7976-91F8-402C-A978-77D33E9C3F62}">
      <dgm:prSet/>
      <dgm:spPr/>
      <dgm:t>
        <a:bodyPr/>
        <a:lstStyle/>
        <a:p>
          <a:endParaRPr lang="en-US"/>
        </a:p>
      </dgm:t>
    </dgm:pt>
    <dgm:pt modelId="{DF8DE8CD-00C9-4DB1-AB29-6BC9C907B106}">
      <dgm:prSet/>
      <dgm:spPr/>
      <dgm:t>
        <a:bodyPr/>
        <a:lstStyle/>
        <a:p>
          <a:r>
            <a:rPr lang="vi-VN" dirty="0" err="1">
              <a:cs typeface="Arial"/>
            </a:rPr>
            <a:t>Với</a:t>
          </a:r>
          <a:r>
            <a:rPr lang="vi-VN" dirty="0">
              <a:cs typeface="Arial"/>
            </a:rPr>
            <a:t> </a:t>
          </a:r>
          <a:r>
            <a:rPr lang="vi-VN" dirty="0" err="1">
              <a:cs typeface="Arial"/>
            </a:rPr>
            <a:t>dấu</a:t>
          </a:r>
          <a:r>
            <a:rPr lang="vi-VN" dirty="0">
              <a:cs typeface="Arial"/>
            </a:rPr>
            <a:t> </a:t>
          </a:r>
          <a:r>
            <a:rPr lang="vi-VN" dirty="0" err="1"/>
            <a:t>ngoặc</a:t>
          </a:r>
          <a:endParaRPr lang="en-US" dirty="0" err="1"/>
        </a:p>
      </dgm:t>
    </dgm:pt>
    <dgm:pt modelId="{337CE0E0-D200-4ACD-94E0-A5C59321C55C}" type="parTrans" cxnId="{8FA6F565-BC64-4765-8A43-E26B23DAF8B8}">
      <dgm:prSet/>
      <dgm:spPr/>
      <dgm:t>
        <a:bodyPr/>
        <a:lstStyle/>
        <a:p>
          <a:endParaRPr lang="en-US"/>
        </a:p>
      </dgm:t>
    </dgm:pt>
    <dgm:pt modelId="{28BC5444-D38F-425C-A52F-3673CEF52DFB}" type="sibTrans" cxnId="{8FA6F565-BC64-4765-8A43-E26B23DAF8B8}">
      <dgm:prSet/>
      <dgm:spPr/>
      <dgm:t>
        <a:bodyPr/>
        <a:lstStyle/>
        <a:p>
          <a:endParaRPr lang="en-US"/>
        </a:p>
      </dgm:t>
    </dgm:pt>
    <dgm:pt modelId="{F67CF6A1-6D07-482D-9801-18043669508F}">
      <dgm:prSet/>
      <dgm:spPr/>
      <dgm:t>
        <a:bodyPr/>
        <a:lstStyle/>
        <a:p>
          <a:r>
            <a:rPr lang="vi-VN" dirty="0" err="1"/>
            <a:t>Các</a:t>
          </a:r>
          <a:r>
            <a:rPr lang="vi-VN" dirty="0"/>
            <a:t> </a:t>
          </a:r>
          <a:r>
            <a:rPr lang="vi-VN" dirty="0" err="1"/>
            <a:t>tùy</a:t>
          </a:r>
          <a:r>
            <a:rPr lang="vi-VN" dirty="0"/>
            <a:t> </a:t>
          </a:r>
          <a:r>
            <a:rPr lang="vi-VN" dirty="0" err="1"/>
            <a:t>chọn</a:t>
          </a:r>
          <a:r>
            <a:rPr lang="vi-VN" dirty="0"/>
            <a:t> </a:t>
          </a:r>
          <a:r>
            <a:rPr lang="vi-VN" dirty="0" err="1"/>
            <a:t>khác</a:t>
          </a:r>
          <a:endParaRPr lang="en-US"/>
        </a:p>
      </dgm:t>
    </dgm:pt>
    <dgm:pt modelId="{234C3463-64A5-4524-BD6F-2ECE18784706}" type="parTrans" cxnId="{4F1DC8A2-C59A-463E-8AB8-E27C9CC7F7BB}">
      <dgm:prSet/>
      <dgm:spPr/>
    </dgm:pt>
    <dgm:pt modelId="{C8C6CA5B-710D-42F5-B975-94B4DF71378D}" type="sibTrans" cxnId="{4F1DC8A2-C59A-463E-8AB8-E27C9CC7F7BB}">
      <dgm:prSet/>
      <dgm:spPr/>
    </dgm:pt>
    <dgm:pt modelId="{4C6CE1E0-3F49-48F5-8EBF-E652EE4E2687}" type="pres">
      <dgm:prSet presAssocID="{33AECBC7-281E-43B5-BAAC-21702E481F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BF0D6F-9B65-4D8A-A621-CD4C0A8604B9}" type="pres">
      <dgm:prSet presAssocID="{4B57970D-045A-40BA-A4E7-05669E9485FB}" presName="linNode" presStyleCnt="0"/>
      <dgm:spPr/>
    </dgm:pt>
    <dgm:pt modelId="{41E384A5-04A5-49EC-A22E-9F66955DA5D5}" type="pres">
      <dgm:prSet presAssocID="{4B57970D-045A-40BA-A4E7-05669E9485F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4573D4-6C47-49D8-B59C-3F772AB0E5AD}" type="pres">
      <dgm:prSet presAssocID="{4B57970D-045A-40BA-A4E7-05669E9485F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82AF4-0899-45A7-8363-4573168CDAF2}" type="pres">
      <dgm:prSet presAssocID="{56462741-3C09-48EA-9EE4-AF2808667CCF}" presName="sp" presStyleCnt="0"/>
      <dgm:spPr/>
    </dgm:pt>
    <dgm:pt modelId="{596BA899-6336-40B5-B4DB-030E301D5EB2}" type="pres">
      <dgm:prSet presAssocID="{E154496F-59D9-408C-85DA-26228FE2F81B}" presName="linNode" presStyleCnt="0"/>
      <dgm:spPr/>
    </dgm:pt>
    <dgm:pt modelId="{F235AB06-C0B6-48B4-A394-B91A89E0A640}" type="pres">
      <dgm:prSet presAssocID="{E154496F-59D9-408C-85DA-26228FE2F81B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59057-A7D6-4FE9-8777-42FA595B61CC}" type="pres">
      <dgm:prSet presAssocID="{E154496F-59D9-408C-85DA-26228FE2F81B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FCB371-BF21-4130-8A55-9426E97D55FC}" type="pres">
      <dgm:prSet presAssocID="{A99B699C-846B-47F0-947F-BC86FAC43700}" presName="sp" presStyleCnt="0"/>
      <dgm:spPr/>
    </dgm:pt>
    <dgm:pt modelId="{549DBFA2-97DE-4F29-9208-4A98BE0AB984}" type="pres">
      <dgm:prSet presAssocID="{C559551C-3120-4647-8355-5E64B87923C2}" presName="linNode" presStyleCnt="0"/>
      <dgm:spPr/>
    </dgm:pt>
    <dgm:pt modelId="{8A6BE801-3C93-4870-932B-052BF37525C4}" type="pres">
      <dgm:prSet presAssocID="{C559551C-3120-4647-8355-5E64B87923C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61352-3C70-41DB-9A53-003DCEC93B15}" type="pres">
      <dgm:prSet presAssocID="{03C2CDD2-2CDF-471D-ADCA-417A179419E7}" presName="sp" presStyleCnt="0"/>
      <dgm:spPr/>
    </dgm:pt>
    <dgm:pt modelId="{9865990A-51D1-49DD-80D2-C44B1335E7EC}" type="pres">
      <dgm:prSet presAssocID="{F67CF6A1-6D07-482D-9801-18043669508F}" presName="linNode" presStyleCnt="0"/>
      <dgm:spPr/>
    </dgm:pt>
    <dgm:pt modelId="{17E29D70-1DA5-44D8-9391-1EDA87C4D84B}" type="pres">
      <dgm:prSet presAssocID="{F67CF6A1-6D07-482D-9801-18043669508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DD323-4886-4499-BCCB-A6A2B558F16C}" type="pres">
      <dgm:prSet presAssocID="{F67CF6A1-6D07-482D-9801-18043669508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8756E0-4810-4D4C-BDC5-D442F36A3619}" type="presOf" srcId="{DF8DE8CD-00C9-4DB1-AB29-6BC9C907B106}" destId="{A67DD323-4886-4499-BCCB-A6A2B558F16C}" srcOrd="0" destOrd="1" presId="urn:microsoft.com/office/officeart/2005/8/layout/vList5"/>
    <dgm:cxn modelId="{BEFE76E0-DE79-4A67-8259-9C156B573CA2}" type="presOf" srcId="{4343D9EA-97C8-4467-AFCE-028DB4BC1EFA}" destId="{7FF59057-A7D6-4FE9-8777-42FA595B61CC}" srcOrd="0" destOrd="1" presId="urn:microsoft.com/office/officeart/2005/8/layout/vList5"/>
    <dgm:cxn modelId="{8A0A6870-6AD4-47E1-AA25-C83A395F38C7}" srcId="{33AECBC7-281E-43B5-BAAC-21702E481F8B}" destId="{4B57970D-045A-40BA-A4E7-05669E9485FB}" srcOrd="0" destOrd="0" parTransId="{7BCED8D8-7DDC-45B7-9654-50D8B1575C43}" sibTransId="{56462741-3C09-48EA-9EE4-AF2808667CCF}"/>
    <dgm:cxn modelId="{C1AE9095-A125-4BFA-96DB-692EDB3BC579}" type="presOf" srcId="{F67CF6A1-6D07-482D-9801-18043669508F}" destId="{17E29D70-1DA5-44D8-9391-1EDA87C4D84B}" srcOrd="0" destOrd="0" presId="urn:microsoft.com/office/officeart/2005/8/layout/vList5"/>
    <dgm:cxn modelId="{D4DF964B-24AC-49F1-835B-115C23BEE9BD}" srcId="{33AECBC7-281E-43B5-BAAC-21702E481F8B}" destId="{C559551C-3120-4647-8355-5E64B87923C2}" srcOrd="2" destOrd="0" parTransId="{349F840D-FF26-40C6-9A98-9524B719E8F0}" sibTransId="{03C2CDD2-2CDF-471D-ADCA-417A179419E7}"/>
    <dgm:cxn modelId="{303E491F-6E40-4BEB-A6B0-F9DC1FA05133}" type="presOf" srcId="{4B57970D-045A-40BA-A4E7-05669E9485FB}" destId="{41E384A5-04A5-49EC-A22E-9F66955DA5D5}" srcOrd="0" destOrd="0" presId="urn:microsoft.com/office/officeart/2005/8/layout/vList5"/>
    <dgm:cxn modelId="{A7DB490D-3BFD-43F8-9164-7E03431E0E45}" srcId="{4B57970D-045A-40BA-A4E7-05669E9485FB}" destId="{1660A81E-92C1-4D48-A3DB-C92882706673}" srcOrd="0" destOrd="0" parTransId="{4C4C2C6D-41EA-4AED-AB2D-D0AD22C015F1}" sibTransId="{42C04E9D-40C9-44D7-A474-32502EA0F7D4}"/>
    <dgm:cxn modelId="{4F1DC8A2-C59A-463E-8AB8-E27C9CC7F7BB}" srcId="{33AECBC7-281E-43B5-BAAC-21702E481F8B}" destId="{F67CF6A1-6D07-482D-9801-18043669508F}" srcOrd="3" destOrd="0" parTransId="{234C3463-64A5-4524-BD6F-2ECE18784706}" sibTransId="{C8C6CA5B-710D-42F5-B975-94B4DF71378D}"/>
    <dgm:cxn modelId="{044C6353-F746-4173-AD7B-97DAC98B6EE8}" type="presOf" srcId="{33AECBC7-281E-43B5-BAAC-21702E481F8B}" destId="{4C6CE1E0-3F49-48F5-8EBF-E652EE4E2687}" srcOrd="0" destOrd="0" presId="urn:microsoft.com/office/officeart/2005/8/layout/vList5"/>
    <dgm:cxn modelId="{891CBB0E-579E-4C9A-A7A6-B2A5A643EDE6}" type="presOf" srcId="{C92E73D2-4A51-4717-85C2-B2F9D84334ED}" destId="{A67DD323-4886-4499-BCCB-A6A2B558F16C}" srcOrd="0" destOrd="0" presId="urn:microsoft.com/office/officeart/2005/8/layout/vList5"/>
    <dgm:cxn modelId="{FFD10730-3851-4E0B-8506-0E6F42E88376}" srcId="{E154496F-59D9-408C-85DA-26228FE2F81B}" destId="{DFF54A84-CE01-4B63-A3EC-51D88C8BDBA8}" srcOrd="0" destOrd="0" parTransId="{BAA7D890-C736-4460-ACDA-C1ABE6737BBA}" sibTransId="{0FE7E1E2-F5C3-435C-AD73-25C339778958}"/>
    <dgm:cxn modelId="{8FA6F565-BC64-4765-8A43-E26B23DAF8B8}" srcId="{F67CF6A1-6D07-482D-9801-18043669508F}" destId="{DF8DE8CD-00C9-4DB1-AB29-6BC9C907B106}" srcOrd="1" destOrd="0" parTransId="{337CE0E0-D200-4ACD-94E0-A5C59321C55C}" sibTransId="{28BC5444-D38F-425C-A52F-3673CEF52DFB}"/>
    <dgm:cxn modelId="{FC2CB7DB-7EBE-4D30-B009-85C885FF8B39}" srcId="{E154496F-59D9-408C-85DA-26228FE2F81B}" destId="{4343D9EA-97C8-4467-AFCE-028DB4BC1EFA}" srcOrd="1" destOrd="0" parTransId="{2D17C40D-879F-4C2D-9E95-482C20047567}" sibTransId="{C67DAE4D-6429-4C5B-BF9A-0F394AB1DB7D}"/>
    <dgm:cxn modelId="{020E4A39-D0AE-4907-9B5D-E3435244A4E6}" type="presOf" srcId="{1660A81E-92C1-4D48-A3DB-C92882706673}" destId="{A84573D4-6C47-49D8-B59C-3F772AB0E5AD}" srcOrd="0" destOrd="0" presId="urn:microsoft.com/office/officeart/2005/8/layout/vList5"/>
    <dgm:cxn modelId="{F1944C13-D6D2-4B2F-8F41-5193A3937DE1}" type="presOf" srcId="{E154496F-59D9-408C-85DA-26228FE2F81B}" destId="{F235AB06-C0B6-48B4-A394-B91A89E0A640}" srcOrd="0" destOrd="0" presId="urn:microsoft.com/office/officeart/2005/8/layout/vList5"/>
    <dgm:cxn modelId="{B62C0B05-B85E-4070-B752-A4E93E93B129}" type="presOf" srcId="{DFF54A84-CE01-4B63-A3EC-51D88C8BDBA8}" destId="{7FF59057-A7D6-4FE9-8777-42FA595B61CC}" srcOrd="0" destOrd="0" presId="urn:microsoft.com/office/officeart/2005/8/layout/vList5"/>
    <dgm:cxn modelId="{DD6A7976-91F8-402C-A978-77D33E9C3F62}" srcId="{F67CF6A1-6D07-482D-9801-18043669508F}" destId="{C92E73D2-4A51-4717-85C2-B2F9D84334ED}" srcOrd="0" destOrd="0" parTransId="{CD9C9AA7-E89E-42CA-89A4-0F5656B2B58B}" sibTransId="{088D2EC0-0D65-495A-BC94-CCDC26EACF4B}"/>
    <dgm:cxn modelId="{83BA799C-CAF9-48AB-AA6F-DB57343C1626}" srcId="{33AECBC7-281E-43B5-BAAC-21702E481F8B}" destId="{E154496F-59D9-408C-85DA-26228FE2F81B}" srcOrd="1" destOrd="0" parTransId="{34787EA4-4DE0-43C2-9AEF-E2C3761507FA}" sibTransId="{A99B699C-846B-47F0-947F-BC86FAC43700}"/>
    <dgm:cxn modelId="{1748AD99-5449-4EB6-B906-61F3761B993A}" type="presOf" srcId="{C559551C-3120-4647-8355-5E64B87923C2}" destId="{8A6BE801-3C93-4870-932B-052BF37525C4}" srcOrd="0" destOrd="0" presId="urn:microsoft.com/office/officeart/2005/8/layout/vList5"/>
    <dgm:cxn modelId="{173ABE48-FCEA-4805-A4EE-DCE6D395408A}" type="presParOf" srcId="{4C6CE1E0-3F49-48F5-8EBF-E652EE4E2687}" destId="{93BF0D6F-9B65-4D8A-A621-CD4C0A8604B9}" srcOrd="0" destOrd="0" presId="urn:microsoft.com/office/officeart/2005/8/layout/vList5"/>
    <dgm:cxn modelId="{AF9B98AB-6ACF-4ECA-B156-EE3398368E74}" type="presParOf" srcId="{93BF0D6F-9B65-4D8A-A621-CD4C0A8604B9}" destId="{41E384A5-04A5-49EC-A22E-9F66955DA5D5}" srcOrd="0" destOrd="0" presId="urn:microsoft.com/office/officeart/2005/8/layout/vList5"/>
    <dgm:cxn modelId="{18AB07A8-5F81-4B0C-BD2C-B675CDDD8D73}" type="presParOf" srcId="{93BF0D6F-9B65-4D8A-A621-CD4C0A8604B9}" destId="{A84573D4-6C47-49D8-B59C-3F772AB0E5AD}" srcOrd="1" destOrd="0" presId="urn:microsoft.com/office/officeart/2005/8/layout/vList5"/>
    <dgm:cxn modelId="{D88B9AEF-FC2D-4C83-8A0B-01E9E10145F4}" type="presParOf" srcId="{4C6CE1E0-3F49-48F5-8EBF-E652EE4E2687}" destId="{D6F82AF4-0899-45A7-8363-4573168CDAF2}" srcOrd="1" destOrd="0" presId="urn:microsoft.com/office/officeart/2005/8/layout/vList5"/>
    <dgm:cxn modelId="{24FE0AF8-6DBF-46A7-A6B8-D3BF38A9B13E}" type="presParOf" srcId="{4C6CE1E0-3F49-48F5-8EBF-E652EE4E2687}" destId="{596BA899-6336-40B5-B4DB-030E301D5EB2}" srcOrd="2" destOrd="0" presId="urn:microsoft.com/office/officeart/2005/8/layout/vList5"/>
    <dgm:cxn modelId="{E50C6B64-2D78-4302-82A1-3429F1C77833}" type="presParOf" srcId="{596BA899-6336-40B5-B4DB-030E301D5EB2}" destId="{F235AB06-C0B6-48B4-A394-B91A89E0A640}" srcOrd="0" destOrd="0" presId="urn:microsoft.com/office/officeart/2005/8/layout/vList5"/>
    <dgm:cxn modelId="{64598364-91DF-4B6E-AEA5-745BE16460D9}" type="presParOf" srcId="{596BA899-6336-40B5-B4DB-030E301D5EB2}" destId="{7FF59057-A7D6-4FE9-8777-42FA595B61CC}" srcOrd="1" destOrd="0" presId="urn:microsoft.com/office/officeart/2005/8/layout/vList5"/>
    <dgm:cxn modelId="{40C598F4-9FA2-43EF-AD2C-98DC358948A2}" type="presParOf" srcId="{4C6CE1E0-3F49-48F5-8EBF-E652EE4E2687}" destId="{07FCB371-BF21-4130-8A55-9426E97D55FC}" srcOrd="3" destOrd="0" presId="urn:microsoft.com/office/officeart/2005/8/layout/vList5"/>
    <dgm:cxn modelId="{0BAA70AA-3B5F-4C5C-87B7-D5D0903931E0}" type="presParOf" srcId="{4C6CE1E0-3F49-48F5-8EBF-E652EE4E2687}" destId="{549DBFA2-97DE-4F29-9208-4A98BE0AB984}" srcOrd="4" destOrd="0" presId="urn:microsoft.com/office/officeart/2005/8/layout/vList5"/>
    <dgm:cxn modelId="{213B6D22-1908-4D95-A786-B8EE10054F17}" type="presParOf" srcId="{549DBFA2-97DE-4F29-9208-4A98BE0AB984}" destId="{8A6BE801-3C93-4870-932B-052BF37525C4}" srcOrd="0" destOrd="0" presId="urn:microsoft.com/office/officeart/2005/8/layout/vList5"/>
    <dgm:cxn modelId="{D02E1573-D301-4462-A522-B5642954E074}" type="presParOf" srcId="{4C6CE1E0-3F49-48F5-8EBF-E652EE4E2687}" destId="{03661352-3C70-41DB-9A53-003DCEC93B15}" srcOrd="5" destOrd="0" presId="urn:microsoft.com/office/officeart/2005/8/layout/vList5"/>
    <dgm:cxn modelId="{A45F2257-00CC-419E-8260-7543A92D06DB}" type="presParOf" srcId="{4C6CE1E0-3F49-48F5-8EBF-E652EE4E2687}" destId="{9865990A-51D1-49DD-80D2-C44B1335E7EC}" srcOrd="6" destOrd="0" presId="urn:microsoft.com/office/officeart/2005/8/layout/vList5"/>
    <dgm:cxn modelId="{7F473CEF-1055-47B8-A904-0E5E5C569417}" type="presParOf" srcId="{9865990A-51D1-49DD-80D2-C44B1335E7EC}" destId="{17E29D70-1DA5-44D8-9391-1EDA87C4D84B}" srcOrd="0" destOrd="0" presId="urn:microsoft.com/office/officeart/2005/8/layout/vList5"/>
    <dgm:cxn modelId="{7DB0A0DA-DD9E-4364-A156-DE3D6EEA7A47}" type="presParOf" srcId="{9865990A-51D1-49DD-80D2-C44B1335E7EC}" destId="{A67DD323-4886-4499-BCCB-A6A2B558F1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D48A4-B49D-4B94-B893-2B7D80F9A908}">
      <dsp:nvSpPr>
        <dsp:cNvPr id="0" name=""/>
        <dsp:cNvSpPr/>
      </dsp:nvSpPr>
      <dsp:spPr>
        <a:xfrm>
          <a:off x="0" y="439001"/>
          <a:ext cx="693923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562" tIns="499872" rIns="5385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Phát triển nhanh chóng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Ứng dụng tích hợp</a:t>
          </a:r>
          <a:endParaRPr lang="en-US" sz="2400" kern="1200"/>
        </a:p>
      </dsp:txBody>
      <dsp:txXfrm>
        <a:off x="0" y="439001"/>
        <a:ext cx="6939232" cy="1360800"/>
      </dsp:txXfrm>
    </dsp:sp>
    <dsp:sp modelId="{3CB645EC-55DB-4A30-B8AD-0AD06785500D}">
      <dsp:nvSpPr>
        <dsp:cNvPr id="0" name=""/>
        <dsp:cNvSpPr/>
      </dsp:nvSpPr>
      <dsp:spPr>
        <a:xfrm>
          <a:off x="346961" y="84761"/>
          <a:ext cx="4857462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601" tIns="0" rIns="1836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/>
            <a:t>Thực trạng</a:t>
          </a:r>
          <a:endParaRPr lang="en-US" sz="2400" kern="1200"/>
        </a:p>
      </dsp:txBody>
      <dsp:txXfrm>
        <a:off x="381546" y="119346"/>
        <a:ext cx="4788292" cy="639310"/>
      </dsp:txXfrm>
    </dsp:sp>
    <dsp:sp modelId="{A2187925-801D-40E1-80D0-9B7C73D61697}">
      <dsp:nvSpPr>
        <dsp:cNvPr id="0" name=""/>
        <dsp:cNvSpPr/>
      </dsp:nvSpPr>
      <dsp:spPr>
        <a:xfrm>
          <a:off x="0" y="2283641"/>
          <a:ext cx="6939232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27892"/>
              <a:satOff val="4567"/>
              <a:lumOff val="-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562" tIns="499872" rIns="5385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Có tích hợp sẵn - đơn giản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Trên thị trường có nhiều ứng dụng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Hàm số, biểu đồ</a:t>
          </a:r>
          <a:endParaRPr lang="en-US" sz="2400" kern="1200"/>
        </a:p>
      </dsp:txBody>
      <dsp:txXfrm>
        <a:off x="0" y="2283641"/>
        <a:ext cx="6939232" cy="1738800"/>
      </dsp:txXfrm>
    </dsp:sp>
    <dsp:sp modelId="{E027D1B7-80C2-4BB8-857B-03EE7DA58C2B}">
      <dsp:nvSpPr>
        <dsp:cNvPr id="0" name=""/>
        <dsp:cNvSpPr/>
      </dsp:nvSpPr>
      <dsp:spPr>
        <a:xfrm>
          <a:off x="346961" y="1929401"/>
          <a:ext cx="4857462" cy="708480"/>
        </a:xfrm>
        <a:prstGeom prst="roundRect">
          <a:avLst/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601" tIns="0" rIns="1836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/>
            <a:t>Nhu cầu</a:t>
          </a:r>
          <a:endParaRPr lang="en-US" sz="2400" kern="1200"/>
        </a:p>
      </dsp:txBody>
      <dsp:txXfrm>
        <a:off x="381546" y="1963986"/>
        <a:ext cx="4788292" cy="639310"/>
      </dsp:txXfrm>
    </dsp:sp>
    <dsp:sp modelId="{E3DB3C78-81B4-40AF-9030-CF061221B8AD}">
      <dsp:nvSpPr>
        <dsp:cNvPr id="0" name=""/>
        <dsp:cNvSpPr/>
      </dsp:nvSpPr>
      <dsp:spPr>
        <a:xfrm>
          <a:off x="0" y="4506281"/>
          <a:ext cx="6939232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562" tIns="499872" rIns="53856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Mục đích học tập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/>
            <a:t>Đáp ứng được nhu cầu tính toán cơ bản</a:t>
          </a:r>
          <a:endParaRPr lang="en-US" sz="2400" kern="1200"/>
        </a:p>
      </dsp:txBody>
      <dsp:txXfrm>
        <a:off x="0" y="4506281"/>
        <a:ext cx="6939232" cy="1360800"/>
      </dsp:txXfrm>
    </dsp:sp>
    <dsp:sp modelId="{5AF5848E-2C72-4AD1-9943-DC32650AB99D}">
      <dsp:nvSpPr>
        <dsp:cNvPr id="0" name=""/>
        <dsp:cNvSpPr/>
      </dsp:nvSpPr>
      <dsp:spPr>
        <a:xfrm>
          <a:off x="346961" y="4152041"/>
          <a:ext cx="4857462" cy="708480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3601" tIns="0" rIns="18360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/>
            <a:t>Nội dung</a:t>
          </a:r>
          <a:endParaRPr lang="en-US" sz="2400" kern="1200"/>
        </a:p>
      </dsp:txBody>
      <dsp:txXfrm>
        <a:off x="381546" y="4186626"/>
        <a:ext cx="478829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573D4-6C47-49D8-B59C-3F772AB0E5AD}">
      <dsp:nvSpPr>
        <dsp:cNvPr id="0" name=""/>
        <dsp:cNvSpPr/>
      </dsp:nvSpPr>
      <dsp:spPr>
        <a:xfrm rot="5400000">
          <a:off x="4934205" y="-1968894"/>
          <a:ext cx="900025" cy="506749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500" kern="1200" dirty="0" err="1"/>
            <a:t>Cộng</a:t>
          </a:r>
          <a:r>
            <a:rPr lang="vi-VN" sz="2500" kern="1200" dirty="0"/>
            <a:t>, </a:t>
          </a:r>
          <a:r>
            <a:rPr lang="vi-VN" sz="2500" kern="1200" dirty="0" err="1"/>
            <a:t>trừ</a:t>
          </a:r>
          <a:r>
            <a:rPr lang="vi-VN" sz="2500" kern="1200" dirty="0"/>
            <a:t>, nhân, chia</a:t>
          </a:r>
          <a:endParaRPr lang="en-US" sz="2500" kern="1200" dirty="0"/>
        </a:p>
      </dsp:txBody>
      <dsp:txXfrm rot="-5400000">
        <a:off x="2850468" y="158779"/>
        <a:ext cx="5023563" cy="812153"/>
      </dsp:txXfrm>
    </dsp:sp>
    <dsp:sp modelId="{41E384A5-04A5-49EC-A22E-9F66955DA5D5}">
      <dsp:nvSpPr>
        <dsp:cNvPr id="0" name=""/>
        <dsp:cNvSpPr/>
      </dsp:nvSpPr>
      <dsp:spPr>
        <a:xfrm>
          <a:off x="0" y="2339"/>
          <a:ext cx="2850468" cy="11250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dirty="0" err="1"/>
            <a:t>Phép</a:t>
          </a:r>
          <a:r>
            <a:rPr lang="vi-VN" sz="3300" kern="1200" dirty="0"/>
            <a:t> </a:t>
          </a:r>
          <a:r>
            <a:rPr lang="vi-VN" sz="3300" kern="1200" dirty="0" err="1"/>
            <a:t>tính</a:t>
          </a:r>
          <a:r>
            <a:rPr lang="vi-VN" sz="3300" kern="1200" dirty="0"/>
            <a:t> căn </a:t>
          </a:r>
          <a:r>
            <a:rPr lang="vi-VN" sz="3300" kern="1200" dirty="0" err="1"/>
            <a:t>bản</a:t>
          </a:r>
          <a:endParaRPr lang="en-US" sz="3300" kern="1200" dirty="0" err="1"/>
        </a:p>
      </dsp:txBody>
      <dsp:txXfrm>
        <a:off x="54920" y="57259"/>
        <a:ext cx="2740628" cy="1015192"/>
      </dsp:txXfrm>
    </dsp:sp>
    <dsp:sp modelId="{7FF59057-A7D6-4FE9-8777-42FA595B61CC}">
      <dsp:nvSpPr>
        <dsp:cNvPr id="0" name=""/>
        <dsp:cNvSpPr/>
      </dsp:nvSpPr>
      <dsp:spPr>
        <a:xfrm rot="5400000">
          <a:off x="4934205" y="-787610"/>
          <a:ext cx="900025" cy="5067499"/>
        </a:xfrm>
        <a:prstGeom prst="round2SameRect">
          <a:avLst/>
        </a:prstGeom>
        <a:solidFill>
          <a:schemeClr val="accent5">
            <a:tint val="40000"/>
            <a:alpha val="90000"/>
            <a:hueOff val="4655751"/>
            <a:satOff val="-19827"/>
            <a:lumOff val="21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4655751"/>
              <a:satOff val="-19827"/>
              <a:lumOff val="2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500" kern="1200" dirty="0" err="1"/>
            <a:t>Lũy</a:t>
          </a:r>
          <a:r>
            <a:rPr lang="vi-VN" sz="2500" kern="1200" dirty="0"/>
            <a:t> </a:t>
          </a:r>
          <a:r>
            <a:rPr lang="vi-VN" sz="2500" kern="1200" dirty="0" err="1"/>
            <a:t>thừa</a:t>
          </a:r>
          <a:r>
            <a:rPr lang="vi-VN" sz="2500" kern="1200" dirty="0"/>
            <a:t>, sin, </a:t>
          </a:r>
          <a:r>
            <a:rPr lang="vi-VN" sz="2500" kern="1200" dirty="0" err="1"/>
            <a:t>cos</a:t>
          </a:r>
          <a:endParaRPr lang="en-US" sz="2500" kern="1200" dirty="0" err="1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500" kern="1200" dirty="0"/>
            <a:t>Min, </a:t>
          </a:r>
          <a:r>
            <a:rPr lang="vi-VN" sz="2500" kern="1200" dirty="0" err="1"/>
            <a:t>max</a:t>
          </a:r>
          <a:r>
            <a:rPr lang="vi-VN" sz="2500" kern="1200" dirty="0"/>
            <a:t>, </a:t>
          </a:r>
          <a:r>
            <a:rPr lang="vi-VN" sz="2500" kern="1200" dirty="0" err="1"/>
            <a:t>mod</a:t>
          </a:r>
          <a:endParaRPr lang="en-US" sz="2500" kern="1200" dirty="0" err="1"/>
        </a:p>
      </dsp:txBody>
      <dsp:txXfrm rot="-5400000">
        <a:off x="2850468" y="1340063"/>
        <a:ext cx="5023563" cy="812153"/>
      </dsp:txXfrm>
    </dsp:sp>
    <dsp:sp modelId="{F235AB06-C0B6-48B4-A394-B91A89E0A640}">
      <dsp:nvSpPr>
        <dsp:cNvPr id="0" name=""/>
        <dsp:cNvSpPr/>
      </dsp:nvSpPr>
      <dsp:spPr>
        <a:xfrm>
          <a:off x="0" y="1183623"/>
          <a:ext cx="2850468" cy="1125032"/>
        </a:xfrm>
        <a:prstGeom prst="roundRect">
          <a:avLst/>
        </a:prstGeom>
        <a:gradFill rotWithShape="0">
          <a:gsLst>
            <a:gs pos="0">
              <a:schemeClr val="accent5">
                <a:hueOff val="2911898"/>
                <a:satOff val="-15213"/>
                <a:lumOff val="359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2911898"/>
                <a:satOff val="-15213"/>
                <a:lumOff val="3595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2911898"/>
                <a:satOff val="-15213"/>
                <a:lumOff val="3595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dirty="0" err="1"/>
            <a:t>Phép</a:t>
          </a:r>
          <a:r>
            <a:rPr lang="vi-VN" sz="3300" kern="1200" dirty="0"/>
            <a:t> </a:t>
          </a:r>
          <a:r>
            <a:rPr lang="vi-VN" sz="3300" kern="1200" dirty="0" err="1"/>
            <a:t>tính</a:t>
          </a:r>
          <a:r>
            <a:rPr lang="vi-VN" sz="3300" kern="1200" dirty="0"/>
            <a:t> nâng cao</a:t>
          </a:r>
          <a:endParaRPr lang="en-US" sz="3300" kern="1200" dirty="0"/>
        </a:p>
      </dsp:txBody>
      <dsp:txXfrm>
        <a:off x="54920" y="1238543"/>
        <a:ext cx="2740628" cy="1015192"/>
      </dsp:txXfrm>
    </dsp:sp>
    <dsp:sp modelId="{8A6BE801-3C93-4870-932B-052BF37525C4}">
      <dsp:nvSpPr>
        <dsp:cNvPr id="0" name=""/>
        <dsp:cNvSpPr/>
      </dsp:nvSpPr>
      <dsp:spPr>
        <a:xfrm>
          <a:off x="0" y="2364907"/>
          <a:ext cx="2850468" cy="1125032"/>
        </a:xfrm>
        <a:prstGeom prst="roundRect">
          <a:avLst/>
        </a:prstGeom>
        <a:gradFill rotWithShape="0">
          <a:gsLst>
            <a:gs pos="0">
              <a:schemeClr val="accent5">
                <a:hueOff val="5823795"/>
                <a:satOff val="-30426"/>
                <a:lumOff val="718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5823795"/>
                <a:satOff val="-30426"/>
                <a:lumOff val="7189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5823795"/>
                <a:satOff val="-30426"/>
                <a:lumOff val="7189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dirty="0" err="1"/>
            <a:t>Lịch</a:t>
          </a:r>
          <a:r>
            <a:rPr lang="vi-VN" sz="3300" kern="1200" dirty="0"/>
            <a:t> </a:t>
          </a:r>
          <a:r>
            <a:rPr lang="vi-VN" sz="3300" kern="1200" dirty="0" err="1"/>
            <a:t>sử</a:t>
          </a:r>
          <a:r>
            <a:rPr lang="vi-VN" sz="3300" kern="1200" dirty="0"/>
            <a:t> </a:t>
          </a:r>
          <a:r>
            <a:rPr lang="vi-VN" sz="3300" kern="1200" dirty="0" err="1"/>
            <a:t>tính</a:t>
          </a:r>
          <a:r>
            <a:rPr lang="vi-VN" sz="3300" kern="1200" dirty="0"/>
            <a:t> </a:t>
          </a:r>
          <a:r>
            <a:rPr lang="vi-VN" sz="3300" kern="1200" dirty="0" err="1"/>
            <a:t>toán</a:t>
          </a:r>
          <a:endParaRPr lang="en-US" sz="3300" kern="1200" dirty="0" err="1"/>
        </a:p>
      </dsp:txBody>
      <dsp:txXfrm>
        <a:off x="54920" y="2419827"/>
        <a:ext cx="2740628" cy="1015192"/>
      </dsp:txXfrm>
    </dsp:sp>
    <dsp:sp modelId="{A67DD323-4886-4499-BCCB-A6A2B558F16C}">
      <dsp:nvSpPr>
        <dsp:cNvPr id="0" name=""/>
        <dsp:cNvSpPr/>
      </dsp:nvSpPr>
      <dsp:spPr>
        <a:xfrm rot="5400000">
          <a:off x="4934205" y="1574957"/>
          <a:ext cx="900025" cy="5067499"/>
        </a:xfrm>
        <a:prstGeom prst="round2SameRect">
          <a:avLst/>
        </a:prstGeom>
        <a:solidFill>
          <a:schemeClr val="accent5">
            <a:tint val="40000"/>
            <a:alpha val="90000"/>
            <a:hueOff val="9311502"/>
            <a:satOff val="-39654"/>
            <a:lumOff val="43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9311502"/>
              <a:satOff val="-39654"/>
              <a:lumOff val="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500" kern="1200" dirty="0" err="1"/>
            <a:t>Đổi</a:t>
          </a:r>
          <a:r>
            <a:rPr lang="vi-VN" sz="2500" kern="1200" dirty="0"/>
            <a:t> </a:t>
          </a:r>
          <a:r>
            <a:rPr lang="vi-VN" sz="2500" kern="1200" dirty="0" err="1"/>
            <a:t>dấu</a:t>
          </a:r>
          <a:endParaRPr lang="en-US" sz="2500" kern="1200" dirty="0" err="1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500" kern="1200" dirty="0" err="1">
              <a:cs typeface="Arial"/>
            </a:rPr>
            <a:t>Với</a:t>
          </a:r>
          <a:r>
            <a:rPr lang="vi-VN" sz="2500" kern="1200" dirty="0">
              <a:cs typeface="Arial"/>
            </a:rPr>
            <a:t> </a:t>
          </a:r>
          <a:r>
            <a:rPr lang="vi-VN" sz="2500" kern="1200" dirty="0" err="1">
              <a:cs typeface="Arial"/>
            </a:rPr>
            <a:t>dấu</a:t>
          </a:r>
          <a:r>
            <a:rPr lang="vi-VN" sz="2500" kern="1200" dirty="0">
              <a:cs typeface="Arial"/>
            </a:rPr>
            <a:t> </a:t>
          </a:r>
          <a:r>
            <a:rPr lang="vi-VN" sz="2500" kern="1200" dirty="0" err="1"/>
            <a:t>ngoặc</a:t>
          </a:r>
          <a:endParaRPr lang="en-US" sz="2500" kern="1200" dirty="0" err="1"/>
        </a:p>
      </dsp:txBody>
      <dsp:txXfrm rot="-5400000">
        <a:off x="2850468" y="3702630"/>
        <a:ext cx="5023563" cy="812153"/>
      </dsp:txXfrm>
    </dsp:sp>
    <dsp:sp modelId="{17E29D70-1DA5-44D8-9391-1EDA87C4D84B}">
      <dsp:nvSpPr>
        <dsp:cNvPr id="0" name=""/>
        <dsp:cNvSpPr/>
      </dsp:nvSpPr>
      <dsp:spPr>
        <a:xfrm>
          <a:off x="0" y="3546191"/>
          <a:ext cx="2850468" cy="1125032"/>
        </a:xfrm>
        <a:prstGeom prst="roundRect">
          <a:avLst/>
        </a:prstGeom>
        <a:gradFill rotWithShape="0">
          <a:gsLst>
            <a:gs pos="0">
              <a:schemeClr val="accent5">
                <a:hueOff val="8735693"/>
                <a:satOff val="-45639"/>
                <a:lumOff val="10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8735693"/>
                <a:satOff val="-45639"/>
                <a:lumOff val="1078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8735693"/>
                <a:satOff val="-45639"/>
                <a:lumOff val="1078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300" kern="1200" dirty="0" err="1"/>
            <a:t>Các</a:t>
          </a:r>
          <a:r>
            <a:rPr lang="vi-VN" sz="3300" kern="1200" dirty="0"/>
            <a:t> </a:t>
          </a:r>
          <a:r>
            <a:rPr lang="vi-VN" sz="3300" kern="1200" dirty="0" err="1"/>
            <a:t>tùy</a:t>
          </a:r>
          <a:r>
            <a:rPr lang="vi-VN" sz="3300" kern="1200" dirty="0"/>
            <a:t> </a:t>
          </a:r>
          <a:r>
            <a:rPr lang="vi-VN" sz="3300" kern="1200" dirty="0" err="1"/>
            <a:t>chọn</a:t>
          </a:r>
          <a:r>
            <a:rPr lang="vi-VN" sz="3300" kern="1200" dirty="0"/>
            <a:t> </a:t>
          </a:r>
          <a:r>
            <a:rPr lang="vi-VN" sz="3300" kern="1200" dirty="0" err="1"/>
            <a:t>khác</a:t>
          </a:r>
          <a:endParaRPr lang="en-US" sz="3300" kern="1200"/>
        </a:p>
      </dsp:txBody>
      <dsp:txXfrm>
        <a:off x="54920" y="3601111"/>
        <a:ext cx="2740628" cy="101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3.03.2019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Arial"/>
              </a:rPr>
              <a:t>XÂY DỰNG ỨNG DỤNG CACULATOR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cs typeface="Arial"/>
              </a:rPr>
              <a:t>GVHD: THS.TRƯƠNG THỊ NGỌC PHƯỢNG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0FB28F9-F789-487B-BCE3-E5763F07B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380" y="1158523"/>
            <a:ext cx="5518066" cy="4540955"/>
          </a:xfrm>
        </p:spPr>
        <p:txBody>
          <a:bodyPr anchor="ctr">
            <a:normAutofit/>
          </a:bodyPr>
          <a:lstStyle/>
          <a:p>
            <a:pPr algn="l"/>
            <a:r>
              <a:rPr lang="vi-VN" sz="5400">
                <a:latin typeface="Times New Roman"/>
                <a:cs typeface="Times New Roman"/>
              </a:rPr>
              <a:t>UI</a:t>
            </a:r>
            <a:endParaRPr lang="vi-VN" sz="540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7CC9322-B584-4B90-925C-309AD18E9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17" y="1158522"/>
            <a:ext cx="2893416" cy="4540956"/>
          </a:xfrm>
        </p:spPr>
        <p:txBody>
          <a:bodyPr anchor="ctr">
            <a:normAutofit/>
          </a:bodyPr>
          <a:lstStyle/>
          <a:p>
            <a:r>
              <a:rPr lang="vi-VN" sz="2400">
                <a:latin typeface="Arial"/>
                <a:cs typeface="Arial"/>
              </a:rPr>
              <a:t>UI AND ĐẶC TẢ</a:t>
            </a:r>
            <a:endParaRPr lang="vi-V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4491D590-6687-4C75-9718-D437780CB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88733" y="2774517"/>
            <a:ext cx="353147" cy="353147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4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C51E74-AE1C-4C2D-8766-2627D7476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62C85-3899-41C6-8E4B-A2D08A80C9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9E14F3-0BC2-4EE0-9EC4-040982E14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096916-E0AB-4EB0-9391-9DA40EFB20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892518-7487-4C89-A843-11CECC178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D87A24-348C-4C91-853D-1383DE0ED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A32FF19-1DCA-4F05-A6B1-E5E06317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vi-VN" dirty="0">
                <a:latin typeface="Times New Roman"/>
                <a:cs typeface="Times New Roman"/>
              </a:rPr>
              <a:t>UI </a:t>
            </a:r>
            <a:r>
              <a:rPr lang="vi-VN" dirty="0" err="1">
                <a:latin typeface="Times New Roman"/>
                <a:cs typeface="Times New Roman"/>
              </a:rPr>
              <a:t>và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đặc</a:t>
            </a:r>
            <a:r>
              <a:rPr lang="vi-VN" dirty="0">
                <a:latin typeface="Times New Roman"/>
                <a:cs typeface="Times New Roman"/>
              </a:rPr>
              <a:t> </a:t>
            </a:r>
            <a:r>
              <a:rPr lang="vi-VN" dirty="0" err="1">
                <a:latin typeface="Times New Roman"/>
                <a:cs typeface="Times New Roman"/>
              </a:rPr>
              <a:t>tả</a:t>
            </a:r>
            <a:r>
              <a:rPr lang="vi-VN" dirty="0">
                <a:latin typeface="Times New Roman"/>
                <a:cs typeface="Times New Roman"/>
              </a:rPr>
              <a:t> UI</a:t>
            </a:r>
            <a:endParaRPr lang="vi-V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3672E-9ED3-421E-BEDE-CA4AD7470D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A670624-2096-43D9-9A7F-D06B53C2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2652855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vi-VN" sz="1600" b="1" dirty="0">
                <a:latin typeface="Arial"/>
                <a:cs typeface="Arial"/>
              </a:rPr>
              <a:t>Giao </a:t>
            </a:r>
            <a:r>
              <a:rPr lang="vi-VN" sz="1600" b="1" dirty="0" err="1">
                <a:latin typeface="Arial"/>
                <a:cs typeface="Arial"/>
              </a:rPr>
              <a:t>diện</a:t>
            </a:r>
            <a:r>
              <a:rPr lang="vi-VN" sz="1600" b="1" dirty="0">
                <a:latin typeface="Arial"/>
                <a:cs typeface="Arial"/>
              </a:rPr>
              <a:t> </a:t>
            </a:r>
            <a:r>
              <a:rPr lang="vi-VN" sz="1600" b="1" dirty="0" err="1">
                <a:latin typeface="Arial"/>
                <a:cs typeface="Arial"/>
              </a:rPr>
              <a:t>phone</a:t>
            </a:r>
            <a:r>
              <a:rPr lang="vi-VN" sz="1600" b="1" dirty="0">
                <a:latin typeface="Arial"/>
                <a:cs typeface="Arial"/>
              </a:rPr>
              <a:t>  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170" indent="-344170"/>
            <a:r>
              <a:rPr lang="vi-VN" sz="1600" b="1" dirty="0">
                <a:latin typeface="Arial"/>
                <a:cs typeface="Arial"/>
              </a:rPr>
              <a:t>Ghi </a:t>
            </a:r>
            <a:r>
              <a:rPr lang="vi-VN" sz="1600" b="1" dirty="0" err="1">
                <a:latin typeface="Arial"/>
                <a:cs typeface="Arial"/>
              </a:rPr>
              <a:t>gì</a:t>
            </a:r>
            <a:r>
              <a:rPr lang="vi-VN" sz="1600" b="1" dirty="0">
                <a:latin typeface="Arial"/>
                <a:cs typeface="Arial"/>
              </a:rPr>
              <a:t> thêm </a:t>
            </a:r>
            <a:r>
              <a:rPr lang="vi-VN" sz="1600" b="1" dirty="0" err="1">
                <a:latin typeface="Arial"/>
                <a:cs typeface="Arial"/>
              </a:rPr>
              <a:t>nếu</a:t>
            </a:r>
            <a:r>
              <a:rPr lang="vi-VN" sz="1600" b="1" dirty="0">
                <a:latin typeface="Arial"/>
                <a:cs typeface="Arial"/>
              </a:rPr>
              <a:t> </a:t>
            </a:r>
            <a:r>
              <a:rPr lang="vi-VN" sz="1600" b="1" dirty="0" err="1">
                <a:latin typeface="Arial"/>
                <a:cs typeface="Arial"/>
              </a:rPr>
              <a:t>cần</a:t>
            </a:r>
            <a:r>
              <a:rPr lang="vi-VN" sz="1600" b="1" dirty="0">
                <a:latin typeface="Arial"/>
                <a:cs typeface="Arial"/>
              </a:rPr>
              <a:t>                       </a:t>
            </a:r>
            <a:endParaRPr lang="vi-VN" sz="1600" dirty="0">
              <a:latin typeface="Arial"/>
              <a:cs typeface="Arial" panose="020B0604020202020204" pitchFamily="34" charset="0"/>
            </a:endParaRPr>
          </a:p>
        </p:txBody>
      </p:sp>
      <p:pic>
        <p:nvPicPr>
          <p:cNvPr id="6" name="Hình ảnh 6" descr="Ảnh có chứa tường&#10;&#10;Mô tả được tạo với mức tin cậy cao">
            <a:extLst>
              <a:ext uri="{FF2B5EF4-FFF2-40B4-BE49-F238E27FC236}">
                <a16:creationId xmlns:a16="http://schemas.microsoft.com/office/drawing/2014/main" id="{AFAD126C-341C-4330-8E31-9814828BB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659" y="2099530"/>
            <a:ext cx="2105138" cy="429361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Hình ảnh 4" descr="Ảnh có chứa đồng hồ, tường, đối tượng&#10;&#10;Mô tả được tạo với mức tin cậy rất cao">
            <a:extLst>
              <a:ext uri="{FF2B5EF4-FFF2-40B4-BE49-F238E27FC236}">
                <a16:creationId xmlns:a16="http://schemas.microsoft.com/office/drawing/2014/main" id="{DBAA3DD9-13EA-4B78-A565-A5C1E3683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233" y="2104365"/>
            <a:ext cx="2076559" cy="42361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0CDB75-827B-4440-97E9-6AAC28D20F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3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893C85B-E735-4AD3-ACE8-0C05391DAB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CC01700-0DAF-409D-8F9A-E1FBB8051C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74D9D5-36A9-490D-986C-FB735A3F5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0A95334-1353-41CA-B7DF-217E9B64FE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764006-37BB-4A14-9107-C82B9AC77C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6276A3-6F06-4272-9B25-C0F0EE164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CCE73B-7B8E-4C3F-9EA9-1E9130A1F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6463580-1FDE-4E54-9779-ACE202B7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Giao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tablet</a:t>
            </a:r>
            <a:br>
              <a:rPr lang="en-US" sz="3200" dirty="0"/>
            </a:br>
            <a:r>
              <a:rPr lang="en-US" sz="3200" dirty="0" err="1">
                <a:cs typeface="Arial"/>
              </a:rPr>
              <a:t>Giao</a:t>
            </a:r>
            <a:r>
              <a:rPr lang="en-US" sz="3200" dirty="0">
                <a:cs typeface="Arial"/>
              </a:rPr>
              <a:t> </a:t>
            </a:r>
            <a:r>
              <a:rPr lang="en-US" sz="3200" dirty="0" err="1">
                <a:cs typeface="Arial"/>
              </a:rPr>
              <a:t>diện</a:t>
            </a:r>
            <a:r>
              <a:rPr lang="en-US" sz="3200" dirty="0">
                <a:cs typeface="Arial"/>
              </a:rPr>
              <a:t> history</a:t>
            </a:r>
          </a:p>
        </p:txBody>
      </p:sp>
      <p:pic>
        <p:nvPicPr>
          <p:cNvPr id="5" name="Hình ảnh 5">
            <a:extLst>
              <a:ext uri="{FF2B5EF4-FFF2-40B4-BE49-F238E27FC236}">
                <a16:creationId xmlns:a16="http://schemas.microsoft.com/office/drawing/2014/main" id="{E19A8273-A839-40B6-A780-BA3FE59A4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8" y="1339377"/>
            <a:ext cx="2113983" cy="430191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Hình ảnh 3">
            <a:extLst>
              <a:ext uri="{FF2B5EF4-FFF2-40B4-BE49-F238E27FC236}">
                <a16:creationId xmlns:a16="http://schemas.microsoft.com/office/drawing/2014/main" id="{283117AB-E35D-4CFF-AE3B-43B928548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4766" y="975823"/>
            <a:ext cx="3393567" cy="505079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46AD19D-F1EF-4D69-BDF7-2EE8DA84C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E33387A-816F-47CB-AD62-753B588B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vi-VN" b="1" dirty="0">
                <a:solidFill>
                  <a:schemeClr val="bg1"/>
                </a:solidFill>
                <a:latin typeface="Times New Roman"/>
                <a:cs typeface="Times New Roman"/>
              </a:rPr>
              <a:t>GIỚI THIỆU</a:t>
            </a:r>
            <a:endParaRPr lang="vi-VN" b="1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Chỗ dành sẵn cho Nội dung 2">
            <a:extLst>
              <a:ext uri="{FF2B5EF4-FFF2-40B4-BE49-F238E27FC236}">
                <a16:creationId xmlns:a16="http://schemas.microsoft.com/office/drawing/2014/main" id="{E08806CB-B61B-46C8-8F38-307E37240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362613"/>
              </p:ext>
            </p:extLst>
          </p:nvPr>
        </p:nvGraphicFramePr>
        <p:xfrm>
          <a:off x="5075862" y="581233"/>
          <a:ext cx="6939232" cy="5951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0301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7762460-8516-4E65-8D92-E692CC78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vi-VN" b="1" dirty="0">
                <a:latin typeface="Times New Roman"/>
                <a:cs typeface="Times New Roman"/>
              </a:rPr>
              <a:t>PHÂN TÍCH CHỨC NĂNG</a:t>
            </a:r>
            <a:endParaRPr lang="vi-VN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CD6F11-9AE1-4E07-AFD6-0284FAA57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ỗ dành sẵn cho Nội dung 2">
            <a:extLst>
              <a:ext uri="{FF2B5EF4-FFF2-40B4-BE49-F238E27FC236}">
                <a16:creationId xmlns:a16="http://schemas.microsoft.com/office/drawing/2014/main" id="{8F1D7CD3-6C8C-477C-930D-F5E477787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341086"/>
              </p:ext>
            </p:extLst>
          </p:nvPr>
        </p:nvGraphicFramePr>
        <p:xfrm>
          <a:off x="1975805" y="1678305"/>
          <a:ext cx="7917968" cy="46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6737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4D73A5-F81C-4F29-B8E1-C8108AC5C0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2A7C2CC-7A36-4A97-B6CB-31750E68B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8856" cy="2268559"/>
          </a:xfrm>
        </p:spPr>
        <p:txBody>
          <a:bodyPr>
            <a:normAutofit/>
          </a:bodyPr>
          <a:lstStyle/>
          <a:p>
            <a:r>
              <a:rPr lang="vi-VN" sz="3200" dirty="0" err="1">
                <a:latin typeface="Times New Roman"/>
                <a:cs typeface="Times New Roman"/>
              </a:rPr>
              <a:t>Class</a:t>
            </a:r>
            <a:r>
              <a:rPr lang="vi-VN" sz="3200" dirty="0">
                <a:latin typeface="Times New Roman"/>
                <a:cs typeface="Times New Roman"/>
              </a:rPr>
              <a:t> </a:t>
            </a:r>
            <a:r>
              <a:rPr lang="vi-VN" sz="3200" dirty="0" err="1">
                <a:latin typeface="Times New Roman"/>
                <a:cs typeface="Times New Roman"/>
              </a:rPr>
              <a:t>Diagram</a:t>
            </a:r>
            <a:endParaRPr lang="vi-VN" sz="3200" dirty="0" err="1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55A8283-1229-43AF-AF3D-AE17C80AA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2503753" cy="1160213"/>
          </a:xfrm>
        </p:spPr>
        <p:txBody>
          <a:bodyPr>
            <a:normAutofit/>
          </a:bodyPr>
          <a:lstStyle/>
          <a:p>
            <a:endParaRPr lang="vi-VN" sz="1600"/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C1A7FD9-4281-403D-B0D8-F5828FE868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14" b="-1"/>
          <a:stretch/>
        </p:blipFill>
        <p:spPr>
          <a:xfrm>
            <a:off x="5679993" y="647191"/>
            <a:ext cx="4826830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4D73A5-F81C-4F29-B8E1-C8108AC5C0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1939" y="3265639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85C84E6-73B8-4A29-A80D-D7D837E1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68479" cy="2268559"/>
          </a:xfrm>
        </p:spPr>
        <p:txBody>
          <a:bodyPr>
            <a:normAutofit/>
          </a:bodyPr>
          <a:lstStyle/>
          <a:p>
            <a:r>
              <a:rPr lang="vi-VN" sz="3200" dirty="0" err="1">
                <a:latin typeface="Times New Roman"/>
                <a:cs typeface="Times New Roman"/>
              </a:rPr>
              <a:t>Class</a:t>
            </a:r>
            <a:r>
              <a:rPr lang="vi-VN" sz="3200" dirty="0">
                <a:latin typeface="Times New Roman"/>
                <a:cs typeface="Times New Roman"/>
              </a:rPr>
              <a:t> </a:t>
            </a:r>
            <a:r>
              <a:rPr lang="vi-VN" sz="3200" dirty="0" err="1">
                <a:latin typeface="Times New Roman"/>
                <a:cs typeface="Times New Roman"/>
              </a:rPr>
              <a:t>Diagram</a:t>
            </a:r>
          </a:p>
          <a:p>
            <a:endParaRPr lang="vi-VN" sz="3200" dirty="0">
              <a:latin typeface="Times New Roman"/>
              <a:cs typeface="Times New Roman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7D604A6-6AB7-4E49-89A8-4B42CBAE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907" y="2268786"/>
            <a:ext cx="2503753" cy="1160213"/>
          </a:xfrm>
        </p:spPr>
        <p:txBody>
          <a:bodyPr>
            <a:normAutofit/>
          </a:bodyPr>
          <a:lstStyle/>
          <a:p>
            <a:endParaRPr lang="vi-VN" sz="1600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20D36DDF-B933-4D14-903B-1D6D9BB32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543" y="647191"/>
            <a:ext cx="4715730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7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8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778CD4E-0644-4F11-B195-F3414D8D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>
            <a:normAutofit/>
          </a:bodyPr>
          <a:lstStyle/>
          <a:p>
            <a:r>
              <a:rPr lang="vi-VN" dirty="0" err="1">
                <a:latin typeface="Times New Roman"/>
                <a:cs typeface="Times New Roman"/>
              </a:rPr>
              <a:t>Class</a:t>
            </a:r>
            <a:r>
              <a:rPr lang="vi-VN" dirty="0">
                <a:latin typeface="Times New Roman"/>
                <a:cs typeface="Times New Roman"/>
              </a:rPr>
              <a:t> </a:t>
            </a:r>
            <a:r>
              <a:rPr lang="vi-VN" dirty="0" err="1">
                <a:latin typeface="Times New Roman"/>
                <a:cs typeface="Times New Roman"/>
              </a:rPr>
              <a:t>Diagram</a:t>
            </a:r>
            <a:endParaRPr lang="vi-VN">
              <a:latin typeface="Times New Roman"/>
              <a:cs typeface="Times New Roman"/>
            </a:endParaRPr>
          </a:p>
          <a:p>
            <a:pPr algn="l"/>
            <a:endParaRPr lang="vi-VN" dirty="0">
              <a:latin typeface="Times New Roman"/>
              <a:cs typeface="Times New Roman"/>
            </a:endParaRPr>
          </a:p>
        </p:txBody>
      </p:sp>
      <p:sp>
        <p:nvSpPr>
          <p:cNvPr id="44" name="TextBox 23">
            <a:extLst>
              <a:ext uri="{FF2B5EF4-FFF2-40B4-BE49-F238E27FC236}">
                <a16:creationId xmlns:a16="http://schemas.microsoft.com/office/drawing/2014/main" id="{F97C24CE-648A-4D3A-8241-7BCFE9A48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5" name="Content Placeholder 8">
            <a:extLst>
              <a:ext uri="{FF2B5EF4-FFF2-40B4-BE49-F238E27FC236}">
                <a16:creationId xmlns:a16="http://schemas.microsoft.com/office/drawing/2014/main" id="{EA5B697A-471A-4987-81D8-9D8E47A2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317493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6" name="Hình ảnh 4">
            <a:extLst>
              <a:ext uri="{FF2B5EF4-FFF2-40B4-BE49-F238E27FC236}">
                <a16:creationId xmlns:a16="http://schemas.microsoft.com/office/drawing/2014/main" id="{9BD32EF0-6155-4C93-B5EC-E2F5B6624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460" y="647190"/>
            <a:ext cx="2926382" cy="589496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7" name="Rectangle 25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7AA80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Hình ảnh 5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3634F458-0637-4F13-B40D-F39A057E9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606" r="184" b="-1"/>
          <a:stretch/>
        </p:blipFill>
        <p:spPr>
          <a:xfrm>
            <a:off x="1929976" y="485317"/>
            <a:ext cx="8447066" cy="591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16A0AB-7D24-4670-827E-C8FEB3146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vi-VN" sz="8000">
                <a:latin typeface="Times New Roman"/>
                <a:cs typeface="Times New Roman"/>
              </a:rPr>
              <a:t>Packet Diagram</a:t>
            </a:r>
            <a:endParaRPr lang="vi-VN" sz="800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C83E0B8-1639-462D-8BF0-BAF51E115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30939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E1850B-81EE-4905-9A6F-BDF593EC7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Hình ảnh 4" descr="Ảnh có chứa ảnh chụp màn hình&#10;&#10;Mô tả được tạo với mức tin cậy rất cao">
            <a:extLst>
              <a:ext uri="{FF2B5EF4-FFF2-40B4-BE49-F238E27FC236}">
                <a16:creationId xmlns:a16="http://schemas.microsoft.com/office/drawing/2014/main" id="{E2E030C0-9247-4117-B83D-2698B70E6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28446" y="806756"/>
            <a:ext cx="9719948" cy="52487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A250539-5364-4CFC-82C6-D791BC0C8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3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130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MS Shell Dlg 2</vt:lpstr>
      <vt:lpstr>Times New Roman</vt:lpstr>
      <vt:lpstr>Wingdings</vt:lpstr>
      <vt:lpstr>Wingdings 3</vt:lpstr>
      <vt:lpstr>Madison</vt:lpstr>
      <vt:lpstr>XÂY DỰNG ỨNG DỤNG CACULATOR</vt:lpstr>
      <vt:lpstr>GIỚI THIỆU</vt:lpstr>
      <vt:lpstr>PHÂN TÍCH CHỨC NĂNG</vt:lpstr>
      <vt:lpstr>Class Diagram</vt:lpstr>
      <vt:lpstr>Class Diagram </vt:lpstr>
      <vt:lpstr>Class Diagram </vt:lpstr>
      <vt:lpstr>PowerPoint Presentation</vt:lpstr>
      <vt:lpstr>Packet Diagram</vt:lpstr>
      <vt:lpstr>PowerPoint Presentation</vt:lpstr>
      <vt:lpstr>UI</vt:lpstr>
      <vt:lpstr>UI và đặc tả UI</vt:lpstr>
      <vt:lpstr>Giao diện tablet Giao diện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 1006</cp:lastModifiedBy>
  <cp:revision>193</cp:revision>
  <dcterms:modified xsi:type="dcterms:W3CDTF">2019-03-03T14:47:51Z</dcterms:modified>
</cp:coreProperties>
</file>