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897" y="472611"/>
            <a:ext cx="9390580" cy="119180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ỨNG DỤNG CALCULATOR TRÊN NỀN TẢNG ANDROID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0760" y="2260315"/>
            <a:ext cx="425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790" y="2937874"/>
            <a:ext cx="5080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15110231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16110478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16110417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16110488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Dung 16110294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3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0"/>
            <a:ext cx="8915399" cy="72946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CHỨC NĂNG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510" y="1263721"/>
            <a:ext cx="9924836" cy="523982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tv_Input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button.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Append()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Texview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tv_Input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1"/>
            <a:ext cx="8915399" cy="770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CHỨC NĂNG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325" y="1017142"/>
            <a:ext cx="10071118" cy="571243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Click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“=”,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KiemTraDuLieuVao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TH1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TH2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ở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tvInput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– ”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. ”.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2++3*4</a:t>
            </a:r>
          </a:p>
          <a:p>
            <a:pPr lvl="0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1"/>
            <a:ext cx="8915399" cy="62672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CHỨC NĂNG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510" y="1119883"/>
            <a:ext cx="9799103" cy="47837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“=”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KiemTra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KiemTraDoUuTien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1"/>
            <a:ext cx="8915399" cy="81165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CHỨC NĂNG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349" y="1325367"/>
            <a:ext cx="8486454" cy="41096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“=”,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mSave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ANS,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Textvew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Resuilt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0"/>
            <a:ext cx="8915399" cy="6883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CHỨC NĂNG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7408" y="1428108"/>
            <a:ext cx="9044988" cy="4859676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Activity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km, m, cm)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(kg, g)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gian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70" y="2486345"/>
            <a:ext cx="2527443" cy="40946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566" y="2518011"/>
            <a:ext cx="2424701" cy="3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0"/>
            <a:ext cx="8915399" cy="8527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MÔ TẢ CHỨC NĂNG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5678" y="1613044"/>
            <a:ext cx="9904287" cy="362677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KeyEvent.KEYCODE_DEL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button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Click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”</a:t>
            </a:r>
          </a:p>
        </p:txBody>
      </p:sp>
    </p:spTree>
    <p:extLst>
      <p:ext uri="{BB962C8B-B14F-4D97-AF65-F5344CB8AC3E}">
        <p14:creationId xmlns:p14="http://schemas.microsoft.com/office/powerpoint/2010/main" val="7324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333" y="1315092"/>
            <a:ext cx="9768279" cy="39658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B050"/>
                </a:solidFill>
                <a:latin typeface="Sitka Display" panose="02000505000000020004" pitchFamily="2" charset="0"/>
                <a:cs typeface="Times New Roman" panose="02020603050405020304" pitchFamily="18" charset="0"/>
              </a:rPr>
              <a:t>CẢM ƠN CÔ VÀ CÁC BẠN ĐÃ CHÚ Ý LẮNG NGHE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</a:t>
            </a:r>
            <a:endParaRPr lang="en-US" sz="6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06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8984" y="82194"/>
            <a:ext cx="3739793" cy="111988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5147" y="1839076"/>
            <a:ext cx="6010381" cy="4783778"/>
          </a:xfrm>
        </p:spPr>
        <p:txBody>
          <a:bodyPr/>
          <a:lstStyle/>
          <a:p>
            <a:pPr marL="400050" indent="-400050">
              <a:buAutoNum type="romanU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</a:p>
          <a:p>
            <a:pPr lvl="1"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pPr lvl="1"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Class Diagram</a:t>
            </a:r>
          </a:p>
          <a:p>
            <a:pPr lvl="1"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Pakage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pPr lvl="1"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Design UI</a:t>
            </a:r>
          </a:p>
          <a:p>
            <a:pPr lvl="1"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marL="400050" indent="-400050">
              <a:buAutoNum type="romanU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CHỨC NĂNG</a:t>
            </a:r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4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777" y="184935"/>
            <a:ext cx="8915399" cy="8013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PHÂN TÍCH THIẾT KẾ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963" y="986321"/>
            <a:ext cx="10253608" cy="491734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29" y="1448656"/>
            <a:ext cx="7859749" cy="47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0"/>
            <a:ext cx="8915399" cy="7294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I. PHÂN TÍCH THIẾT KẾ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963" y="729465"/>
            <a:ext cx="9819650" cy="51741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Class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60" y="1243172"/>
            <a:ext cx="8507002" cy="43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0"/>
            <a:ext cx="8915399" cy="688369"/>
          </a:xfrm>
        </p:spPr>
        <p:txBody>
          <a:bodyPr>
            <a:noAutofit/>
          </a:bodyPr>
          <a:lstStyle/>
          <a:p>
            <a:r>
              <a:rPr lang="en-US" sz="4000" dirty="0"/>
              <a:t>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PHÂN TÍCH THIẾT KẾ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607" y="688369"/>
            <a:ext cx="9758005" cy="52152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Pakage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46" y="1243174"/>
            <a:ext cx="9102902" cy="47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2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962" y="1"/>
            <a:ext cx="8830762" cy="79110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PHÂN TÍCH THIẾT KẾ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791111"/>
            <a:ext cx="7972745" cy="51125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4.1.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Main_Activity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11" y="1571518"/>
            <a:ext cx="2787015" cy="4495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657654" y="1261733"/>
            <a:ext cx="2438713" cy="8219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EditText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4082580" y="1672699"/>
            <a:ext cx="2575074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657654" y="2558265"/>
            <a:ext cx="2424701" cy="6780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705564" y="2897313"/>
            <a:ext cx="1952090" cy="3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19299" y="4037743"/>
            <a:ext cx="2363056" cy="9657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button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 flipV="1">
            <a:off x="4705564" y="4407613"/>
            <a:ext cx="2013735" cy="1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7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1"/>
            <a:ext cx="8915399" cy="770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PHÂN TÍCH THIẾT KẾ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155" y="770563"/>
            <a:ext cx="9986481" cy="574325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Time_Activity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47393" y="1618447"/>
            <a:ext cx="2760913" cy="44124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863135" y="1972639"/>
            <a:ext cx="3082249" cy="552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Textview</a:t>
            </a:r>
            <a:r>
              <a:rPr lang="en-US" dirty="0" smtClean="0"/>
              <a:t> Input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774023" y="2248992"/>
            <a:ext cx="4089112" cy="89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63137" y="3392538"/>
            <a:ext cx="3082248" cy="7164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Textview</a:t>
            </a:r>
            <a:r>
              <a:rPr lang="en-US" dirty="0" smtClean="0"/>
              <a:t> Output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 flipV="1">
            <a:off x="2774023" y="3606230"/>
            <a:ext cx="4089114" cy="14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863136" y="2693855"/>
            <a:ext cx="3082249" cy="5959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RadioButton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vị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3369926" y="2991806"/>
            <a:ext cx="3493210" cy="29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63136" y="4315147"/>
            <a:ext cx="3082249" cy="5753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Radiobutton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2"/>
          </p:cNvCxnSpPr>
          <p:nvPr/>
        </p:nvCxnSpPr>
        <p:spPr>
          <a:xfrm flipH="1" flipV="1">
            <a:off x="3493214" y="3842536"/>
            <a:ext cx="3369922" cy="76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63135" y="5075434"/>
            <a:ext cx="3082249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button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 flipV="1">
            <a:off x="4520629" y="4717190"/>
            <a:ext cx="2342506" cy="70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1"/>
            <a:ext cx="8915399" cy="893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PHÂN TÍCH THIẾT KẾ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712" y="893852"/>
            <a:ext cx="9904287" cy="55274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Design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Weight_activity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11291" y="1692613"/>
            <a:ext cx="2552700" cy="40481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86427" y="943937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Textview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86427" y="1780638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RadioButton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vị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6986427" y="2827026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Textview Output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86427" y="3926500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Radiobutton chọn đơn vị sau khi đổi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2634743" y="1293259"/>
            <a:ext cx="4351684" cy="176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2876765" y="2129960"/>
            <a:ext cx="4109662" cy="111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2634743" y="3176348"/>
            <a:ext cx="4351684" cy="34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 flipV="1">
            <a:off x="2876765" y="3716676"/>
            <a:ext cx="4109662" cy="55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86427" y="4824601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Các button nhập giá trị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2" idx="2"/>
          </p:cNvCxnSpPr>
          <p:nvPr/>
        </p:nvCxnSpPr>
        <p:spPr>
          <a:xfrm flipH="1" flipV="1">
            <a:off x="4356243" y="4777483"/>
            <a:ext cx="2630184" cy="39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325" y="0"/>
            <a:ext cx="8915399" cy="7294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PHÂN TÍCH THIẾT KẾ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509" y="729465"/>
            <a:ext cx="9799103" cy="517419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Length_Activity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4445" y="1555731"/>
            <a:ext cx="2771775" cy="4486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12458" y="923388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Textview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12458" y="1760089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RadioButton</a:t>
            </a:r>
            <a:r>
              <a:rPr lang="en-US" sz="1600" dirty="0" smtClean="0"/>
              <a:t>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vị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7212458" y="2806477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Textview Output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12458" y="3905951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Radiobutton chọn đơn vị sau khi đổi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2547992" y="1272710"/>
            <a:ext cx="4664466" cy="177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3102796" y="2109411"/>
            <a:ext cx="4109662" cy="111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2527444" y="3155799"/>
            <a:ext cx="4685014" cy="5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 flipV="1">
            <a:off x="3123344" y="3832261"/>
            <a:ext cx="4089114" cy="42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212458" y="4804052"/>
            <a:ext cx="3216943" cy="6986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Các button nhập giá trị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4541178" y="4818580"/>
            <a:ext cx="2671280" cy="33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591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Sitka Display</vt:lpstr>
      <vt:lpstr>Times New Roman</vt:lpstr>
      <vt:lpstr>Wingdings 3</vt:lpstr>
      <vt:lpstr>Wisp</vt:lpstr>
      <vt:lpstr>PHÂN TÍCH THIẾT KẾ ỨNG DỤNG CALCULATOR TRÊN NỀN TẢNG ANDROID</vt:lpstr>
      <vt:lpstr>NỘI DUNG</vt:lpstr>
      <vt:lpstr>I. PHÂN TÍCH THIẾT KẾ</vt:lpstr>
      <vt:lpstr>I. PHÂN TÍCH THIẾT KẾ</vt:lpstr>
      <vt:lpstr>I. PHÂN TÍCH THIẾT KẾ</vt:lpstr>
      <vt:lpstr>I. PHÂN TÍCH THIẾT KẾ</vt:lpstr>
      <vt:lpstr>I. PHÂN TÍCH THIẾT KẾ</vt:lpstr>
      <vt:lpstr>I. PHÂN TÍCH THIẾT KẾ</vt:lpstr>
      <vt:lpstr>I. PHÂN TÍCH THIẾT KẾ</vt:lpstr>
      <vt:lpstr>II. MÔ TẢ CHỨC NĂNG</vt:lpstr>
      <vt:lpstr>II. MÔ TẢ CHỨC NĂNG</vt:lpstr>
      <vt:lpstr>II. MÔ TẢ CHỨC NĂNG</vt:lpstr>
      <vt:lpstr>II. MÔ TẢ CHỨC NĂNG</vt:lpstr>
      <vt:lpstr>II. MÔ TẢ CHỨC NĂNG</vt:lpstr>
      <vt:lpstr>II. MÔ TẢ CHỨC NĂNG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ỨNG DỤNG CALCULATOR TRÊN NỀN TẢNG ANDROID</dc:title>
  <dc:creator>Hell Demons</dc:creator>
  <cp:lastModifiedBy>Hell Demons</cp:lastModifiedBy>
  <cp:revision>12</cp:revision>
  <dcterms:created xsi:type="dcterms:W3CDTF">2019-03-05T05:01:34Z</dcterms:created>
  <dcterms:modified xsi:type="dcterms:W3CDTF">2019-03-07T09:14:24Z</dcterms:modified>
</cp:coreProperties>
</file>