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50DB-6768-4946-84F1-0555C8F3798E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49B5-0070-4F49-A07A-AD0B6E2D006A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86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50DB-6768-4946-84F1-0555C8F3798E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49B5-0070-4F49-A07A-AD0B6E2D0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45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50DB-6768-4946-84F1-0555C8F3798E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49B5-0070-4F49-A07A-AD0B6E2D0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74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50DB-6768-4946-84F1-0555C8F3798E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49B5-0070-4F49-A07A-AD0B6E2D006A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3377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50DB-6768-4946-84F1-0555C8F3798E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49B5-0070-4F49-A07A-AD0B6E2D0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346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50DB-6768-4946-84F1-0555C8F3798E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49B5-0070-4F49-A07A-AD0B6E2D006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1469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50DB-6768-4946-84F1-0555C8F3798E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49B5-0070-4F49-A07A-AD0B6E2D0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889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50DB-6768-4946-84F1-0555C8F3798E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49B5-0070-4F49-A07A-AD0B6E2D0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25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50DB-6768-4946-84F1-0555C8F3798E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49B5-0070-4F49-A07A-AD0B6E2D0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50DB-6768-4946-84F1-0555C8F3798E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49B5-0070-4F49-A07A-AD0B6E2D0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79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50DB-6768-4946-84F1-0555C8F3798E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49B5-0070-4F49-A07A-AD0B6E2D0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10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50DB-6768-4946-84F1-0555C8F3798E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49B5-0070-4F49-A07A-AD0B6E2D0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30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50DB-6768-4946-84F1-0555C8F3798E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49B5-0070-4F49-A07A-AD0B6E2D0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132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50DB-6768-4946-84F1-0555C8F3798E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49B5-0070-4F49-A07A-AD0B6E2D0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34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50DB-6768-4946-84F1-0555C8F3798E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49B5-0070-4F49-A07A-AD0B6E2D0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75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50DB-6768-4946-84F1-0555C8F3798E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49B5-0070-4F49-A07A-AD0B6E2D0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22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50DB-6768-4946-84F1-0555C8F3798E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49B5-0070-4F49-A07A-AD0B6E2D0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2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B9A50DB-6768-4946-84F1-0555C8F3798E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A1F49B5-0070-4F49-A07A-AD0B6E2D0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144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881237-649F-4E47-89D2-0D1CD9D744AE}"/>
              </a:ext>
            </a:extLst>
          </p:cNvPr>
          <p:cNvSpPr txBox="1"/>
          <p:nvPr/>
        </p:nvSpPr>
        <p:spPr>
          <a:xfrm>
            <a:off x="986591" y="2046029"/>
            <a:ext cx="10595810" cy="3118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Целью данной работы является разработка комплекса для имитации климатических условий. </a:t>
            </a:r>
            <a:r>
              <a:rPr lang="ru-RU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Настройка</a:t>
            </a:r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сервера для обеспечения взаимодействия с датчиками удаленно.</a:t>
            </a:r>
            <a:endParaRPr lang="ru-RU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243840" algn="just">
              <a:lnSpc>
                <a:spcPct val="107000"/>
              </a:lnSpc>
            </a:pPr>
            <a:endParaRPr lang="ru-RU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0CC75C-8C4B-443A-B27A-B7DACA3888DE}"/>
              </a:ext>
            </a:extLst>
          </p:cNvPr>
          <p:cNvSpPr txBox="1"/>
          <p:nvPr/>
        </p:nvSpPr>
        <p:spPr>
          <a:xfrm>
            <a:off x="4050631" y="168260"/>
            <a:ext cx="61120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</p:spTree>
    <p:extLst>
      <p:ext uri="{BB962C8B-B14F-4D97-AF65-F5344CB8AC3E}">
        <p14:creationId xmlns:p14="http://schemas.microsoft.com/office/powerpoint/2010/main" val="383641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3E4D32-C3C5-4457-A7C6-6C4A96524D6F}"/>
              </a:ext>
            </a:extLst>
          </p:cNvPr>
          <p:cNvSpPr txBox="1"/>
          <p:nvPr/>
        </p:nvSpPr>
        <p:spPr>
          <a:xfrm>
            <a:off x="4146886" y="192505"/>
            <a:ext cx="61120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Общая информация</a:t>
            </a:r>
            <a:endParaRPr lang="ru-RU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F398D7-A393-48E8-842C-7931A97559B1}"/>
              </a:ext>
            </a:extLst>
          </p:cNvPr>
          <p:cNvSpPr txBox="1"/>
          <p:nvPr/>
        </p:nvSpPr>
        <p:spPr>
          <a:xfrm>
            <a:off x="1287378" y="1476742"/>
            <a:ext cx="961724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3600" dirty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</a:rPr>
              <a:t>	</a:t>
            </a:r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Для начала работы пользователь должен обратиться к физическому запуску электронной установки, произвести пусковые работы.  Пусковые работы установки заключаются в: подключении установки к сети питания, включение тумблеров ограничения питания. После чего произвести проверку запуска системы.</a:t>
            </a:r>
            <a:endParaRPr lang="ru-RU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4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98BF9B-9181-4DE4-9962-763541FF90FD}"/>
              </a:ext>
            </a:extLst>
          </p:cNvPr>
          <p:cNvSpPr txBox="1"/>
          <p:nvPr/>
        </p:nvSpPr>
        <p:spPr>
          <a:xfrm>
            <a:off x="4307306" y="0"/>
            <a:ext cx="61120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Общая информация</a:t>
            </a:r>
            <a:endParaRPr lang="ru-RU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DFA7D3-31BF-455B-B7EF-D4FE96153AF8}"/>
              </a:ext>
            </a:extLst>
          </p:cNvPr>
          <p:cNvSpPr txBox="1"/>
          <p:nvPr/>
        </p:nvSpPr>
        <p:spPr>
          <a:xfrm>
            <a:off x="1419726" y="1443841"/>
            <a:ext cx="1017871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После успешного запуска системы и проверки всех узлов, необходимо запустить браузер для дальнейшего перехода в графическую систему управления. В работе с графической системой управления имеется возможность настройки автоматизации системы в соответствии с различными сенсорами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314393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4081AC-1596-40DF-8F9C-57B5518D64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74965" y="1538605"/>
            <a:ext cx="5940425" cy="3780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5888A9-4CAE-4269-8288-F9F79AF77EEC}"/>
              </a:ext>
            </a:extLst>
          </p:cNvPr>
          <p:cNvSpPr txBox="1"/>
          <p:nvPr/>
        </p:nvSpPr>
        <p:spPr>
          <a:xfrm>
            <a:off x="4580021" y="136176"/>
            <a:ext cx="61120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Сценарий работы</a:t>
            </a:r>
            <a:endParaRPr lang="ru-RU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25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C2FE496-35BB-4D4C-93A2-56BEB86D7C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57154" y="1419542"/>
            <a:ext cx="5621020" cy="40189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9F02CC-F5B8-4606-A9CA-6FF8361BD108}"/>
              </a:ext>
            </a:extLst>
          </p:cNvPr>
          <p:cNvSpPr txBox="1"/>
          <p:nvPr/>
        </p:nvSpPr>
        <p:spPr>
          <a:xfrm>
            <a:off x="2783305" y="174140"/>
            <a:ext cx="79488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Внешний вид установки</a:t>
            </a:r>
            <a:endParaRPr lang="ru-RU" altLang="en-US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50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CC8ACF-8FD1-43F7-8ED2-6C065357F7D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641" y="1185211"/>
            <a:ext cx="7804718" cy="503301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710F96-634B-437C-B533-CB8750F73738}"/>
              </a:ext>
            </a:extLst>
          </p:cNvPr>
          <p:cNvSpPr txBox="1"/>
          <p:nvPr/>
        </p:nvSpPr>
        <p:spPr>
          <a:xfrm>
            <a:off x="2735178" y="126068"/>
            <a:ext cx="79969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7472" indent="-347472" algn="l" rtl="0" fontAlgn="base">
              <a:spcBef>
                <a:spcPts val="768"/>
              </a:spcBef>
              <a:spcAft>
                <a:spcPts val="0"/>
              </a:spcAft>
              <a:buClrTx/>
              <a:buSzPts val="3200"/>
              <a:buFont typeface="Arial" panose="020B0604020202020204" pitchFamily="34" charset="0"/>
              <a:buChar char="•"/>
            </a:pPr>
            <a:r>
              <a:rPr lang="ru-RU" sz="4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 внутри установки </a:t>
            </a:r>
          </a:p>
        </p:txBody>
      </p:sp>
    </p:spTree>
    <p:extLst>
      <p:ext uri="{BB962C8B-B14F-4D97-AF65-F5344CB8AC3E}">
        <p14:creationId xmlns:p14="http://schemas.microsoft.com/office/powerpoint/2010/main" val="829401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7A0B52-9C04-486C-8ABC-4DB8A4256CE3}"/>
              </a:ext>
            </a:extLst>
          </p:cNvPr>
          <p:cNvSpPr txBox="1"/>
          <p:nvPr/>
        </p:nvSpPr>
        <p:spPr>
          <a:xfrm>
            <a:off x="4178968" y="97560"/>
            <a:ext cx="61120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CAC646-865C-4C14-BF81-48C8883B900E}"/>
              </a:ext>
            </a:extLst>
          </p:cNvPr>
          <p:cNvSpPr txBox="1"/>
          <p:nvPr/>
        </p:nvSpPr>
        <p:spPr>
          <a:xfrm>
            <a:off x="268705" y="867001"/>
            <a:ext cx="11361821" cy="5990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43840" algn="just">
              <a:lnSpc>
                <a:spcPct val="107000"/>
              </a:lnSpc>
              <a:spcAft>
                <a:spcPts val="800"/>
              </a:spcAft>
            </a:pPr>
            <a:r>
              <a:rPr lang="ru-RU" sz="3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первой главе была поставлена цель и задачи курсового проекта, а также подробно описана предметная область. В второй главе была проанализирована информация и составлена диаграмма претендентов. Также было положено начало разработке веб-приложения. В заключительной главе был подробно описан каждый шаг взаимодействия сервера с установкой, его структура и особенности каждой функции. Также были приведены примеры кодов некоторых функций и скриншоты программы.</a:t>
            </a:r>
            <a:endParaRPr lang="ru-RU" sz="3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866953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</TotalTime>
  <Words>179</Words>
  <Application>Microsoft Office PowerPoint</Application>
  <PresentationFormat>Широкоэкранный</PresentationFormat>
  <Paragraphs>11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Wingdings 3</vt:lpstr>
      <vt:lpstr>Сектор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1</cp:revision>
  <dcterms:created xsi:type="dcterms:W3CDTF">2022-05-15T19:43:39Z</dcterms:created>
  <dcterms:modified xsi:type="dcterms:W3CDTF">2022-05-15T20:00:56Z</dcterms:modified>
</cp:coreProperties>
</file>