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53uWJVtbVqQe0DtU/C8+3fYAe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14400" y="1843650"/>
            <a:ext cx="7315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說明文</a:t>
            </a:r>
            <a:endParaRPr sz="5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題目 : 樂觀、積極的生活態度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914400" y="1227900"/>
            <a:ext cx="7315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1）定義說明 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樂觀是一種面對人生的態度，人生的際遇很多時都不受我們控制，我們卻可以選擇用樂觀的態度去面對，而做事積極的好處是更容易把事情做好。遇到困難、挑戰時，用樂觀、積極的態度去面對，才會有成功的機會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914400" y="1314450"/>
            <a:ext cx="7315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2）引用說明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「山重水復疑無路，柳暗花明又一村。」（宋代陸游的《游山西村》）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解释：山巒重叠水流曲折正擔心無路可走，忽然柳綠花紅之間又出現一條山村。比喻在困境中只要保持樂觀，就會遇到生機。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914400" y="920100"/>
            <a:ext cx="7315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3）數字說明</a:t>
            </a:r>
            <a:br>
              <a:rPr b="0" i="0" lang="en-US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紐約市神經心理學家Sanam Hafeez博士說建議大家每天晚上花十分鐘記錄一下當天值得感謝的三件事， 他說 : 「訓練大腦注意日常生活中不論大小的美好事物，有助於使我們變得更加樂觀。」使心情更加正面，也對身心健康產生正面影響，有助紓緩壓力，生活上的問題更易得到解決。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4）舉例說明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舉出你遇到逆境、困難，如考試成績不好、輸了比賽之後，如何在得到家人、師長鼓勵，或自我激勵後，以樂觀、積極態度去面對的例子。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914400" y="842975"/>
            <a:ext cx="73152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5）比較說明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甚麼是樂觀、積極的態度呢？積極的態度是例如快要為考試温習時，你會想：要抓緊時間温習，才能有好成績。相反，消極的態度是例如考试温習時，你會想：又要考試了，還未温習好，課業這麽困難，一定考不好，然後就放棄了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5.jpg"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914400" y="1800225"/>
            <a:ext cx="7315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6）總結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重點重複前面提到的各方面，引發讀者思考保持樂觀、積極的生活態度的好處及重要性，希望讀者要保持樂觀、正面的做人態度。</a:t>
            </a:r>
            <a:br>
              <a:rPr b="0" i="0" lang="en-US" sz="3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