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9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38" y="10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42802-0FA7-4DF2-8C02-CB384E190B88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33A7B-6F56-45AE-9F9B-0EC10E9DC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1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33A7B-6F56-45AE-9F9B-0EC10E9DCCF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0073" y="150870"/>
            <a:ext cx="827913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200" b="1" spc="-20" dirty="0" smtClean="0">
                <a:solidFill>
                  <a:srgbClr val="6F2F9F"/>
                </a:solidFill>
                <a:latin typeface="Calibri"/>
                <a:cs typeface="Calibri"/>
              </a:rPr>
              <a:t>Title of the Project</a:t>
            </a:r>
            <a:endParaRPr sz="1200" b="1" spc="-20" dirty="0">
              <a:solidFill>
                <a:srgbClr val="6F2F9F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IN" sz="1200" b="1" spc="-5" dirty="0" smtClean="0">
                <a:solidFill>
                  <a:srgbClr val="980000"/>
                </a:solidFill>
                <a:latin typeface="Calibri"/>
                <a:cs typeface="Calibri"/>
              </a:rPr>
              <a:t>Student List (Name &amp; </a:t>
            </a:r>
            <a:r>
              <a:rPr lang="en-IN" sz="1200" b="1" spc="-5" dirty="0" err="1" smtClean="0">
                <a:solidFill>
                  <a:srgbClr val="980000"/>
                </a:solidFill>
                <a:latin typeface="Calibri"/>
                <a:cs typeface="Calibri"/>
              </a:rPr>
              <a:t>Regno</a:t>
            </a:r>
            <a:r>
              <a:rPr lang="en-IN" sz="1200" b="1" spc="-5" dirty="0" smtClean="0">
                <a:solidFill>
                  <a:srgbClr val="980000"/>
                </a:solidFill>
                <a:latin typeface="Calibri"/>
                <a:cs typeface="Calibri"/>
              </a:rPr>
              <a:t>.)</a:t>
            </a:r>
            <a:endParaRPr lang="en-US" sz="1200" b="1" spc="-5" dirty="0" smtClean="0">
              <a:solidFill>
                <a:srgbClr val="980000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 smtClean="0">
                <a:latin typeface="Calibri"/>
                <a:cs typeface="Calibri"/>
              </a:rPr>
              <a:t>Under </a:t>
            </a:r>
            <a:r>
              <a:rPr sz="1200" b="1" dirty="0" smtClean="0">
                <a:latin typeface="Calibri"/>
                <a:cs typeface="Calibri"/>
              </a:rPr>
              <a:t>the </a:t>
            </a:r>
            <a:r>
              <a:rPr sz="1200" b="1" spc="-5" dirty="0" smtClean="0">
                <a:latin typeface="Calibri"/>
                <a:cs typeface="Calibri"/>
              </a:rPr>
              <a:t>guidance </a:t>
            </a:r>
            <a:r>
              <a:rPr sz="1200" b="1" dirty="0" smtClean="0">
                <a:latin typeface="Calibri"/>
                <a:cs typeface="Calibri"/>
              </a:rPr>
              <a:t>of</a:t>
            </a:r>
            <a:r>
              <a:rPr lang="en-IN" sz="1200" b="1" dirty="0" smtClean="0">
                <a:latin typeface="Calibri"/>
                <a:cs typeface="Calibri"/>
              </a:rPr>
              <a:t> ----------------------------------</a:t>
            </a:r>
            <a:r>
              <a:rPr sz="1200" b="1" spc="-5" dirty="0" smtClean="0">
                <a:latin typeface="Calibri"/>
                <a:cs typeface="Calibri"/>
              </a:rPr>
              <a:t>, </a:t>
            </a:r>
            <a:r>
              <a:rPr sz="1200" b="1" spc="-10" dirty="0" smtClean="0">
                <a:latin typeface="Calibri"/>
                <a:cs typeface="Calibri"/>
              </a:rPr>
              <a:t>Work </a:t>
            </a:r>
            <a:r>
              <a:rPr sz="1200" b="1" dirty="0" smtClean="0">
                <a:latin typeface="Calibri"/>
                <a:cs typeface="Calibri"/>
              </a:rPr>
              <a:t>done </a:t>
            </a:r>
            <a:r>
              <a:rPr sz="1200" b="1" spc="-10" dirty="0" smtClean="0">
                <a:latin typeface="Calibri"/>
                <a:cs typeface="Calibri"/>
              </a:rPr>
              <a:t>at </a:t>
            </a:r>
            <a:r>
              <a:rPr sz="1200" b="1" spc="-5" dirty="0" smtClean="0">
                <a:latin typeface="Calibri"/>
                <a:cs typeface="Calibri"/>
              </a:rPr>
              <a:t>VIT </a:t>
            </a:r>
            <a:r>
              <a:rPr sz="1200" b="1" spc="-10" dirty="0" smtClean="0">
                <a:latin typeface="Calibri"/>
                <a:cs typeface="Calibri"/>
              </a:rPr>
              <a:t>University, </a:t>
            </a:r>
            <a:r>
              <a:rPr sz="1200" b="1" spc="-5" dirty="0" smtClean="0">
                <a:latin typeface="Calibri"/>
                <a:cs typeface="Calibri"/>
              </a:rPr>
              <a:t>Chennai</a:t>
            </a:r>
            <a:endParaRPr lang="en-IN" sz="1200" b="1" spc="-5" dirty="0" smtClean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 smtClean="0">
                <a:latin typeface="Calibri"/>
                <a:cs typeface="Calibri"/>
              </a:rPr>
              <a:t> </a:t>
            </a:r>
            <a:r>
              <a:rPr lang="en-IN" sz="1200" b="1" spc="-5" dirty="0" smtClean="0">
                <a:latin typeface="Calibri"/>
                <a:cs typeface="Calibri"/>
              </a:rPr>
              <a:t>B</a:t>
            </a:r>
            <a:r>
              <a:rPr sz="1200" b="1" spc="-35" dirty="0" smtClean="0">
                <a:solidFill>
                  <a:srgbClr val="6F2F9F"/>
                </a:solidFill>
                <a:latin typeface="Calibri"/>
                <a:cs typeface="Calibri"/>
              </a:rPr>
              <a:t>.Tech </a:t>
            </a:r>
            <a:r>
              <a:rPr sz="1200" b="1" spc="-5" dirty="0" smtClean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lang="en-IN" sz="1200" b="1" spc="-5" dirty="0" err="1" smtClean="0">
                <a:solidFill>
                  <a:srgbClr val="6F2F9F"/>
                </a:solidFill>
                <a:latin typeface="Calibri"/>
                <a:cs typeface="Calibri"/>
              </a:rPr>
              <a:t>omputer</a:t>
            </a:r>
            <a:r>
              <a:rPr lang="en-IN" sz="1200" b="1" spc="-5" dirty="0" smtClean="0">
                <a:solidFill>
                  <a:srgbClr val="6F2F9F"/>
                </a:solidFill>
                <a:latin typeface="Calibri"/>
                <a:cs typeface="Calibri"/>
              </a:rPr>
              <a:t> Science Engineering </a:t>
            </a:r>
            <a:r>
              <a:rPr sz="1200" b="1" dirty="0" smtClean="0">
                <a:solidFill>
                  <a:srgbClr val="6F2F9F"/>
                </a:solidFill>
                <a:latin typeface="Calibri"/>
                <a:cs typeface="Calibri"/>
              </a:rPr>
              <a:t>(201</a:t>
            </a:r>
            <a:r>
              <a:rPr lang="en-US" sz="1200" b="1" dirty="0" smtClean="0">
                <a:solidFill>
                  <a:srgbClr val="6F2F9F"/>
                </a:solidFill>
                <a:latin typeface="Calibri"/>
                <a:cs typeface="Calibri"/>
              </a:rPr>
              <a:t>5</a:t>
            </a:r>
            <a:r>
              <a:rPr sz="1200" b="1" dirty="0" smtClean="0">
                <a:solidFill>
                  <a:srgbClr val="6F2F9F"/>
                </a:solidFill>
                <a:latin typeface="Calibri"/>
                <a:cs typeface="Calibri"/>
              </a:rPr>
              <a:t>-201</a:t>
            </a:r>
            <a:r>
              <a:rPr lang="en-US" sz="1200" b="1" dirty="0">
                <a:solidFill>
                  <a:srgbClr val="6F2F9F"/>
                </a:solidFill>
                <a:latin typeface="Calibri"/>
                <a:cs typeface="Calibri"/>
              </a:rPr>
              <a:t>6</a:t>
            </a:r>
            <a:r>
              <a:rPr sz="1200" b="1" dirty="0" smtClean="0">
                <a:solidFill>
                  <a:srgbClr val="6F2F9F"/>
                </a:solidFill>
                <a:latin typeface="Calibri"/>
                <a:cs typeface="Calibri"/>
              </a:rPr>
              <a:t>)</a:t>
            </a:r>
            <a:endParaRPr sz="1200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1200" b="1" dirty="0" smtClean="0">
                <a:solidFill>
                  <a:srgbClr val="6F2F9F"/>
                </a:solidFill>
                <a:latin typeface="Calibri"/>
                <a:cs typeface="Calibri"/>
              </a:rPr>
              <a:t>SCHOOL </a:t>
            </a:r>
            <a:r>
              <a:rPr sz="1200" b="1" dirty="0">
                <a:solidFill>
                  <a:srgbClr val="6F2F9F"/>
                </a:solidFill>
                <a:latin typeface="Calibri"/>
                <a:cs typeface="Calibri"/>
              </a:rPr>
              <a:t>OF </a:t>
            </a:r>
            <a:r>
              <a:rPr sz="1200" b="1" spc="-5" dirty="0">
                <a:solidFill>
                  <a:srgbClr val="6F2F9F"/>
                </a:solidFill>
                <a:latin typeface="Calibri"/>
                <a:cs typeface="Calibri"/>
              </a:rPr>
              <a:t>COMPUTING </a:t>
            </a:r>
            <a:r>
              <a:rPr sz="1200" b="1" dirty="0">
                <a:solidFill>
                  <a:srgbClr val="6F2F9F"/>
                </a:solidFill>
                <a:latin typeface="Calibri"/>
                <a:cs typeface="Calibri"/>
              </a:rPr>
              <a:t>SCIENCE &amp; ENGINEERING, </a:t>
            </a:r>
            <a:r>
              <a:rPr sz="1200" b="1" spc="-5" dirty="0">
                <a:solidFill>
                  <a:srgbClr val="6F2F9F"/>
                </a:solidFill>
                <a:latin typeface="Calibri"/>
                <a:cs typeface="Calibri"/>
              </a:rPr>
              <a:t>VIT</a:t>
            </a:r>
            <a:r>
              <a:rPr sz="12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Calibri"/>
                <a:cs typeface="Calibri"/>
              </a:rPr>
              <a:t>UNIVERSITY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240" y="44555"/>
            <a:ext cx="2346069" cy="1060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40" y="1191237"/>
            <a:ext cx="1856172" cy="333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240" y="1191237"/>
            <a:ext cx="1839595" cy="333628"/>
          </a:xfrm>
          <a:custGeom>
            <a:avLst/>
            <a:gdLst/>
            <a:ahLst/>
            <a:cxnLst/>
            <a:rect l="l" t="t" r="r" b="b"/>
            <a:pathLst>
              <a:path w="1839595" h="438785">
                <a:moveTo>
                  <a:pt x="0" y="438436"/>
                </a:moveTo>
                <a:lnTo>
                  <a:pt x="1839218" y="438436"/>
                </a:lnTo>
                <a:lnTo>
                  <a:pt x="1839218" y="0"/>
                </a:lnTo>
                <a:lnTo>
                  <a:pt x="0" y="0"/>
                </a:lnTo>
                <a:lnTo>
                  <a:pt x="0" y="438436"/>
                </a:lnTo>
                <a:close/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" y="1540105"/>
            <a:ext cx="3998976" cy="2327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776" y="1732788"/>
            <a:ext cx="3902964" cy="2278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096" y="1580020"/>
            <a:ext cx="3879463" cy="23295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776" y="3964091"/>
            <a:ext cx="1343524" cy="319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 smtClean="0">
                <a:solidFill>
                  <a:schemeClr val="bg1"/>
                </a:solidFill>
              </a:rPr>
              <a:t>OBJECTIVE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925" y="3966993"/>
            <a:ext cx="1327225" cy="316512"/>
          </a:xfrm>
          <a:custGeom>
            <a:avLst/>
            <a:gdLst/>
            <a:ahLst/>
            <a:cxnLst/>
            <a:rect l="l" t="t" r="r" b="b"/>
            <a:pathLst>
              <a:path w="1343660" h="407670">
                <a:moveTo>
                  <a:pt x="0" y="407645"/>
                </a:moveTo>
                <a:lnTo>
                  <a:pt x="1343524" y="407645"/>
                </a:lnTo>
                <a:lnTo>
                  <a:pt x="1343524" y="0"/>
                </a:lnTo>
                <a:lnTo>
                  <a:pt x="0" y="0"/>
                </a:lnTo>
                <a:lnTo>
                  <a:pt x="0" y="407645"/>
                </a:lnTo>
                <a:close/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776" y="4322903"/>
            <a:ext cx="3866021" cy="1110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768" y="5474378"/>
            <a:ext cx="1617082" cy="4076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dirty="0" smtClean="0">
                <a:solidFill>
                  <a:schemeClr val="bg1"/>
                </a:solidFill>
              </a:rPr>
              <a:t>REFERENCES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" y="5458493"/>
            <a:ext cx="1617345" cy="407670"/>
          </a:xfrm>
          <a:custGeom>
            <a:avLst/>
            <a:gdLst/>
            <a:ahLst/>
            <a:cxnLst/>
            <a:rect l="l" t="t" r="r" b="b"/>
            <a:pathLst>
              <a:path w="1617345" h="407670">
                <a:moveTo>
                  <a:pt x="0" y="407645"/>
                </a:moveTo>
                <a:lnTo>
                  <a:pt x="1617082" y="407645"/>
                </a:lnTo>
                <a:lnTo>
                  <a:pt x="1617082" y="0"/>
                </a:lnTo>
                <a:lnTo>
                  <a:pt x="0" y="0"/>
                </a:lnTo>
                <a:lnTo>
                  <a:pt x="0" y="407645"/>
                </a:lnTo>
                <a:close/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825" y="5897883"/>
            <a:ext cx="3879850" cy="8374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just"/>
            <a:endParaRPr lang="en-IN" sz="900" dirty="0"/>
          </a:p>
        </p:txBody>
      </p:sp>
      <p:sp>
        <p:nvSpPr>
          <p:cNvPr id="20" name="object 20"/>
          <p:cNvSpPr/>
          <p:nvPr/>
        </p:nvSpPr>
        <p:spPr>
          <a:xfrm>
            <a:off x="102096" y="5897883"/>
            <a:ext cx="3882134" cy="837435"/>
          </a:xfrm>
          <a:custGeom>
            <a:avLst/>
            <a:gdLst/>
            <a:ahLst/>
            <a:cxnLst/>
            <a:rect l="l" t="t" r="r" b="b"/>
            <a:pathLst>
              <a:path w="3879850" h="546734">
                <a:moveTo>
                  <a:pt x="0" y="546152"/>
                </a:moveTo>
                <a:lnTo>
                  <a:pt x="3879463" y="546152"/>
                </a:lnTo>
                <a:lnTo>
                  <a:pt x="3879463" y="0"/>
                </a:lnTo>
                <a:lnTo>
                  <a:pt x="0" y="0"/>
                </a:lnTo>
                <a:lnTo>
                  <a:pt x="0" y="546152"/>
                </a:lnTo>
                <a:close/>
              </a:path>
            </a:pathLst>
          </a:custGeom>
          <a:ln w="634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7593" y="1204426"/>
            <a:ext cx="3045582" cy="3204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b="1" spc="-5" dirty="0">
                <a:solidFill>
                  <a:srgbClr val="FFFFFF"/>
                </a:solidFill>
                <a:cs typeface="Calibri"/>
              </a:rPr>
              <a:t>LITERATURE  SURVEY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4157593" y="1201058"/>
            <a:ext cx="3046095" cy="323807"/>
          </a:xfrm>
          <a:prstGeom prst="rect">
            <a:avLst/>
          </a:prstGeom>
          <a:ln w="6349">
            <a:solidFill>
              <a:srgbClr val="4471C4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65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69299" y="1676400"/>
            <a:ext cx="3755501" cy="17109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71450" indent="-171450">
              <a:buFont typeface="Arial" pitchFamily="34" charset="0"/>
              <a:buChar char="•"/>
            </a:pPr>
            <a:endParaRPr lang="en-IN" sz="1000" dirty="0"/>
          </a:p>
        </p:txBody>
      </p:sp>
      <p:sp>
        <p:nvSpPr>
          <p:cNvPr id="28" name="object 28"/>
          <p:cNvSpPr/>
          <p:nvPr/>
        </p:nvSpPr>
        <p:spPr>
          <a:xfrm>
            <a:off x="8231885" y="1216298"/>
            <a:ext cx="3426715" cy="3085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b="1" spc="-5" dirty="0">
                <a:solidFill>
                  <a:srgbClr val="FFFFFF"/>
                </a:solidFill>
                <a:cs typeface="Calibri"/>
              </a:rPr>
              <a:t>METHODS </a:t>
            </a:r>
            <a:r>
              <a:rPr lang="en-IN" b="1" dirty="0">
                <a:solidFill>
                  <a:srgbClr val="FFFFFF"/>
                </a:solidFill>
                <a:cs typeface="Calibri"/>
              </a:rPr>
              <a:t>&amp;</a:t>
            </a:r>
            <a:r>
              <a:rPr lang="en-IN" b="1" spc="-70" dirty="0">
                <a:solidFill>
                  <a:srgbClr val="FFFFFF"/>
                </a:solidFill>
                <a:cs typeface="Calibri"/>
              </a:rPr>
              <a:t> </a:t>
            </a:r>
            <a:r>
              <a:rPr lang="en-IN" b="1" spc="-10" dirty="0" smtClean="0">
                <a:solidFill>
                  <a:srgbClr val="FFFFFF"/>
                </a:solidFill>
                <a:cs typeface="Calibri"/>
              </a:rPr>
              <a:t>TECHNOLOGIES</a:t>
            </a:r>
            <a:endParaRPr lang="en-IN" dirty="0"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29601" y="1216298"/>
            <a:ext cx="3429000" cy="323807"/>
          </a:xfrm>
          <a:prstGeom prst="rect">
            <a:avLst/>
          </a:prstGeom>
          <a:ln w="6349">
            <a:solidFill>
              <a:srgbClr val="4471C4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65"/>
              </a:spcBef>
            </a:pP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31885" y="1676400"/>
            <a:ext cx="3879850" cy="1227581"/>
          </a:xfrm>
          <a:custGeom>
            <a:avLst/>
            <a:gdLst/>
            <a:ahLst/>
            <a:cxnLst/>
            <a:rect l="l" t="t" r="r" b="b"/>
            <a:pathLst>
              <a:path w="3879850" h="1654175">
                <a:moveTo>
                  <a:pt x="0" y="1654170"/>
                </a:moveTo>
                <a:lnTo>
                  <a:pt x="3879463" y="1654170"/>
                </a:lnTo>
                <a:lnTo>
                  <a:pt x="3879463" y="0"/>
                </a:lnTo>
                <a:lnTo>
                  <a:pt x="0" y="0"/>
                </a:lnTo>
                <a:lnTo>
                  <a:pt x="0" y="165417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49748" y="1790696"/>
            <a:ext cx="6540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49748" y="2065016"/>
            <a:ext cx="6540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49748" y="2339590"/>
            <a:ext cx="6604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49748" y="2613910"/>
            <a:ext cx="654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69297" y="3519190"/>
            <a:ext cx="4085447" cy="478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69297" y="3519190"/>
            <a:ext cx="4136503" cy="478336"/>
          </a:xfrm>
          <a:prstGeom prst="rect">
            <a:avLst/>
          </a:prstGeom>
          <a:ln w="6349">
            <a:solidFill>
              <a:srgbClr val="4471C4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70"/>
              </a:spcBef>
            </a:pPr>
            <a:r>
              <a:rPr lang="en-IN" sz="1400" b="1" spc="-15" dirty="0" smtClean="0">
                <a:solidFill>
                  <a:srgbClr val="FFFFFF"/>
                </a:solidFill>
                <a:latin typeface="Calibri"/>
                <a:cs typeface="Calibri"/>
              </a:rPr>
              <a:t>WORKFLOW/ARCHITECTURE DIAGRAM/SYSTEM DESIGN</a:t>
            </a:r>
            <a:endParaRPr lang="en-IN" sz="14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84019" y="4022895"/>
            <a:ext cx="3879463" cy="19969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Font typeface="Arial" pitchFamily="34" charset="0"/>
              <a:buChar char="•"/>
            </a:pPr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4038600"/>
            <a:ext cx="3879850" cy="1996905"/>
          </a:xfrm>
          <a:custGeom>
            <a:avLst/>
            <a:gdLst/>
            <a:ahLst/>
            <a:cxnLst/>
            <a:rect l="l" t="t" r="r" b="b"/>
            <a:pathLst>
              <a:path w="3879850" h="2762250">
                <a:moveTo>
                  <a:pt x="0" y="2762131"/>
                </a:moveTo>
                <a:lnTo>
                  <a:pt x="3879463" y="2762131"/>
                </a:lnTo>
                <a:lnTo>
                  <a:pt x="3879463" y="0"/>
                </a:lnTo>
                <a:lnTo>
                  <a:pt x="0" y="0"/>
                </a:lnTo>
                <a:lnTo>
                  <a:pt x="0" y="2762131"/>
                </a:lnTo>
                <a:close/>
              </a:path>
            </a:pathLst>
          </a:custGeom>
          <a:ln w="634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8"/>
          <p:cNvSpPr/>
          <p:nvPr/>
        </p:nvSpPr>
        <p:spPr>
          <a:xfrm>
            <a:off x="8254745" y="3026940"/>
            <a:ext cx="3426715" cy="3839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b="1" spc="-5" dirty="0" smtClean="0">
                <a:solidFill>
                  <a:srgbClr val="FFFFFF"/>
                </a:solidFill>
                <a:cs typeface="Calibri"/>
              </a:rPr>
              <a:t>RESULTS AND OBSERVATIONS</a:t>
            </a:r>
            <a:r>
              <a:rPr lang="en-IN" b="1" spc="-10" dirty="0" smtClean="0">
                <a:solidFill>
                  <a:srgbClr val="FFFFFF"/>
                </a:solidFill>
                <a:cs typeface="Calibri"/>
              </a:rPr>
              <a:t>:</a:t>
            </a:r>
            <a:endParaRPr lang="en-IN" dirty="0">
              <a:cs typeface="Calibri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8229601" y="3519190"/>
            <a:ext cx="3879850" cy="1475681"/>
          </a:xfrm>
          <a:custGeom>
            <a:avLst/>
            <a:gdLst/>
            <a:ahLst/>
            <a:cxnLst/>
            <a:rect l="l" t="t" r="r" b="b"/>
            <a:pathLst>
              <a:path w="3879850" h="1654175">
                <a:moveTo>
                  <a:pt x="0" y="1654170"/>
                </a:moveTo>
                <a:lnTo>
                  <a:pt x="3879463" y="1654170"/>
                </a:lnTo>
                <a:lnTo>
                  <a:pt x="3879463" y="0"/>
                </a:lnTo>
                <a:lnTo>
                  <a:pt x="0" y="0"/>
                </a:lnTo>
                <a:lnTo>
                  <a:pt x="0" y="1654170"/>
                </a:lnTo>
                <a:close/>
              </a:path>
            </a:pathLst>
          </a:custGeom>
          <a:solidFill>
            <a:srgbClr val="D698CA"/>
          </a:solidFill>
        </p:spPr>
        <p:txBody>
          <a:bodyPr wrap="square" lIns="0" tIns="0" rIns="0" bIns="0" rtlCol="0"/>
          <a:lstStyle/>
          <a:p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63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Inspiron</dc:creator>
  <cp:lastModifiedBy>Osho Agyeya</cp:lastModifiedBy>
  <cp:revision>48</cp:revision>
  <dcterms:created xsi:type="dcterms:W3CDTF">2016-03-07T18:59:01Z</dcterms:created>
  <dcterms:modified xsi:type="dcterms:W3CDTF">2016-04-28T16:55:46Z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2016-03-06T00:00:00Z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2016-03-07T00:00:00Z</vt:filetime>
  </property>
</Properties>
</file>