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1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0651-4085-4400-BF79-D087C72A2B39}" type="datetimeFigureOut">
              <a:rPr lang="en-IN" smtClean="0"/>
              <a:t>02-05-2018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5281" y="360110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 In </a:t>
            </a:r>
          </a:p>
        </p:txBody>
      </p:sp>
      <p:sp>
        <p:nvSpPr>
          <p:cNvPr id="3" name="Oval 2"/>
          <p:cNvSpPr/>
          <p:nvPr/>
        </p:nvSpPr>
        <p:spPr>
          <a:xfrm>
            <a:off x="8630771" y="5410195"/>
            <a:ext cx="1600201" cy="61408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586817" y="419103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5281" y="2549424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</a:t>
            </a: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188259" y="4533061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2501153" y="4535992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Browsing Vehicles</a:t>
            </a:r>
          </a:p>
        </p:txBody>
      </p:sp>
      <p:cxnSp>
        <p:nvCxnSpPr>
          <p:cNvPr id="9" name="Curved Connector 8"/>
          <p:cNvCxnSpPr>
            <a:cxnSpLocks/>
            <a:stCxn id="5" idx="1"/>
            <a:endCxn id="2" idx="1"/>
          </p:cNvCxnSpPr>
          <p:nvPr/>
        </p:nvCxnSpPr>
        <p:spPr>
          <a:xfrm rot="10800000">
            <a:off x="2595281" y="669392"/>
            <a:ext cx="12700" cy="2189314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2"/>
            <a:endCxn id="6" idx="0"/>
          </p:cNvCxnSpPr>
          <p:nvPr/>
        </p:nvCxnSpPr>
        <p:spPr>
          <a:xfrm flipH="1">
            <a:off x="1297642" y="3167988"/>
            <a:ext cx="2407022" cy="1365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2"/>
            <a:endCxn id="7" idx="0"/>
          </p:cNvCxnSpPr>
          <p:nvPr/>
        </p:nvCxnSpPr>
        <p:spPr>
          <a:xfrm flipH="1">
            <a:off x="3610536" y="3167988"/>
            <a:ext cx="94128" cy="1368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2" idx="2"/>
            <a:endCxn id="5" idx="0"/>
          </p:cNvCxnSpPr>
          <p:nvPr/>
        </p:nvCxnSpPr>
        <p:spPr>
          <a:xfrm>
            <a:off x="3704664" y="978674"/>
            <a:ext cx="0" cy="1570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4814046" y="669392"/>
            <a:ext cx="1772771" cy="58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630771" y="6315635"/>
            <a:ext cx="1600201" cy="367552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636308" y="1516418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(Proper)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1694" y="1516418"/>
            <a:ext cx="114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(Improper)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3061" y="109821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Register Button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0059" y="3392970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Account Links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8296" y="3691723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Browsing Vehicles Links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31277" y="5338916"/>
            <a:ext cx="4060723" cy="1558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11211486" y="5347906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LEGEND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37840" y="5553634"/>
            <a:ext cx="6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37840" y="6313854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Page</a:t>
            </a:r>
          </a:p>
        </p:txBody>
      </p:sp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FB51E1D2-11CF-4A7E-AEBB-E9E7686BA913}"/>
              </a:ext>
            </a:extLst>
          </p:cNvPr>
          <p:cNvSpPr/>
          <p:nvPr/>
        </p:nvSpPr>
        <p:spPr>
          <a:xfrm>
            <a:off x="4836533" y="4545825"/>
            <a:ext cx="2061086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About Us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E5891-8A40-42A9-BF01-C873FED6928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3678" y="3167988"/>
            <a:ext cx="1753398" cy="1377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72959-1827-4E17-A470-1214A165248C}"/>
              </a:ext>
            </a:extLst>
          </p:cNvPr>
          <p:cNvSpPr txBox="1"/>
          <p:nvPr/>
        </p:nvSpPr>
        <p:spPr>
          <a:xfrm>
            <a:off x="3983951" y="3671943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About Us Link</a:t>
            </a:r>
          </a:p>
        </p:txBody>
      </p:sp>
      <p:sp>
        <p:nvSpPr>
          <p:cNvPr id="40" name="Rounded Rectangle 1">
            <a:extLst>
              <a:ext uri="{FF2B5EF4-FFF2-40B4-BE49-F238E27FC236}">
                <a16:creationId xmlns:a16="http://schemas.microsoft.com/office/drawing/2014/main" id="{E64722AB-6F49-4219-9DC5-E49A4CC4393D}"/>
              </a:ext>
            </a:extLst>
          </p:cNvPr>
          <p:cNvSpPr/>
          <p:nvPr/>
        </p:nvSpPr>
        <p:spPr>
          <a:xfrm>
            <a:off x="7032812" y="4529636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 In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D1F61622-C263-47CC-8CA1-C0D44AAAB9A2}"/>
              </a:ext>
            </a:extLst>
          </p:cNvPr>
          <p:cNvSpPr/>
          <p:nvPr/>
        </p:nvSpPr>
        <p:spPr>
          <a:xfrm>
            <a:off x="9453127" y="4530669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 Out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C0AE02-E67E-4E5C-B01E-0E2CE241EA21}"/>
              </a:ext>
            </a:extLst>
          </p:cNvPr>
          <p:cNvCxnSpPr>
            <a:cxnSpLocks/>
          </p:cNvCxnSpPr>
          <p:nvPr/>
        </p:nvCxnSpPr>
        <p:spPr>
          <a:xfrm>
            <a:off x="4405032" y="3164530"/>
            <a:ext cx="3737162" cy="1384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23B1C-1E23-4210-BAF7-E70110F7CD8C}"/>
              </a:ext>
            </a:extLst>
          </p:cNvPr>
          <p:cNvCxnSpPr>
            <a:cxnSpLocks/>
          </p:cNvCxnSpPr>
          <p:nvPr/>
        </p:nvCxnSpPr>
        <p:spPr>
          <a:xfrm>
            <a:off x="4732420" y="3164530"/>
            <a:ext cx="5619672" cy="1387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02305" y="389606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Contracts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479676" y="1035583"/>
            <a:ext cx="10085" cy="735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967006" y="1772770"/>
            <a:ext cx="2309534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Contact </a:t>
            </a:r>
          </a:p>
        </p:txBody>
      </p:sp>
      <p:sp>
        <p:nvSpPr>
          <p:cNvPr id="7" name="Oval 6"/>
          <p:cNvSpPr/>
          <p:nvPr/>
        </p:nvSpPr>
        <p:spPr>
          <a:xfrm>
            <a:off x="5015747" y="4670601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Contract </a:t>
            </a:r>
          </a:p>
        </p:txBody>
      </p:sp>
      <p:sp>
        <p:nvSpPr>
          <p:cNvPr id="8" name="Oval 7"/>
          <p:cNvSpPr/>
          <p:nvPr/>
        </p:nvSpPr>
        <p:spPr>
          <a:xfrm>
            <a:off x="3402103" y="6028758"/>
            <a:ext cx="1600201" cy="61408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Edit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9788" y="6028758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Contract </a:t>
            </a:r>
          </a:p>
        </p:txBody>
      </p:sp>
      <p:cxnSp>
        <p:nvCxnSpPr>
          <p:cNvPr id="15" name="Straight Arrow Connector 14"/>
          <p:cNvCxnSpPr>
            <a:stCxn id="7" idx="5"/>
            <a:endCxn id="9" idx="0"/>
          </p:cNvCxnSpPr>
          <p:nvPr/>
        </p:nvCxnSpPr>
        <p:spPr>
          <a:xfrm>
            <a:off x="6886628" y="5282754"/>
            <a:ext cx="372543" cy="74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4202204" y="5282754"/>
            <a:ext cx="1134536" cy="74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1"/>
            <a:endCxn id="5" idx="1"/>
          </p:cNvCxnSpPr>
          <p:nvPr/>
        </p:nvCxnSpPr>
        <p:spPr>
          <a:xfrm rot="5400000" flipH="1" flipV="1">
            <a:off x="2283408" y="3435092"/>
            <a:ext cx="4036637" cy="13305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6"/>
            <a:endCxn id="5" idx="3"/>
          </p:cNvCxnSpPr>
          <p:nvPr/>
        </p:nvCxnSpPr>
        <p:spPr>
          <a:xfrm flipV="1">
            <a:off x="7207621" y="2082052"/>
            <a:ext cx="68919" cy="2947140"/>
          </a:xfrm>
          <a:prstGeom prst="curvedConnector3">
            <a:avLst>
              <a:gd name="adj1" fmla="val 34364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01969" y="1042305"/>
            <a:ext cx="10085" cy="735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2204" y="1111789"/>
            <a:ext cx="12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View Button (Renter)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6780" y="1112047"/>
            <a:ext cx="126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View Button (Vendor)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17155" y="338634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Approve Button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92537" y="3636538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(Proper)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59908" y="560399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Edit Button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71428" y="5486479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Delete Button </a:t>
            </a:r>
          </a:p>
        </p:txBody>
      </p:sp>
      <p:sp>
        <p:nvSpPr>
          <p:cNvPr id="54" name="Action Button: Home 53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urved Connector 22"/>
          <p:cNvCxnSpPr/>
          <p:nvPr/>
        </p:nvCxnSpPr>
        <p:spPr>
          <a:xfrm rot="16200000" flipH="1" flipV="1">
            <a:off x="3593925" y="5804849"/>
            <a:ext cx="307044" cy="800101"/>
          </a:xfrm>
          <a:prstGeom prst="curvedConnector4">
            <a:avLst>
              <a:gd name="adj1" fmla="val -74452"/>
              <a:gd name="adj2" fmla="val 128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72924" y="5311607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(Improper) </a:t>
            </a:r>
          </a:p>
        </p:txBody>
      </p:sp>
    </p:spTree>
    <p:extLst>
      <p:ext uri="{BB962C8B-B14F-4D97-AF65-F5344CB8AC3E}">
        <p14:creationId xmlns:p14="http://schemas.microsoft.com/office/powerpoint/2010/main" val="13645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00064" y="313759"/>
            <a:ext cx="2382371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Browsing Vehicles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00063" y="1488135"/>
            <a:ext cx="2382372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Vehicle Details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00062" y="2986449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Rental Period 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flipH="1">
            <a:off x="6191249" y="932323"/>
            <a:ext cx="1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2" idx="1"/>
          </p:cNvCxnSpPr>
          <p:nvPr/>
        </p:nvCxnSpPr>
        <p:spPr>
          <a:xfrm rot="16200000" flipV="1">
            <a:off x="4963365" y="659740"/>
            <a:ext cx="324970" cy="251571"/>
          </a:xfrm>
          <a:prstGeom prst="curvedConnector4">
            <a:avLst>
              <a:gd name="adj1" fmla="val -96898"/>
              <a:gd name="adj2" fmla="val 281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8753" y="313759"/>
            <a:ext cx="178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/>
              <a:t>Apply Filter 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338046" y="2199794"/>
            <a:ext cx="178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Generate Contract </a:t>
            </a:r>
          </a:p>
          <a:p>
            <a:pPr algn="ctr"/>
            <a:r>
              <a:rPr lang="en-IN" sz="1600" dirty="0"/>
              <a:t>(profiled user only)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5658" y="1033644"/>
            <a:ext cx="252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Hyperlink in the Vehicle</a:t>
            </a:r>
          </a:p>
        </p:txBody>
      </p:sp>
      <p:cxnSp>
        <p:nvCxnSpPr>
          <p:cNvPr id="35" name="Straight Arrow Connector 34"/>
          <p:cNvCxnSpPr>
            <a:stCxn id="3" idx="2"/>
            <a:endCxn id="4" idx="0"/>
          </p:cNvCxnSpPr>
          <p:nvPr/>
        </p:nvCxnSpPr>
        <p:spPr>
          <a:xfrm>
            <a:off x="6191249" y="2106699"/>
            <a:ext cx="0" cy="87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ction Button: Home 45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Curved Connector 12">
            <a:extLst>
              <a:ext uri="{FF2B5EF4-FFF2-40B4-BE49-F238E27FC236}">
                <a16:creationId xmlns:a16="http://schemas.microsoft.com/office/drawing/2014/main" id="{76600C06-2F10-4DEE-9339-B76D1CAA7B0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00062" y="948011"/>
            <a:ext cx="152402" cy="2520290"/>
          </a:xfrm>
          <a:prstGeom prst="curvedConnector4">
            <a:avLst>
              <a:gd name="adj1" fmla="val -1008051"/>
              <a:gd name="adj2" fmla="val 1107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0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1285" y="542360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</a:t>
            </a:r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93913" y="3545534"/>
            <a:ext cx="16965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Profile </a:t>
            </a:r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902524" y="3545534"/>
            <a:ext cx="192965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Contracts </a:t>
            </a: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3908995" y="3563862"/>
            <a:ext cx="1826562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Vehicles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5890" y="3568447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Conversations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46327" y="3563862"/>
            <a:ext cx="2449047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Testimonials </a:t>
            </a:r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flipH="1">
            <a:off x="4822276" y="1160924"/>
            <a:ext cx="758392" cy="2402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  <a:endCxn id="3" idx="0"/>
          </p:cNvCxnSpPr>
          <p:nvPr/>
        </p:nvCxnSpPr>
        <p:spPr>
          <a:xfrm flipH="1">
            <a:off x="942200" y="851642"/>
            <a:ext cx="3529085" cy="2693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0"/>
          </p:cNvCxnSpPr>
          <p:nvPr/>
        </p:nvCxnSpPr>
        <p:spPr>
          <a:xfrm>
            <a:off x="6456445" y="1160924"/>
            <a:ext cx="2914406" cy="2402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4" idx="0"/>
          </p:cNvCxnSpPr>
          <p:nvPr/>
        </p:nvCxnSpPr>
        <p:spPr>
          <a:xfrm flipH="1">
            <a:off x="2867352" y="1160924"/>
            <a:ext cx="2018770" cy="2384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5712923" y="1210759"/>
            <a:ext cx="1242350" cy="2357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40313" y="1806317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Profile tab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234" y="2198588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Contract tab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9089" y="2166076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Vehicles tab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68420" y="2072131"/>
            <a:ext cx="110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Private Messaging tab</a:t>
            </a:r>
          </a:p>
        </p:txBody>
      </p:sp>
      <p:sp>
        <p:nvSpPr>
          <p:cNvPr id="25" name="Action Button: Home 24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5356F362-3338-4617-A384-AAA5FE92C9E4}"/>
              </a:ext>
            </a:extLst>
          </p:cNvPr>
          <p:cNvSpPr/>
          <p:nvPr/>
        </p:nvSpPr>
        <p:spPr>
          <a:xfrm>
            <a:off x="10651188" y="3545534"/>
            <a:ext cx="1446899" cy="636892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Reviews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DFD41-A7CB-46ED-BD74-72A71BF4A5D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690050" y="851642"/>
            <a:ext cx="4329917" cy="2627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80F0DB-2917-47F0-ACEC-89FF9FA8B72E}"/>
              </a:ext>
            </a:extLst>
          </p:cNvPr>
          <p:cNvSpPr txBox="1"/>
          <p:nvPr/>
        </p:nvSpPr>
        <p:spPr>
          <a:xfrm>
            <a:off x="7538865" y="2034027"/>
            <a:ext cx="130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Testimonials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BB5A0-8ECF-4727-94E8-A1F9EEBD943F}"/>
              </a:ext>
            </a:extLst>
          </p:cNvPr>
          <p:cNvSpPr txBox="1"/>
          <p:nvPr/>
        </p:nvSpPr>
        <p:spPr>
          <a:xfrm>
            <a:off x="8861179" y="1795475"/>
            <a:ext cx="13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Rating for renters, cars</a:t>
            </a:r>
          </a:p>
        </p:txBody>
      </p:sp>
    </p:spTree>
    <p:extLst>
      <p:ext uri="{BB962C8B-B14F-4D97-AF65-F5344CB8AC3E}">
        <p14:creationId xmlns:p14="http://schemas.microsoft.com/office/powerpoint/2010/main" val="35057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96648" y="3142101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Edit Profile </a:t>
            </a:r>
          </a:p>
        </p:txBody>
      </p:sp>
      <p:sp>
        <p:nvSpPr>
          <p:cNvPr id="3" name="Oval 2"/>
          <p:cNvSpPr/>
          <p:nvPr/>
        </p:nvSpPr>
        <p:spPr>
          <a:xfrm>
            <a:off x="1492621" y="3151080"/>
            <a:ext cx="1990167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 Profile </a:t>
            </a:r>
          </a:p>
        </p:txBody>
      </p:sp>
      <p:sp>
        <p:nvSpPr>
          <p:cNvPr id="4" name="Oval 3"/>
          <p:cNvSpPr/>
          <p:nvPr/>
        </p:nvSpPr>
        <p:spPr>
          <a:xfrm>
            <a:off x="9390522" y="5145727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Edit PayPal </a:t>
            </a:r>
          </a:p>
        </p:txBody>
      </p:sp>
      <p:sp>
        <p:nvSpPr>
          <p:cNvPr id="5" name="Oval 4"/>
          <p:cNvSpPr/>
          <p:nvPr/>
        </p:nvSpPr>
        <p:spPr>
          <a:xfrm>
            <a:off x="5692585" y="5145727"/>
            <a:ext cx="1990167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 PayPal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23862" y="284262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 Profile </a:t>
            </a: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 flipH="1">
            <a:off x="2487705" y="932322"/>
            <a:ext cx="2436157" cy="2218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2" idx="0"/>
          </p:cNvCxnSpPr>
          <p:nvPr/>
        </p:nvCxnSpPr>
        <p:spPr>
          <a:xfrm flipH="1">
            <a:off x="5692585" y="902826"/>
            <a:ext cx="422464" cy="223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1998255" y="333355"/>
            <a:ext cx="2708575" cy="313693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" idx="6"/>
            <a:endCxn id="6" idx="3"/>
          </p:cNvCxnSpPr>
          <p:nvPr/>
        </p:nvCxnSpPr>
        <p:spPr>
          <a:xfrm flipV="1">
            <a:off x="6788522" y="593544"/>
            <a:ext cx="517713" cy="2907148"/>
          </a:xfrm>
          <a:prstGeom prst="curvedConnector3">
            <a:avLst>
              <a:gd name="adj1" fmla="val 144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</p:cNvCxnSpPr>
          <p:nvPr/>
        </p:nvCxnSpPr>
        <p:spPr>
          <a:xfrm rot="5400000">
            <a:off x="3617820" y="3007090"/>
            <a:ext cx="4571995" cy="422464"/>
          </a:xfrm>
          <a:prstGeom prst="curvedConnector4">
            <a:avLst>
              <a:gd name="adj1" fmla="val 488"/>
              <a:gd name="adj2" fmla="val 4246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6"/>
            <a:endCxn id="6" idx="3"/>
          </p:cNvCxnSpPr>
          <p:nvPr/>
        </p:nvCxnSpPr>
        <p:spPr>
          <a:xfrm flipH="1" flipV="1">
            <a:off x="7306235" y="593544"/>
            <a:ext cx="376517" cy="4910774"/>
          </a:xfrm>
          <a:prstGeom prst="curvedConnector3">
            <a:avLst>
              <a:gd name="adj1" fmla="val -607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0"/>
            <a:endCxn id="4" idx="0"/>
          </p:cNvCxnSpPr>
          <p:nvPr/>
        </p:nvCxnSpPr>
        <p:spPr>
          <a:xfrm rot="16200000" flipH="1">
            <a:off x="5870021" y="529289"/>
            <a:ext cx="4861465" cy="4371410"/>
          </a:xfrm>
          <a:prstGeom prst="curvedConnector3">
            <a:avLst>
              <a:gd name="adj1" fmla="val -47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30672" y="120767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(Proper)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47378" y="4474271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23375" y="4416473"/>
            <a:ext cx="1522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Create New Button  when user does not have any PayPal account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0346" y="1880213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Edit Button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26139" y="188253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Edit Button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38923" y="1635669"/>
            <a:ext cx="1522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Create New Button when user does not have any profile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15117" y="3566895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Add PayPal Information </a:t>
            </a:r>
          </a:p>
        </p:txBody>
      </p:sp>
      <p:sp>
        <p:nvSpPr>
          <p:cNvPr id="62" name="Action Button: Home 61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09671" y="399659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(Improper) 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6200000" flipV="1">
            <a:off x="1444280" y="3474962"/>
            <a:ext cx="324970" cy="251571"/>
          </a:xfrm>
          <a:prstGeom prst="curvedConnector4">
            <a:avLst>
              <a:gd name="adj1" fmla="val -96898"/>
              <a:gd name="adj2" fmla="val 281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43776" y="3208304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(Proper) </a:t>
            </a:r>
          </a:p>
        </p:txBody>
      </p:sp>
      <p:cxnSp>
        <p:nvCxnSpPr>
          <p:cNvPr id="68" name="Curved Connector 67"/>
          <p:cNvCxnSpPr/>
          <p:nvPr/>
        </p:nvCxnSpPr>
        <p:spPr>
          <a:xfrm rot="16200000" flipH="1" flipV="1">
            <a:off x="4955746" y="2936312"/>
            <a:ext cx="307044" cy="800101"/>
          </a:xfrm>
          <a:prstGeom prst="curvedConnector4">
            <a:avLst>
              <a:gd name="adj1" fmla="val -118247"/>
              <a:gd name="adj2" fmla="val 1408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34142" y="2292523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Submit Button</a:t>
            </a:r>
          </a:p>
          <a:p>
            <a:pPr algn="ctr"/>
            <a:r>
              <a:rPr lang="en-IN" sz="1600" dirty="0"/>
              <a:t>(Improper) </a:t>
            </a:r>
          </a:p>
        </p:txBody>
      </p:sp>
    </p:spTree>
    <p:extLst>
      <p:ext uri="{BB962C8B-B14F-4D97-AF65-F5344CB8AC3E}">
        <p14:creationId xmlns:p14="http://schemas.microsoft.com/office/powerpoint/2010/main" val="314488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175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Roy</dc:creator>
  <cp:lastModifiedBy>Senjuti Dutta</cp:lastModifiedBy>
  <cp:revision>23</cp:revision>
  <dcterms:created xsi:type="dcterms:W3CDTF">2018-03-26T18:41:26Z</dcterms:created>
  <dcterms:modified xsi:type="dcterms:W3CDTF">2018-05-03T00:08:36Z</dcterms:modified>
</cp:coreProperties>
</file>