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1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2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1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0651-4085-4400-BF79-D087C72A2B39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B4FC-EF85-4592-B47D-40B152E7B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95281" y="419103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8630771" y="5410195"/>
            <a:ext cx="1600201" cy="61408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6586817" y="419103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5281" y="2549424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</a:t>
            </a: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840439" y="4791631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hlinkClick r:id="rId2" action="ppaction://hlinksldjump"/>
              </a:rPr>
              <a:t>Account</a:t>
            </a:r>
            <a:endParaRPr lang="en-IN" dirty="0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4368052" y="4791631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3" action="ppaction://hlinksldjump"/>
              </a:rPr>
              <a:t>Browsing </a:t>
            </a:r>
            <a:r>
              <a:rPr lang="en-IN" dirty="0" smtClean="0">
                <a:hlinkClick r:id="rId3" action="ppaction://hlinksldjump"/>
              </a:rPr>
              <a:t>Vehicles</a:t>
            </a:r>
            <a:endParaRPr lang="en-IN" dirty="0"/>
          </a:p>
        </p:txBody>
      </p:sp>
      <p:cxnSp>
        <p:nvCxnSpPr>
          <p:cNvPr id="9" name="Curved Connector 8"/>
          <p:cNvCxnSpPr>
            <a:stCxn id="5" idx="1"/>
            <a:endCxn id="2" idx="1"/>
          </p:cNvCxnSpPr>
          <p:nvPr/>
        </p:nvCxnSpPr>
        <p:spPr>
          <a:xfrm rot="10800000">
            <a:off x="2595281" y="728386"/>
            <a:ext cx="12700" cy="2130321"/>
          </a:xfrm>
          <a:prstGeom prst="curvedConnector3">
            <a:avLst>
              <a:gd name="adj1" fmla="val 794117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1949822" y="3167988"/>
            <a:ext cx="1754842" cy="1623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3704664" y="3167988"/>
            <a:ext cx="1772771" cy="1623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5" idx="0"/>
          </p:cNvCxnSpPr>
          <p:nvPr/>
        </p:nvCxnSpPr>
        <p:spPr>
          <a:xfrm>
            <a:off x="3704664" y="1037667"/>
            <a:ext cx="0" cy="1511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4" idx="1"/>
          </p:cNvCxnSpPr>
          <p:nvPr/>
        </p:nvCxnSpPr>
        <p:spPr>
          <a:xfrm>
            <a:off x="4814046" y="728385"/>
            <a:ext cx="17727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630771" y="6315635"/>
            <a:ext cx="1600201" cy="367552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636308" y="1516418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(Proper)</a:t>
            </a:r>
            <a:endParaRPr lang="en-IN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01694" y="1516418"/>
            <a:ext cx="1147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(Improper)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3061" y="109821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Register Button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9821" y="3366248"/>
            <a:ext cx="95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Account Links</a:t>
            </a:r>
            <a:endParaRPr lang="en-IN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600014" y="3366248"/>
            <a:ext cx="95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Browsing Vehicles Links</a:t>
            </a:r>
            <a:endParaRPr lang="en-IN" sz="1600" dirty="0"/>
          </a:p>
        </p:txBody>
      </p:sp>
      <p:sp>
        <p:nvSpPr>
          <p:cNvPr id="36" name="Rectangle 35"/>
          <p:cNvSpPr/>
          <p:nvPr/>
        </p:nvSpPr>
        <p:spPr>
          <a:xfrm>
            <a:off x="8162365" y="4791631"/>
            <a:ext cx="4029635" cy="2066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9760074" y="4874130"/>
            <a:ext cx="9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LEGEND</a:t>
            </a:r>
            <a:endParaRPr lang="en-IN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10537840" y="5553634"/>
            <a:ext cx="67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537840" y="6313854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Page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328212" y="1703294"/>
            <a:ext cx="357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</a:rPr>
              <a:t>Note : Anyone will be able to go through every pages using hyperlink that has unique page using ‘slide show’ view.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02305" y="419103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Contract</a:t>
            </a:r>
            <a:endParaRPr lang="en-IN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479676" y="1035583"/>
            <a:ext cx="10085" cy="735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967006" y="1772770"/>
            <a:ext cx="2309534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View Contact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08175" y="2852713"/>
            <a:ext cx="242719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Private Messaging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015747" y="4670601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Contract 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402103" y="6028758"/>
            <a:ext cx="1600201" cy="61408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6149788" y="6028758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Contract 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6111684" y="3471277"/>
            <a:ext cx="10089" cy="1199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9" idx="0"/>
          </p:cNvCxnSpPr>
          <p:nvPr/>
        </p:nvCxnSpPr>
        <p:spPr>
          <a:xfrm>
            <a:off x="6886628" y="5282754"/>
            <a:ext cx="372543" cy="74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4202204" y="5282754"/>
            <a:ext cx="1134536" cy="746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8" idx="0"/>
            <a:endCxn id="5" idx="1"/>
          </p:cNvCxnSpPr>
          <p:nvPr/>
        </p:nvCxnSpPr>
        <p:spPr>
          <a:xfrm rot="5400000" flipH="1" flipV="1">
            <a:off x="2611252" y="3673004"/>
            <a:ext cx="3946706" cy="7648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6"/>
            <a:endCxn id="5" idx="3"/>
          </p:cNvCxnSpPr>
          <p:nvPr/>
        </p:nvCxnSpPr>
        <p:spPr>
          <a:xfrm flipV="1">
            <a:off x="7207621" y="2082052"/>
            <a:ext cx="68919" cy="2947140"/>
          </a:xfrm>
          <a:prstGeom prst="curvedConnector3">
            <a:avLst>
              <a:gd name="adj1" fmla="val 34364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01969" y="1042305"/>
            <a:ext cx="10085" cy="735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02204" y="1111789"/>
            <a:ext cx="123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View Button (Renter)</a:t>
            </a:r>
            <a:endParaRPr lang="en-IN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976780" y="1112047"/>
            <a:ext cx="126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View Button (Vendor)</a:t>
            </a:r>
            <a:endParaRPr lang="en-IN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102244" y="3636538"/>
            <a:ext cx="214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Contract Button (Vendor Only) </a:t>
            </a:r>
          </a:p>
          <a:p>
            <a:pPr algn="ctr"/>
            <a:r>
              <a:rPr lang="en-IN" sz="1600" dirty="0" smtClean="0"/>
              <a:t>inside conversation link</a:t>
            </a:r>
            <a:endParaRPr lang="en-I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517155" y="3386345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A</a:t>
            </a:r>
            <a:r>
              <a:rPr lang="en-IN" sz="1600" dirty="0" smtClean="0"/>
              <a:t>pprove Button 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392537" y="3636538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(Proper) </a:t>
            </a:r>
            <a:endParaRPr lang="en-IN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559908" y="5603995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Edit Button </a:t>
            </a:r>
            <a:endParaRPr lang="en-IN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971428" y="5486479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Void Button </a:t>
            </a:r>
            <a:endParaRPr lang="en-IN" sz="1600" dirty="0"/>
          </a:p>
        </p:txBody>
      </p:sp>
      <p:sp>
        <p:nvSpPr>
          <p:cNvPr id="54" name="Action Button: Home 53">
            <a:hlinkClick r:id="rId2" action="ppaction://hlinksldjump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urved Connector 22"/>
          <p:cNvCxnSpPr/>
          <p:nvPr/>
        </p:nvCxnSpPr>
        <p:spPr>
          <a:xfrm rot="16200000" flipH="1" flipV="1">
            <a:off x="3593925" y="5804849"/>
            <a:ext cx="307044" cy="800101"/>
          </a:xfrm>
          <a:prstGeom prst="curvedConnector4">
            <a:avLst>
              <a:gd name="adj1" fmla="val -74452"/>
              <a:gd name="adj2" fmla="val 1285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72924" y="5311607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(Improper)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45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00064" y="313759"/>
            <a:ext cx="2382371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Browsing </a:t>
            </a:r>
            <a:r>
              <a:rPr lang="en-IN" dirty="0" smtClean="0"/>
              <a:t>Vehicles 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5000063" y="1488135"/>
            <a:ext cx="2382372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Vehicle Details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000062" y="2986449"/>
            <a:ext cx="23823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Rental Period </a:t>
            </a:r>
            <a:endParaRPr lang="en-IN" dirty="0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1817592" y="3823441"/>
            <a:ext cx="23823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 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034616" y="3823441"/>
            <a:ext cx="2498914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Private Messaging </a:t>
            </a:r>
            <a:endParaRPr lang="en-IN" dirty="0"/>
          </a:p>
        </p:txBody>
      </p:sp>
      <p:cxnSp>
        <p:nvCxnSpPr>
          <p:cNvPr id="8" name="Straight Arrow Connector 7"/>
          <p:cNvCxnSpPr>
            <a:stCxn id="2" idx="2"/>
            <a:endCxn id="3" idx="0"/>
          </p:cNvCxnSpPr>
          <p:nvPr/>
        </p:nvCxnSpPr>
        <p:spPr>
          <a:xfrm flipH="1">
            <a:off x="6191249" y="932323"/>
            <a:ext cx="1" cy="555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70578" y="2292890"/>
            <a:ext cx="178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Negotiate Button </a:t>
            </a:r>
          </a:p>
          <a:p>
            <a:pPr algn="ctr"/>
            <a:r>
              <a:rPr lang="en-IN" sz="1600" dirty="0" smtClean="0"/>
              <a:t>(profiled user only)</a:t>
            </a:r>
            <a:endParaRPr lang="en-IN" sz="1600" dirty="0"/>
          </a:p>
        </p:txBody>
      </p:sp>
      <p:cxnSp>
        <p:nvCxnSpPr>
          <p:cNvPr id="13" name="Curved Connector 12"/>
          <p:cNvCxnSpPr>
            <a:endCxn id="2" idx="1"/>
          </p:cNvCxnSpPr>
          <p:nvPr/>
        </p:nvCxnSpPr>
        <p:spPr>
          <a:xfrm rot="16200000" flipV="1">
            <a:off x="4963365" y="659740"/>
            <a:ext cx="324970" cy="251571"/>
          </a:xfrm>
          <a:prstGeom prst="curvedConnector4">
            <a:avLst>
              <a:gd name="adj1" fmla="val -96898"/>
              <a:gd name="adj2" fmla="val 281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08778" y="785525"/>
            <a:ext cx="178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Search Button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38046" y="2199794"/>
            <a:ext cx="178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R</a:t>
            </a:r>
            <a:r>
              <a:rPr lang="en-IN" sz="1600" dirty="0" smtClean="0"/>
              <a:t>ent Button </a:t>
            </a:r>
          </a:p>
          <a:p>
            <a:pPr algn="ctr"/>
            <a:r>
              <a:rPr lang="en-IN" sz="1600" dirty="0" smtClean="0"/>
              <a:t>(profiled user only)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000188" y="1034086"/>
            <a:ext cx="178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Car tile button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" idx="2"/>
            <a:endCxn id="4" idx="0"/>
          </p:cNvCxnSpPr>
          <p:nvPr/>
        </p:nvCxnSpPr>
        <p:spPr>
          <a:xfrm>
            <a:off x="6191249" y="2106699"/>
            <a:ext cx="0" cy="879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" idx="1"/>
            <a:endCxn id="6" idx="0"/>
          </p:cNvCxnSpPr>
          <p:nvPr/>
        </p:nvCxnSpPr>
        <p:spPr>
          <a:xfrm rot="10800000" flipV="1">
            <a:off x="3008779" y="1797417"/>
            <a:ext cx="1991284" cy="20260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" idx="3"/>
            <a:endCxn id="7" idx="0"/>
          </p:cNvCxnSpPr>
          <p:nvPr/>
        </p:nvCxnSpPr>
        <p:spPr>
          <a:xfrm>
            <a:off x="7382435" y="1797417"/>
            <a:ext cx="1901638" cy="202602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47287" y="2322904"/>
            <a:ext cx="178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Create new profile button</a:t>
            </a:r>
            <a:endParaRPr lang="en-IN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433168" y="2082218"/>
            <a:ext cx="14009" cy="904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8718" y="2370123"/>
            <a:ext cx="178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Generate contract button</a:t>
            </a:r>
            <a:endParaRPr lang="en-IN" sz="1600" dirty="0"/>
          </a:p>
        </p:txBody>
      </p:sp>
      <p:sp>
        <p:nvSpPr>
          <p:cNvPr id="46" name="Action Button: Home 45">
            <a:hlinkClick r:id="" action="ppaction://hlinkshowjump?jump=firstslide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71285" y="542360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linkClick r:id="rId2" action="ppaction://hlinksldjump"/>
              </a:rPr>
              <a:t>Account </a:t>
            </a:r>
            <a:endParaRPr lang="en-IN" dirty="0"/>
          </a:p>
        </p:txBody>
      </p:sp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383023" y="3545534"/>
            <a:ext cx="16965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hlinkClick r:id="rId3" action="ppaction://hlinksldjump"/>
              </a:rPr>
              <a:t>Profile </a:t>
            </a:r>
            <a:endParaRPr lang="en-IN" dirty="0"/>
          </a:p>
        </p:txBody>
      </p:sp>
      <p:sp>
        <p:nvSpPr>
          <p:cNvPr id="4" name="Rounded Rectangle 3">
            <a:hlinkClick r:id="rId4" action="ppaction://hlinksldjump"/>
          </p:cNvPr>
          <p:cNvSpPr/>
          <p:nvPr/>
        </p:nvSpPr>
        <p:spPr>
          <a:xfrm>
            <a:off x="2737732" y="3550095"/>
            <a:ext cx="192965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hlinkClick r:id="rId4" action="ppaction://hlinksldjump"/>
              </a:rPr>
              <a:t>Contract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ounded Rectangle 4">
            <a:hlinkClick r:id="rId5" action="ppaction://hlinksldjump"/>
          </p:cNvPr>
          <p:cNvSpPr/>
          <p:nvPr/>
        </p:nvSpPr>
        <p:spPr>
          <a:xfrm>
            <a:off x="4831921" y="3514122"/>
            <a:ext cx="1826562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hlinkClick r:id="rId6" action="ppaction://hlinksldjump"/>
              </a:rPr>
              <a:t>Vehicles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823017" y="3518612"/>
            <a:ext cx="2218765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Notifications 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370850" y="3518612"/>
            <a:ext cx="2449047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Private Messaging </a:t>
            </a:r>
            <a:endParaRPr lang="en-IN" dirty="0"/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580668" y="1160924"/>
            <a:ext cx="164534" cy="2353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1"/>
            <a:endCxn id="3" idx="0"/>
          </p:cNvCxnSpPr>
          <p:nvPr/>
        </p:nvCxnSpPr>
        <p:spPr>
          <a:xfrm flipH="1">
            <a:off x="1231310" y="851642"/>
            <a:ext cx="3239975" cy="2693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3"/>
            <a:endCxn id="7" idx="0"/>
          </p:cNvCxnSpPr>
          <p:nvPr/>
        </p:nvCxnSpPr>
        <p:spPr>
          <a:xfrm>
            <a:off x="6690050" y="851642"/>
            <a:ext cx="3905324" cy="2666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0"/>
          </p:cNvCxnSpPr>
          <p:nvPr/>
        </p:nvCxnSpPr>
        <p:spPr>
          <a:xfrm flipH="1">
            <a:off x="3702560" y="1165485"/>
            <a:ext cx="1097793" cy="2384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6690050" y="1160924"/>
            <a:ext cx="1242350" cy="2357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38451" y="2198588"/>
            <a:ext cx="102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Profile </a:t>
            </a:r>
            <a:r>
              <a:rPr lang="en-IN" sz="1600" dirty="0" smtClean="0"/>
              <a:t>tab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7234" y="2198588"/>
            <a:ext cx="102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/>
              <a:t>Contract </a:t>
            </a:r>
            <a:r>
              <a:rPr lang="en-IN" dirty="0" smtClean="0"/>
              <a:t>tab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562720" y="2212001"/>
            <a:ext cx="102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 smtClean="0"/>
              <a:t>Vehicles tab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127760" y="2194083"/>
            <a:ext cx="1234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 smtClean="0"/>
              <a:t>Notifications tab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717059" y="2069051"/>
            <a:ext cx="1109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IN" dirty="0" smtClean="0"/>
              <a:t>Private Messaging tab</a:t>
            </a:r>
            <a:endParaRPr lang="en-IN" dirty="0"/>
          </a:p>
        </p:txBody>
      </p:sp>
      <p:sp>
        <p:nvSpPr>
          <p:cNvPr id="25" name="Action Button: Home 24">
            <a:hlinkClick r:id="" action="ppaction://hlinkshowjump?jump=firstslide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96648" y="3142101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Profile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492621" y="3151080"/>
            <a:ext cx="1990167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 Profile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9390522" y="5145727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PayPal 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692585" y="5145727"/>
            <a:ext cx="1990167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 PayPal 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23862" y="313759"/>
            <a:ext cx="23823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 </a:t>
            </a:r>
            <a:endParaRPr lang="en-IN" dirty="0"/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 flipH="1">
            <a:off x="2487705" y="932322"/>
            <a:ext cx="2436157" cy="2218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2" idx="0"/>
          </p:cNvCxnSpPr>
          <p:nvPr/>
        </p:nvCxnSpPr>
        <p:spPr>
          <a:xfrm flipH="1">
            <a:off x="5692585" y="932323"/>
            <a:ext cx="422464" cy="2209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1"/>
          </p:cNvCxnSpPr>
          <p:nvPr/>
        </p:nvCxnSpPr>
        <p:spPr>
          <a:xfrm rot="5400000" flipH="1" flipV="1">
            <a:off x="1998254" y="333355"/>
            <a:ext cx="2708575" cy="313693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" idx="6"/>
            <a:endCxn id="6" idx="3"/>
          </p:cNvCxnSpPr>
          <p:nvPr/>
        </p:nvCxnSpPr>
        <p:spPr>
          <a:xfrm flipV="1">
            <a:off x="6788522" y="623041"/>
            <a:ext cx="517713" cy="2877651"/>
          </a:xfrm>
          <a:prstGeom prst="curvedConnector3">
            <a:avLst>
              <a:gd name="adj1" fmla="val 2246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2"/>
            <a:endCxn id="5" idx="2"/>
          </p:cNvCxnSpPr>
          <p:nvPr/>
        </p:nvCxnSpPr>
        <p:spPr>
          <a:xfrm rot="5400000">
            <a:off x="3617820" y="3007088"/>
            <a:ext cx="4571995" cy="422464"/>
          </a:xfrm>
          <a:prstGeom prst="curvedConnector4">
            <a:avLst>
              <a:gd name="adj1" fmla="val 488"/>
              <a:gd name="adj2" fmla="val 4246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" idx="6"/>
            <a:endCxn id="6" idx="3"/>
          </p:cNvCxnSpPr>
          <p:nvPr/>
        </p:nvCxnSpPr>
        <p:spPr>
          <a:xfrm flipH="1" flipV="1">
            <a:off x="7306235" y="623041"/>
            <a:ext cx="376517" cy="4881277"/>
          </a:xfrm>
          <a:prstGeom prst="curvedConnector3">
            <a:avLst>
              <a:gd name="adj1" fmla="val -2928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0"/>
            <a:endCxn id="4" idx="0"/>
          </p:cNvCxnSpPr>
          <p:nvPr/>
        </p:nvCxnSpPr>
        <p:spPr>
          <a:xfrm rot="16200000" flipH="1">
            <a:off x="5884770" y="544038"/>
            <a:ext cx="4831968" cy="4371410"/>
          </a:xfrm>
          <a:prstGeom prst="curvedConnector3">
            <a:avLst>
              <a:gd name="adj1" fmla="val -2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30672" y="120767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(Proper) </a:t>
            </a:r>
            <a:endParaRPr lang="en-IN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539314" y="5575314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(Proper) </a:t>
            </a:r>
            <a:endParaRPr lang="en-IN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3223375" y="4416473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Create New Button </a:t>
            </a:r>
            <a:endParaRPr lang="en-IN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0346" y="1880213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Edit Button </a:t>
            </a:r>
            <a:endParaRPr lang="en-IN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9726139" y="1882535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Edit Button </a:t>
            </a:r>
            <a:endParaRPr lang="en-IN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288798" y="1856609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Create New Button </a:t>
            </a:r>
            <a:endParaRPr lang="en-IN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8795200" y="2292523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Add PayPal Information </a:t>
            </a:r>
            <a:endParaRPr lang="en-IN" sz="1600" dirty="0"/>
          </a:p>
        </p:txBody>
      </p:sp>
      <p:sp>
        <p:nvSpPr>
          <p:cNvPr id="62" name="Action Button: Home 61">
            <a:hlinkClick r:id="rId2" action="ppaction://hlinksldjump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209671" y="399659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</a:t>
            </a:r>
            <a:r>
              <a:rPr lang="en-IN" sz="1600" dirty="0"/>
              <a:t>p</a:t>
            </a:r>
            <a:r>
              <a:rPr lang="en-IN" sz="1600" dirty="0" smtClean="0"/>
              <a:t>roper) </a:t>
            </a:r>
            <a:endParaRPr lang="en-IN" sz="1600" dirty="0"/>
          </a:p>
        </p:txBody>
      </p:sp>
      <p:cxnSp>
        <p:nvCxnSpPr>
          <p:cNvPr id="53" name="Curved Connector 52"/>
          <p:cNvCxnSpPr/>
          <p:nvPr/>
        </p:nvCxnSpPr>
        <p:spPr>
          <a:xfrm rot="16200000" flipV="1">
            <a:off x="1444280" y="3474962"/>
            <a:ext cx="324970" cy="251571"/>
          </a:xfrm>
          <a:prstGeom prst="curvedConnector4">
            <a:avLst>
              <a:gd name="adj1" fmla="val -96898"/>
              <a:gd name="adj2" fmla="val 281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28935" y="3172314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(Proper) </a:t>
            </a:r>
            <a:endParaRPr lang="en-IN" sz="16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H="1" flipV="1">
            <a:off x="4965270" y="2829271"/>
            <a:ext cx="307044" cy="800101"/>
          </a:xfrm>
          <a:prstGeom prst="curvedConnector4">
            <a:avLst>
              <a:gd name="adj1" fmla="val -118247"/>
              <a:gd name="adj2" fmla="val 109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43704" y="2159993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</a:t>
            </a:r>
            <a:r>
              <a:rPr lang="en-IN" sz="1600" dirty="0"/>
              <a:t>p</a:t>
            </a:r>
            <a:r>
              <a:rPr lang="en-IN" sz="1600" dirty="0" smtClean="0"/>
              <a:t>roper) </a:t>
            </a:r>
            <a:endParaRPr lang="en-IN" sz="1600" dirty="0"/>
          </a:p>
        </p:txBody>
      </p:sp>
      <p:cxnSp>
        <p:nvCxnSpPr>
          <p:cNvPr id="36" name="Curved Connector 35"/>
          <p:cNvCxnSpPr>
            <a:stCxn id="4" idx="2"/>
          </p:cNvCxnSpPr>
          <p:nvPr/>
        </p:nvCxnSpPr>
        <p:spPr>
          <a:xfrm rot="10800000">
            <a:off x="6978188" y="911688"/>
            <a:ext cx="2412335" cy="45926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 flipV="1">
            <a:off x="6015311" y="4854708"/>
            <a:ext cx="307044" cy="800101"/>
          </a:xfrm>
          <a:prstGeom prst="curvedConnector4">
            <a:avLst>
              <a:gd name="adj1" fmla="val -118247"/>
              <a:gd name="adj2" fmla="val 1408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58363" y="4009219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</a:t>
            </a:r>
            <a:r>
              <a:rPr lang="en-IN" sz="1600" dirty="0"/>
              <a:t>p</a:t>
            </a:r>
            <a:r>
              <a:rPr lang="en-IN" sz="1600" dirty="0" smtClean="0"/>
              <a:t>roper) </a:t>
            </a:r>
            <a:endParaRPr lang="en-IN" sz="1600" dirty="0"/>
          </a:p>
        </p:txBody>
      </p:sp>
      <p:cxnSp>
        <p:nvCxnSpPr>
          <p:cNvPr id="49" name="Curved Connector 48"/>
          <p:cNvCxnSpPr/>
          <p:nvPr/>
        </p:nvCxnSpPr>
        <p:spPr>
          <a:xfrm rot="16200000" flipH="1" flipV="1">
            <a:off x="9700089" y="4784177"/>
            <a:ext cx="307044" cy="800101"/>
          </a:xfrm>
          <a:prstGeom prst="curvedConnector4">
            <a:avLst>
              <a:gd name="adj1" fmla="val -118247"/>
              <a:gd name="adj2" fmla="val 1408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60155" y="451422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</a:t>
            </a:r>
            <a:r>
              <a:rPr lang="en-IN" sz="1600" dirty="0"/>
              <a:t>p</a:t>
            </a:r>
            <a:r>
              <a:rPr lang="en-IN" sz="1600" dirty="0" smtClean="0"/>
              <a:t>roper)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448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930579" y="241200"/>
            <a:ext cx="3000938" cy="543183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Vehicles 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692585" y="932323"/>
            <a:ext cx="422464" cy="2209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574239" y="3142101"/>
            <a:ext cx="2382373" cy="618564"/>
          </a:xfrm>
          <a:prstGeom prst="roundRect">
            <a:avLst>
              <a:gd name="adj" fmla="val 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Vehicle Details 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58041" y="784383"/>
            <a:ext cx="2737324" cy="2227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40802" y="3030008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Edit Vehicle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89337" y="2535125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Add a Vehicle Button </a:t>
            </a:r>
            <a:endParaRPr lang="en-IN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49440" y="784383"/>
            <a:ext cx="1430860" cy="2357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54739" y="3092792"/>
            <a:ext cx="2191874" cy="71718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 Vehicle 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541184" y="1801036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Details Button </a:t>
            </a:r>
            <a:endParaRPr lang="en-IN" sz="1600" dirty="0"/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1504102" y="3425298"/>
            <a:ext cx="324970" cy="251571"/>
          </a:xfrm>
          <a:prstGeom prst="curvedConnector4">
            <a:avLst>
              <a:gd name="adj1" fmla="val -96898"/>
              <a:gd name="adj2" fmla="val 2817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671" y="399659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</a:t>
            </a:r>
            <a:r>
              <a:rPr lang="en-IN" sz="1600" dirty="0"/>
              <a:t>p</a:t>
            </a:r>
            <a:r>
              <a:rPr lang="en-IN" sz="1600" dirty="0" smtClean="0"/>
              <a:t>roper) </a:t>
            </a:r>
            <a:endParaRPr lang="en-IN" sz="1600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2007824" y="260299"/>
            <a:ext cx="2708575" cy="313693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0672" y="120767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(Proper) 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0516" y="2082690"/>
            <a:ext cx="152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Edit Button </a:t>
            </a:r>
            <a:endParaRPr lang="en-IN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H="1" flipV="1">
            <a:off x="7278508" y="762182"/>
            <a:ext cx="1472168" cy="2330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01561" y="4104690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(Im</a:t>
            </a:r>
            <a:r>
              <a:rPr lang="en-IN" sz="1600" dirty="0"/>
              <a:t>p</a:t>
            </a:r>
            <a:r>
              <a:rPr lang="en-IN" sz="1600" dirty="0" smtClean="0"/>
              <a:t>roper) </a:t>
            </a:r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986838" y="1643616"/>
            <a:ext cx="152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Submit Button</a:t>
            </a:r>
          </a:p>
          <a:p>
            <a:pPr algn="ctr"/>
            <a:r>
              <a:rPr lang="en-IN" sz="1600" dirty="0" smtClean="0"/>
              <a:t>(Proper) </a:t>
            </a:r>
            <a:endParaRPr lang="en-IN" sz="1600" dirty="0"/>
          </a:p>
        </p:txBody>
      </p:sp>
      <p:cxnSp>
        <p:nvCxnSpPr>
          <p:cNvPr id="52" name="Curved Connector 51"/>
          <p:cNvCxnSpPr>
            <a:stCxn id="13" idx="4"/>
          </p:cNvCxnSpPr>
          <p:nvPr/>
        </p:nvCxnSpPr>
        <p:spPr>
          <a:xfrm rot="5400000" flipH="1">
            <a:off x="8443427" y="3502725"/>
            <a:ext cx="43684" cy="570815"/>
          </a:xfrm>
          <a:prstGeom prst="curvedConnector4">
            <a:avLst>
              <a:gd name="adj1" fmla="val -523304"/>
              <a:gd name="adj2" fmla="val 1040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tion Button: Home 21">
            <a:hlinkClick r:id="rId2" action="ppaction://hlinksldjump" highlightClick="1"/>
          </p:cNvPr>
          <p:cNvSpPr/>
          <p:nvPr/>
        </p:nvSpPr>
        <p:spPr>
          <a:xfrm>
            <a:off x="11564470" y="6266328"/>
            <a:ext cx="416859" cy="376517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236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Roy</dc:creator>
  <cp:lastModifiedBy>Senjuti Dutta</cp:lastModifiedBy>
  <cp:revision>23</cp:revision>
  <dcterms:created xsi:type="dcterms:W3CDTF">2018-03-26T18:41:26Z</dcterms:created>
  <dcterms:modified xsi:type="dcterms:W3CDTF">2018-03-26T23:03:35Z</dcterms:modified>
</cp:coreProperties>
</file>