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9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47E2E2F-8A8B-49E2-919D-88034A92CFC0}"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7"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8"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2C14402-3364-44DE-8F72-EEF97F07DC37}"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0"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1"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2"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33"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97024ECD-B187-4596-9544-908588F312D2}"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5"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6"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7"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8"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39"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40"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7E5B052-64FB-4890-B0BD-360600A55107}"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1842100-EF61-41CC-80BC-064F9690DC1F}" type="slidenum">
              <a:t>&lt;#&gt;</a:t>
            </a:fld>
          </a:p>
        </p:txBody>
      </p:sp>
      <p:sp>
        <p:nvSpPr>
          <p:cNvPr id="4" name="PlaceHolder 3"/>
          <p:cNvSpPr>
            <a:spLocks noGrp="1"/>
          </p:cNvSpPr>
          <p:nvPr>
            <p:ph type="dt" idx="6"/>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7"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E27B5E-DA00-490A-8F54-C763D2264BC5}"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49"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FE6029B-6A0D-43EE-B7B5-D63F0022FEA3}" type="slidenum">
              <a:t>&lt;#&gt;</a:t>
            </a:fld>
          </a:p>
        </p:txBody>
      </p:sp>
      <p:sp>
        <p:nvSpPr>
          <p:cNvPr id="6" name="PlaceHolder 5"/>
          <p:cNvSpPr>
            <a:spLocks noGrp="1"/>
          </p:cNvSpPr>
          <p:nvPr>
            <p:ph type="dt" idx="6"/>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1"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2"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EEF56A0-BB16-4771-B95A-7FB0B69FEA48}"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1D8C4E4-6E72-4DFA-98A1-8E236588F035}"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27D7978-07F9-46E9-BC40-30863F611B0A}" type="slidenum">
              <a:t>&lt;#&gt;</a:t>
            </a:fld>
          </a:p>
        </p:txBody>
      </p:sp>
      <p:sp>
        <p:nvSpPr>
          <p:cNvPr id="5" name="PlaceHolder 4"/>
          <p:cNvSpPr>
            <a:spLocks noGrp="1"/>
          </p:cNvSpPr>
          <p:nvPr>
            <p:ph type="dt" idx="6"/>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56"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57"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8"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8E2AE2-C31B-4549-8D3A-40D1C5AB5272}"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16C32B1-E8F5-41BA-A9DC-BA426BFD62B7}"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0"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1"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2"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BB92C6-73AE-40A3-AC9F-80466B45A331}"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4"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5"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6"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C0B6950-D072-4AB4-8863-8C0099A7118B}" type="slidenum">
              <a:t>&lt;#&gt;</a:t>
            </a:fld>
          </a:p>
        </p:txBody>
      </p:sp>
      <p:sp>
        <p:nvSpPr>
          <p:cNvPr id="8" name="PlaceHolder 7"/>
          <p:cNvSpPr>
            <a:spLocks noGrp="1"/>
          </p:cNvSpPr>
          <p:nvPr>
            <p:ph type="dt" idx="6"/>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68"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9"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ADD8EC4-FCAB-414D-AF1C-5A768C9477CB}" type="slidenum">
              <a:t>&lt;#&gt;</a:t>
            </a:fld>
          </a:p>
        </p:txBody>
      </p:sp>
      <p:sp>
        <p:nvSpPr>
          <p:cNvPr id="7" name="PlaceHolder 6"/>
          <p:cNvSpPr>
            <a:spLocks noGrp="1"/>
          </p:cNvSpPr>
          <p:nvPr>
            <p:ph type="dt" idx="6"/>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1"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2"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3"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4"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3B66D40-BAB4-45EE-9085-54D31138565F}" type="slidenum">
              <a:t>&lt;#&gt;</a:t>
            </a:fld>
          </a:p>
        </p:txBody>
      </p:sp>
      <p:sp>
        <p:nvSpPr>
          <p:cNvPr id="9" name="PlaceHolder 8"/>
          <p:cNvSpPr>
            <a:spLocks noGrp="1"/>
          </p:cNvSpPr>
          <p:nvPr>
            <p:ph type="dt" idx="6"/>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6"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7"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8"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79"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80"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81"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AA7FF2A-8D26-436D-AD52-633F471510BB}" type="slidenum">
              <a:t>&lt;#&gt;</a:t>
            </a:fld>
          </a:p>
        </p:txBody>
      </p:sp>
      <p:sp>
        <p:nvSpPr>
          <p:cNvPr id="11" name="PlaceHolder 10"/>
          <p:cNvSpPr>
            <a:spLocks noGrp="1"/>
          </p:cNvSpPr>
          <p:nvPr>
            <p:ph type="dt" idx="6"/>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7037632-2573-4E1D-81E8-0249BC07432A}" type="slidenum">
              <a:t>&lt;#&gt;</a:t>
            </a:fld>
          </a:p>
        </p:txBody>
      </p:sp>
      <p:sp>
        <p:nvSpPr>
          <p:cNvPr id="4" name="PlaceHolder 3"/>
          <p:cNvSpPr>
            <a:spLocks noGrp="1"/>
          </p:cNvSpPr>
          <p:nvPr>
            <p:ph type="dt" idx="9"/>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8"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F317D84-E098-4A19-A9BC-B6199880FF7B}"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0"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A66E6EE-87BA-4C6C-BB90-D78239F43B40}" type="slidenum">
              <a:t>&lt;#&gt;</a:t>
            </a:fld>
          </a:p>
        </p:txBody>
      </p:sp>
      <p:sp>
        <p:nvSpPr>
          <p:cNvPr id="6" name="PlaceHolder 5"/>
          <p:cNvSpPr>
            <a:spLocks noGrp="1"/>
          </p:cNvSpPr>
          <p:nvPr>
            <p:ph type="dt" idx="9"/>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2"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3"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6BF0E7E-E464-4AA9-A74F-20BC2961D540}"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B097EC8-9920-4CA6-8A9E-E195F1747209}"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8"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F413C0-6680-44BB-A247-548DCA6BF25C}"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195B4C1-BDA7-49BB-9C68-A74EDB30A045}" type="slidenum">
              <a:t>&lt;#&gt;</a:t>
            </a:fld>
          </a:p>
        </p:txBody>
      </p:sp>
      <p:sp>
        <p:nvSpPr>
          <p:cNvPr id="5" name="PlaceHolder 4"/>
          <p:cNvSpPr>
            <a:spLocks noGrp="1"/>
          </p:cNvSpPr>
          <p:nvPr>
            <p:ph type="dt" idx="9"/>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7"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98"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9"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FC73CE7-33E4-4E5B-8A5C-451CD7A3FF46}"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1"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02"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3"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8C0FAE0-B14D-43B2-845B-46BF4198D5A5}"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6"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07"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ECB8073-4498-412D-94A2-B8B7CC014705}" type="slidenum">
              <a:t>&lt;#&gt;</a:t>
            </a:fld>
          </a:p>
        </p:txBody>
      </p:sp>
      <p:sp>
        <p:nvSpPr>
          <p:cNvPr id="8" name="PlaceHolder 7"/>
          <p:cNvSpPr>
            <a:spLocks noGrp="1"/>
          </p:cNvSpPr>
          <p:nvPr>
            <p:ph type="dt" idx="9"/>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9"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0"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6E257B3-E662-4E00-A63D-0C93F2ACE83A}" type="slidenum">
              <a:t>&lt;#&gt;</a:t>
            </a:fld>
          </a:p>
        </p:txBody>
      </p:sp>
      <p:sp>
        <p:nvSpPr>
          <p:cNvPr id="7" name="PlaceHolder 6"/>
          <p:cNvSpPr>
            <a:spLocks noGrp="1"/>
          </p:cNvSpPr>
          <p:nvPr>
            <p:ph type="dt" idx="9"/>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2"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3"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4"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15"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8DEF14D-1E4E-4A57-BF33-AE147555529A}" type="slidenum">
              <a:t>&lt;#&gt;</a:t>
            </a:fld>
          </a:p>
        </p:txBody>
      </p:sp>
      <p:sp>
        <p:nvSpPr>
          <p:cNvPr id="9" name="PlaceHolder 8"/>
          <p:cNvSpPr>
            <a:spLocks noGrp="1"/>
          </p:cNvSpPr>
          <p:nvPr>
            <p:ph type="dt" idx="9"/>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7"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18"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19"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0"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1"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22"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A2C7762E-CD80-4990-B46F-991478BFE6D4}" type="slidenum">
              <a:t>&lt;#&gt;</a:t>
            </a:fld>
          </a:p>
        </p:txBody>
      </p:sp>
      <p:sp>
        <p:nvSpPr>
          <p:cNvPr id="11" name="PlaceHolder 10"/>
          <p:cNvSpPr>
            <a:spLocks noGrp="1"/>
          </p:cNvSpPr>
          <p:nvPr>
            <p:ph type="dt" idx="9"/>
          </p:nvPr>
        </p:nvSpPr>
        <p:spPr/>
        <p:txBody>
          <a:bodyPr/>
          <a:p>
            <a:r>
              <a:rPr lang="tr-T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7D9962C-BD3D-4068-8757-9E71F9296EDA}" type="slidenum">
              <a:t>&lt;#&gt;</a:t>
            </a:fld>
          </a:p>
        </p:txBody>
      </p:sp>
      <p:sp>
        <p:nvSpPr>
          <p:cNvPr id="4" name="PlaceHolder 3"/>
          <p:cNvSpPr>
            <a:spLocks noGrp="1"/>
          </p:cNvSpPr>
          <p:nvPr>
            <p:ph type="dt" idx="12"/>
          </p:nvPr>
        </p:nvSpPr>
        <p:spPr/>
        <p:txBody>
          <a:bodyPr/>
          <a:p>
            <a:r>
              <a:rPr lang="tr-T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29"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0BCFFCF-B444-4B62-A386-646CCDC4A005}"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1"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5EBF76E-9505-4DF6-A627-0F3902453E13}" type="slidenum">
              <a:t>&lt;#&gt;</a:t>
            </a:fld>
          </a:p>
        </p:txBody>
      </p:sp>
      <p:sp>
        <p:nvSpPr>
          <p:cNvPr id="6" name="PlaceHolder 5"/>
          <p:cNvSpPr>
            <a:spLocks noGrp="1"/>
          </p:cNvSpPr>
          <p:nvPr>
            <p:ph type="dt" idx="12"/>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0"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1"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A70707E-8195-42FF-9230-C2E4A0889B0D}"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3"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34"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8A01A48-4FF7-4B3E-85BE-C040B0A17668}"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EF83645-928E-4FF3-88FE-7AEA8ABA25ED}"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132AB65-58E9-48D5-8D38-54610DB67175}" type="slidenum">
              <a:t>&lt;#&gt;</a:t>
            </a:fld>
          </a:p>
        </p:txBody>
      </p:sp>
      <p:sp>
        <p:nvSpPr>
          <p:cNvPr id="5" name="PlaceHolder 4"/>
          <p:cNvSpPr>
            <a:spLocks noGrp="1"/>
          </p:cNvSpPr>
          <p:nvPr>
            <p:ph type="dt" idx="12"/>
          </p:nvPr>
        </p:nvSpPr>
        <p:spPr/>
        <p:txBody>
          <a:bodyPr/>
          <a:p>
            <a:r>
              <a:rPr lang="tr-T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38"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39"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0"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53EC9EB-229C-4162-9D03-64E1DD21977D}"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2"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43"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4"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6A4ADBE-15F9-4010-9083-E21CBB0CA757}"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46"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7"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48"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FD0047C-2E57-4C5E-8B17-F6B28814717B}" type="slidenum">
              <a:t>&lt;#&gt;</a:t>
            </a:fld>
          </a:p>
        </p:txBody>
      </p:sp>
      <p:sp>
        <p:nvSpPr>
          <p:cNvPr id="8" name="PlaceHolder 7"/>
          <p:cNvSpPr>
            <a:spLocks noGrp="1"/>
          </p:cNvSpPr>
          <p:nvPr>
            <p:ph type="dt" idx="12"/>
          </p:nvPr>
        </p:nvSpPr>
        <p:spPr/>
        <p:txBody>
          <a:bodyPr/>
          <a:p>
            <a:r>
              <a:rPr lang="tr-T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0"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51"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FCE2D5EB-E1DE-4967-AFDC-B0EB84A500D4}" type="slidenum">
              <a:t>&lt;#&gt;</a:t>
            </a:fld>
          </a:p>
        </p:txBody>
      </p:sp>
      <p:sp>
        <p:nvSpPr>
          <p:cNvPr id="7" name="PlaceHolder 6"/>
          <p:cNvSpPr>
            <a:spLocks noGrp="1"/>
          </p:cNvSpPr>
          <p:nvPr>
            <p:ph type="dt" idx="12"/>
          </p:nvPr>
        </p:nvSpPr>
        <p:spPr/>
        <p:txBody>
          <a:bodyPr/>
          <a:p>
            <a:r>
              <a:rPr lang="tr-T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3"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4"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5"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56"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67E039E-7F5E-40EE-936F-5553FBFC511E}" type="slidenum">
              <a:t>&lt;#&gt;</a:t>
            </a:fld>
          </a:p>
        </p:txBody>
      </p:sp>
      <p:sp>
        <p:nvSpPr>
          <p:cNvPr id="9" name="PlaceHolder 8"/>
          <p:cNvSpPr>
            <a:spLocks noGrp="1"/>
          </p:cNvSpPr>
          <p:nvPr>
            <p:ph type="dt" idx="12"/>
          </p:nvPr>
        </p:nvSpPr>
        <p:spPr/>
        <p:txBody>
          <a:bodyPr/>
          <a:p>
            <a:r>
              <a:rPr lang="tr-T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8"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59"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0"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1"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2"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163"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37172700-A164-4190-9E58-DF6DBCF5DB61}" type="slidenum">
              <a:t>&lt;#&gt;</a:t>
            </a:fld>
          </a:p>
        </p:txBody>
      </p:sp>
      <p:sp>
        <p:nvSpPr>
          <p:cNvPr id="11" name="PlaceHolder 10"/>
          <p:cNvSpPr>
            <a:spLocks noGrp="1"/>
          </p:cNvSpPr>
          <p:nvPr>
            <p:ph type="dt" idx="12"/>
          </p:nvPr>
        </p:nvSpPr>
        <p:spPr/>
        <p:txBody>
          <a:bodyPr/>
          <a:p>
            <a:r>
              <a:rPr lang="tr-TR"/>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1F46729-34FC-4C69-82B4-2FB4F53310F5}" type="slidenum">
              <a:t>&lt;#&gt;</a:t>
            </a:fld>
          </a:p>
        </p:txBody>
      </p:sp>
      <p:sp>
        <p:nvSpPr>
          <p:cNvPr id="4" name="PlaceHolder 3"/>
          <p:cNvSpPr>
            <a:spLocks noGrp="1"/>
          </p:cNvSpPr>
          <p:nvPr>
            <p:ph type="dt" idx="15"/>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2DEE61-D64E-486A-BE03-A88B4FDC82BC}"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1" name="PlaceHolder 2"/>
          <p:cNvSpPr>
            <a:spLocks noGrp="1"/>
          </p:cNvSpPr>
          <p:nvPr>
            <p:ph type="subTitle"/>
          </p:nvPr>
        </p:nvSpPr>
        <p:spPr>
          <a:xfrm>
            <a:off x="457200" y="1600200"/>
            <a:ext cx="1969920" cy="452520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14A7917-8784-4E42-BDA3-16685D40D17A}"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3" name="PlaceHolder 2"/>
          <p:cNvSpPr>
            <a:spLocks noGrp="1"/>
          </p:cNvSpPr>
          <p:nvPr>
            <p:ph/>
          </p:nvPr>
        </p:nvSpPr>
        <p:spPr>
          <a:xfrm>
            <a:off x="457200" y="1600200"/>
            <a:ext cx="196992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2610BC9-B50B-4B1C-A91D-B47157046DEF}" type="slidenum">
              <a:t>&lt;#&gt;</a:t>
            </a:fld>
          </a:p>
        </p:txBody>
      </p:sp>
      <p:sp>
        <p:nvSpPr>
          <p:cNvPr id="6" name="PlaceHolder 5"/>
          <p:cNvSpPr>
            <a:spLocks noGrp="1"/>
          </p:cNvSpPr>
          <p:nvPr>
            <p:ph type="dt" idx="15"/>
          </p:nvPr>
        </p:nvSpPr>
        <p:spPr/>
        <p:txBody>
          <a:bodyPr/>
          <a:p>
            <a:r>
              <a:rPr lang="tr-TR"/>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75"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6"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B4CAFF1-E9C9-4F59-B1D9-BA6FD71E6916}"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22EAD16-70F0-423E-8D9D-ED0BD7AA0D1F}"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9D0BF53-D270-422B-ADB0-0C9DB329C73D}" type="slidenum">
              <a:t>&lt;#&gt;</a:t>
            </a:fld>
          </a:p>
        </p:txBody>
      </p:sp>
      <p:sp>
        <p:nvSpPr>
          <p:cNvPr id="5" name="PlaceHolder 4"/>
          <p:cNvSpPr>
            <a:spLocks noGrp="1"/>
          </p:cNvSpPr>
          <p:nvPr>
            <p:ph type="dt" idx="15"/>
          </p:nvPr>
        </p:nvSpPr>
        <p:spPr/>
        <p:txBody>
          <a:bodyPr/>
          <a:p>
            <a:r>
              <a:rPr lang="tr-TR"/>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0"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1"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2"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247F103-012C-45B7-B343-3B76ACDC5640}"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4"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5"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6"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E530E1D-AED5-4902-B9B9-A914D10360C2}"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88"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89"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0"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D8EB0B5-C56A-4B48-8CB6-B0078BF812A2}" type="slidenum">
              <a:t>&lt;#&gt;</a:t>
            </a:fld>
          </a:p>
        </p:txBody>
      </p:sp>
      <p:sp>
        <p:nvSpPr>
          <p:cNvPr id="8" name="PlaceHolder 7"/>
          <p:cNvSpPr>
            <a:spLocks noGrp="1"/>
          </p:cNvSpPr>
          <p:nvPr>
            <p:ph type="dt" idx="15"/>
          </p:nvPr>
        </p:nvSpPr>
        <p:spPr/>
        <p:txBody>
          <a:bodyPr/>
          <a:p>
            <a:r>
              <a:rPr lang="tr-TR"/>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2" name="PlaceHolder 2"/>
          <p:cNvSpPr>
            <a:spLocks noGrp="1"/>
          </p:cNvSpPr>
          <p:nvPr>
            <p:ph/>
          </p:nvPr>
        </p:nvSpPr>
        <p:spPr>
          <a:xfrm>
            <a:off x="457200" y="160020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93" name="PlaceHolder 3"/>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A6DD27C-7226-4C90-990B-B5E579EF4A69}" type="slidenum">
              <a:t>&lt;#&gt;</a:t>
            </a:fld>
          </a:p>
        </p:txBody>
      </p:sp>
      <p:sp>
        <p:nvSpPr>
          <p:cNvPr id="7" name="PlaceHolder 6"/>
          <p:cNvSpPr>
            <a:spLocks noGrp="1"/>
          </p:cNvSpPr>
          <p:nvPr>
            <p:ph type="dt" idx="15"/>
          </p:nvPr>
        </p:nvSpPr>
        <p:spPr/>
        <p:txBody>
          <a:bodyPr/>
          <a:p>
            <a:r>
              <a:rPr lang="tr-TR"/>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6"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7"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98" name="PlaceHolder 5"/>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D818D3A5-0B9A-4315-B0C9-BBEC0FD39D4C}" type="slidenum">
              <a:t>&lt;#&gt;</a:t>
            </a:fld>
          </a:p>
        </p:txBody>
      </p:sp>
      <p:sp>
        <p:nvSpPr>
          <p:cNvPr id="9" name="PlaceHolder 8"/>
          <p:cNvSpPr>
            <a:spLocks noGrp="1"/>
          </p:cNvSpPr>
          <p:nvPr>
            <p:ph type="dt" idx="15"/>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17BB85-8D74-4AE3-9E63-1DCEB195A593}"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00" name="PlaceHolder 2"/>
          <p:cNvSpPr>
            <a:spLocks noGrp="1"/>
          </p:cNvSpPr>
          <p:nvPr>
            <p:ph/>
          </p:nvPr>
        </p:nvSpPr>
        <p:spPr>
          <a:xfrm>
            <a:off x="457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1" name="PlaceHolder 3"/>
          <p:cNvSpPr>
            <a:spLocks noGrp="1"/>
          </p:cNvSpPr>
          <p:nvPr>
            <p:ph/>
          </p:nvPr>
        </p:nvSpPr>
        <p:spPr>
          <a:xfrm>
            <a:off x="1123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2" name="PlaceHolder 4"/>
          <p:cNvSpPr>
            <a:spLocks noGrp="1"/>
          </p:cNvSpPr>
          <p:nvPr>
            <p:ph/>
          </p:nvPr>
        </p:nvSpPr>
        <p:spPr>
          <a:xfrm>
            <a:off x="1789200" y="160020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3" name="PlaceHolder 5"/>
          <p:cNvSpPr>
            <a:spLocks noGrp="1"/>
          </p:cNvSpPr>
          <p:nvPr>
            <p:ph/>
          </p:nvPr>
        </p:nvSpPr>
        <p:spPr>
          <a:xfrm>
            <a:off x="457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4" name="PlaceHolder 6"/>
          <p:cNvSpPr>
            <a:spLocks noGrp="1"/>
          </p:cNvSpPr>
          <p:nvPr>
            <p:ph/>
          </p:nvPr>
        </p:nvSpPr>
        <p:spPr>
          <a:xfrm>
            <a:off x="1123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205" name="PlaceHolder 7"/>
          <p:cNvSpPr>
            <a:spLocks noGrp="1"/>
          </p:cNvSpPr>
          <p:nvPr>
            <p:ph/>
          </p:nvPr>
        </p:nvSpPr>
        <p:spPr>
          <a:xfrm>
            <a:off x="1789200" y="3963960"/>
            <a:ext cx="633960" cy="2158200"/>
          </a:xfrm>
          <a:prstGeom prst="rect">
            <a:avLst/>
          </a:prstGeom>
          <a:noFill/>
          <a:ln w="0">
            <a:noFill/>
          </a:ln>
        </p:spPr>
        <p:txBody>
          <a:bodyPr lIns="0" rIns="0" tIns="0" bIns="0" anchor="t">
            <a:normAutofit fontScale="67000"/>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6C652706-0FA4-4B3E-894D-C3E1368E8105}" type="slidenum">
              <a:t>&lt;#&gt;</a:t>
            </a:fld>
          </a:p>
        </p:txBody>
      </p:sp>
      <p:sp>
        <p:nvSpPr>
          <p:cNvPr id="11" name="PlaceHolder 10"/>
          <p:cNvSpPr>
            <a:spLocks noGrp="1"/>
          </p:cNvSpPr>
          <p:nvPr>
            <p:ph type="dt" idx="15"/>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5"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16" name="PlaceHolder 3"/>
          <p:cNvSpPr>
            <a:spLocks noGrp="1"/>
          </p:cNvSpPr>
          <p:nvPr>
            <p:ph/>
          </p:nvPr>
        </p:nvSpPr>
        <p:spPr>
          <a:xfrm>
            <a:off x="14670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 name="PlaceHolder 4"/>
          <p:cNvSpPr>
            <a:spLocks noGrp="1"/>
          </p:cNvSpPr>
          <p:nvPr>
            <p:ph/>
          </p:nvPr>
        </p:nvSpPr>
        <p:spPr>
          <a:xfrm>
            <a:off x="4572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5C32EAC-9C97-4B12-A3B8-A8B9FAD04D9D}"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9" name="PlaceHolder 2"/>
          <p:cNvSpPr>
            <a:spLocks noGrp="1"/>
          </p:cNvSpPr>
          <p:nvPr>
            <p:ph/>
          </p:nvPr>
        </p:nvSpPr>
        <p:spPr>
          <a:xfrm>
            <a:off x="457200" y="1600200"/>
            <a:ext cx="961200" cy="4525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0"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1" name="PlaceHolder 4"/>
          <p:cNvSpPr>
            <a:spLocks noGrp="1"/>
          </p:cNvSpPr>
          <p:nvPr>
            <p:ph/>
          </p:nvPr>
        </p:nvSpPr>
        <p:spPr>
          <a:xfrm>
            <a:off x="1467000" y="396396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9C59B74-F87F-47C7-AEA8-124CC9C0F84E}"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3" name="PlaceHolder 2"/>
          <p:cNvSpPr>
            <a:spLocks noGrp="1"/>
          </p:cNvSpPr>
          <p:nvPr>
            <p:ph/>
          </p:nvPr>
        </p:nvSpPr>
        <p:spPr>
          <a:xfrm>
            <a:off x="4572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4" name="PlaceHolder 3"/>
          <p:cNvSpPr>
            <a:spLocks noGrp="1"/>
          </p:cNvSpPr>
          <p:nvPr>
            <p:ph/>
          </p:nvPr>
        </p:nvSpPr>
        <p:spPr>
          <a:xfrm>
            <a:off x="1467000" y="1600200"/>
            <a:ext cx="961200" cy="2158200"/>
          </a:xfrm>
          <a:prstGeom prst="rect">
            <a:avLst/>
          </a:prstGeom>
          <a:noFill/>
          <a:ln w="0">
            <a:noFill/>
          </a:ln>
        </p:spPr>
        <p:txBody>
          <a:bodyPr lIns="0" rIns="0" tIns="0" bIns="0" anchor="t">
            <a:normAutofit fontScale="82000"/>
          </a:bodyPr>
          <a:p>
            <a:pPr indent="0">
              <a:spcBef>
                <a:spcPts val="1417"/>
              </a:spcBef>
              <a:buNone/>
            </a:pPr>
            <a:endParaRPr b="0" lang="tr-TR" sz="3200" spc="-1" strike="noStrike">
              <a:solidFill>
                <a:srgbClr val="000000"/>
              </a:solidFill>
              <a:latin typeface="Arial"/>
            </a:endParaRPr>
          </a:p>
        </p:txBody>
      </p:sp>
      <p:sp>
        <p:nvSpPr>
          <p:cNvPr id="25" name="PlaceHolder 4"/>
          <p:cNvSpPr>
            <a:spLocks noGrp="1"/>
          </p:cNvSpPr>
          <p:nvPr>
            <p:ph/>
          </p:nvPr>
        </p:nvSpPr>
        <p:spPr>
          <a:xfrm>
            <a:off x="457200" y="3963960"/>
            <a:ext cx="1969920" cy="215820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0BAE16-4D6A-45C8-8AB1-177AFC434818}"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555B6326-C6F0-49AB-B350-1DC47DAE1BB9}"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Click to edit the title text format</a:t>
            </a:r>
            <a:endParaRPr b="0" lang="tr-TR" sz="1800" spc="-1" strike="noStrike">
              <a:solidFill>
                <a:srgbClr val="000000"/>
              </a:solidFill>
              <a:latin typeface="Arial"/>
            </a:endParaRPr>
          </a:p>
        </p:txBody>
      </p:sp>
      <p:sp>
        <p:nvSpPr>
          <p:cNvPr id="42" name="PlaceHolder 2"/>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3" name="PlaceHolder 3"/>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CC499587-8966-476E-B84A-E49CF7C57198}"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44" name="PlaceHolder 4"/>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45"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3" name="PlaceHolder 2"/>
          <p:cNvSpPr>
            <a:spLocks noGrp="1"/>
          </p:cNvSpPr>
          <p:nvPr>
            <p:ph type="sldNum" idx="8"/>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7F4387F-7EA5-484C-BD97-B6C8EEB1655C}"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84" name="PlaceHolder 3"/>
          <p:cNvSpPr>
            <a:spLocks noGrp="1"/>
          </p:cNvSpPr>
          <p:nvPr>
            <p:ph type="dt" idx="9"/>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85"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86"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24" name="PlaceHolder 2"/>
          <p:cNvSpPr>
            <a:spLocks noGrp="1"/>
          </p:cNvSpPr>
          <p:nvPr>
            <p:ph type="sldNum" idx="11"/>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BDE32233-09A4-4AA7-B732-F7892839876C}"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125" name="PlaceHolder 3"/>
          <p:cNvSpPr>
            <a:spLocks noGrp="1"/>
          </p:cNvSpPr>
          <p:nvPr>
            <p:ph type="dt" idx="12"/>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
        <p:nvSpPr>
          <p:cNvPr id="126"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tr-TR" sz="4400" spc="-1" strike="noStrike">
                <a:solidFill>
                  <a:srgbClr val="000000"/>
                </a:solidFill>
                <a:latin typeface="Arial"/>
              </a:rPr>
              <a:t>Click to edit the title text format</a:t>
            </a:r>
            <a:endParaRPr b="0" lang="tr-TR" sz="4400" spc="-1" strike="noStrike">
              <a:solidFill>
                <a:srgbClr val="000000"/>
              </a:solidFill>
              <a:latin typeface="Arial"/>
            </a:endParaRPr>
          </a:p>
        </p:txBody>
      </p:sp>
      <p:sp>
        <p:nvSpPr>
          <p:cNvPr id="127"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tr-TR" sz="3200" spc="-1" strike="noStrike">
                <a:solidFill>
                  <a:srgbClr val="000000"/>
                </a:solidFill>
                <a:latin typeface="Arial"/>
              </a:rPr>
              <a:t>Click to edit the outline text format</a:t>
            </a:r>
            <a:endParaRPr b="0" lang="tr-T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2800" spc="-1" strike="noStrike">
                <a:solidFill>
                  <a:srgbClr val="000000"/>
                </a:solidFill>
                <a:latin typeface="Arial"/>
              </a:rPr>
              <a:t>Second Outline Level</a:t>
            </a:r>
            <a:endParaRPr b="0" lang="tr-T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2400" spc="-1" strike="noStrike">
                <a:solidFill>
                  <a:srgbClr val="000000"/>
                </a:solidFill>
                <a:latin typeface="Arial"/>
              </a:rPr>
              <a:t>Third Outline Level</a:t>
            </a:r>
            <a:endParaRPr b="0" lang="tr-T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2000" spc="-1" strike="noStrike">
                <a:solidFill>
                  <a:srgbClr val="000000"/>
                </a:solidFill>
                <a:latin typeface="Arial"/>
              </a:rPr>
              <a:t>Fourth Outline Level</a:t>
            </a:r>
            <a:endParaRPr b="0" lang="tr-T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2000" spc="-1" strike="noStrike">
                <a:solidFill>
                  <a:srgbClr val="000000"/>
                </a:solidFill>
                <a:latin typeface="Arial"/>
              </a:rPr>
              <a:t>Fifth Outline Level</a:t>
            </a:r>
            <a:endParaRPr b="0" lang="tr-T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2000" spc="-1" strike="noStrike">
                <a:solidFill>
                  <a:srgbClr val="000000"/>
                </a:solidFill>
                <a:latin typeface="Arial"/>
              </a:rPr>
              <a:t>Sixth Outline Level</a:t>
            </a:r>
            <a:endParaRPr b="0" lang="tr-T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2000" spc="-1" strike="noStrike">
                <a:solidFill>
                  <a:srgbClr val="000000"/>
                </a:solidFill>
                <a:latin typeface="Arial"/>
              </a:rPr>
              <a:t>Seventh Outline Level</a:t>
            </a:r>
            <a:endParaRPr b="0" lang="tr-T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tr-TR" sz="1800" spc="-1" strike="noStrike">
                <a:solidFill>
                  <a:srgbClr val="000000"/>
                </a:solidFill>
                <a:latin typeface="Arial"/>
              </a:rPr>
              <a:t>Click to edit the title text format</a:t>
            </a:r>
            <a:endParaRPr b="0" lang="tr-TR" sz="1800" spc="-1" strike="noStrike">
              <a:solidFill>
                <a:srgbClr val="000000"/>
              </a:solidFill>
              <a:latin typeface="Arial"/>
            </a:endParaRPr>
          </a:p>
        </p:txBody>
      </p:sp>
      <p:sp>
        <p:nvSpPr>
          <p:cNvPr id="165" name="PlaceHolder 2"/>
          <p:cNvSpPr>
            <a:spLocks noGrp="1"/>
          </p:cNvSpPr>
          <p:nvPr>
            <p:ph type="body"/>
          </p:nvPr>
        </p:nvSpPr>
        <p:spPr>
          <a:xfrm>
            <a:off x="457200" y="1600200"/>
            <a:ext cx="1969920" cy="4525200"/>
          </a:xfrm>
          <a:prstGeom prst="rect">
            <a:avLst/>
          </a:prstGeom>
          <a:noFill/>
          <a:ln w="0">
            <a:noFill/>
          </a:ln>
        </p:spPr>
        <p:txBody>
          <a:bodyPr lIns="0" rIns="0" tIns="0" bIns="0" anchor="t">
            <a:normAutofit fontScale="46000"/>
          </a:bodyPr>
          <a:p>
            <a:pPr marL="198720" indent="-149040">
              <a:spcBef>
                <a:spcPts val="1417"/>
              </a:spcBef>
              <a:buClr>
                <a:srgbClr val="000000"/>
              </a:buClr>
              <a:buSzPct val="45000"/>
              <a:buFont typeface="Wingdings" charset="2"/>
              <a:buChar char=""/>
            </a:pPr>
            <a:r>
              <a:rPr b="0" lang="tr-TR" sz="1800" spc="-1" strike="noStrike">
                <a:solidFill>
                  <a:srgbClr val="000000"/>
                </a:solidFill>
                <a:latin typeface="Arial"/>
              </a:rPr>
              <a:t>Click to edit the outline text format</a:t>
            </a:r>
            <a:endParaRPr b="0" lang="tr-TR" sz="1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tr-TR" sz="1800" spc="-1" strike="noStrike">
                <a:solidFill>
                  <a:srgbClr val="000000"/>
                </a:solidFill>
                <a:latin typeface="Arial"/>
              </a:rPr>
              <a:t>Second Outline Level</a:t>
            </a:r>
            <a:endParaRPr b="0" lang="tr-TR" sz="1800" spc="-1" strike="noStrike">
              <a:solidFill>
                <a:srgbClr val="000000"/>
              </a:solidFill>
              <a:latin typeface="Arial"/>
            </a:endParaRPr>
          </a:p>
          <a:p>
            <a:pPr lvl="2" marL="596160" indent="-132480">
              <a:spcBef>
                <a:spcPts val="850"/>
              </a:spcBef>
              <a:buClr>
                <a:srgbClr val="000000"/>
              </a:buClr>
              <a:buSzPct val="45000"/>
              <a:buFont typeface="Wingdings" charset="2"/>
              <a:buChar char=""/>
            </a:pPr>
            <a:r>
              <a:rPr b="0" lang="tr-TR" sz="1800" spc="-1" strike="noStrike">
                <a:solidFill>
                  <a:srgbClr val="000000"/>
                </a:solidFill>
                <a:latin typeface="Arial"/>
              </a:rPr>
              <a:t>Third Outline Level</a:t>
            </a:r>
            <a:endParaRPr b="0" lang="tr-TR" sz="1800" spc="-1" strike="noStrike">
              <a:solidFill>
                <a:srgbClr val="000000"/>
              </a:solidFill>
              <a:latin typeface="Arial"/>
            </a:endParaRPr>
          </a:p>
          <a:p>
            <a:pPr lvl="3" marL="794880" indent="-99360">
              <a:spcBef>
                <a:spcPts val="567"/>
              </a:spcBef>
              <a:buClr>
                <a:srgbClr val="000000"/>
              </a:buClr>
              <a:buSzPct val="75000"/>
              <a:buFont typeface="Symbol" charset="2"/>
              <a:buChar char=""/>
            </a:pPr>
            <a:r>
              <a:rPr b="0" lang="tr-TR" sz="1800" spc="-1" strike="noStrike">
                <a:solidFill>
                  <a:srgbClr val="000000"/>
                </a:solidFill>
                <a:latin typeface="Arial"/>
              </a:rPr>
              <a:t>Fourth Outline Level</a:t>
            </a:r>
            <a:endParaRPr b="0" lang="tr-TR" sz="1800" spc="-1" strike="noStrike">
              <a:solidFill>
                <a:srgbClr val="000000"/>
              </a:solidFill>
              <a:latin typeface="Arial"/>
            </a:endParaRPr>
          </a:p>
          <a:p>
            <a:pPr lvl="4" marL="993600" indent="-99360">
              <a:spcBef>
                <a:spcPts val="283"/>
              </a:spcBef>
              <a:buClr>
                <a:srgbClr val="000000"/>
              </a:buClr>
              <a:buSzPct val="45000"/>
              <a:buFont typeface="Wingdings" charset="2"/>
              <a:buChar char=""/>
            </a:pPr>
            <a:r>
              <a:rPr b="0" lang="tr-TR" sz="1800" spc="-1" strike="noStrike">
                <a:solidFill>
                  <a:srgbClr val="000000"/>
                </a:solidFill>
                <a:latin typeface="Arial"/>
              </a:rPr>
              <a:t>Fifth Outline Level</a:t>
            </a:r>
            <a:endParaRPr b="0" lang="tr-TR" sz="1800" spc="-1" strike="noStrike">
              <a:solidFill>
                <a:srgbClr val="000000"/>
              </a:solidFill>
              <a:latin typeface="Arial"/>
            </a:endParaRPr>
          </a:p>
          <a:p>
            <a:pPr lvl="5" marL="1192320" indent="-99360">
              <a:spcBef>
                <a:spcPts val="283"/>
              </a:spcBef>
              <a:buClr>
                <a:srgbClr val="000000"/>
              </a:buClr>
              <a:buSzPct val="45000"/>
              <a:buFont typeface="Wingdings" charset="2"/>
              <a:buChar char=""/>
            </a:pPr>
            <a:r>
              <a:rPr b="0" lang="tr-TR" sz="1800" spc="-1" strike="noStrike">
                <a:solidFill>
                  <a:srgbClr val="000000"/>
                </a:solidFill>
                <a:latin typeface="Arial"/>
              </a:rPr>
              <a:t>Sixth Outline Level</a:t>
            </a:r>
            <a:endParaRPr b="0" lang="tr-TR" sz="1800" spc="-1" strike="noStrike">
              <a:solidFill>
                <a:srgbClr val="000000"/>
              </a:solidFill>
              <a:latin typeface="Arial"/>
            </a:endParaRPr>
          </a:p>
          <a:p>
            <a:pPr lvl="6" marL="1391040" indent="-99360">
              <a:spcBef>
                <a:spcPts val="283"/>
              </a:spcBef>
              <a:buClr>
                <a:srgbClr val="000000"/>
              </a:buClr>
              <a:buSzPct val="45000"/>
              <a:buFont typeface="Wingdings" charset="2"/>
              <a:buChar char=""/>
            </a:pPr>
            <a:r>
              <a:rPr b="0" lang="tr-TR" sz="1800" spc="-1" strike="noStrike">
                <a:solidFill>
                  <a:srgbClr val="000000"/>
                </a:solidFill>
                <a:latin typeface="Arial"/>
              </a:rPr>
              <a:t>Seventh Outline Level</a:t>
            </a:r>
            <a:endParaRPr b="0" lang="tr-TR" sz="1800" spc="-1" strike="noStrike">
              <a:solidFill>
                <a:srgbClr val="000000"/>
              </a:solidFill>
              <a:latin typeface="Arial"/>
            </a:endParaRPr>
          </a:p>
        </p:txBody>
      </p:sp>
      <p:sp>
        <p:nvSpPr>
          <p:cNvPr id="166" name="PlaceHolder 3"/>
          <p:cNvSpPr>
            <a:spLocks noGrp="1"/>
          </p:cNvSpPr>
          <p:nvPr>
            <p:ph type="body"/>
          </p:nvPr>
        </p:nvSpPr>
        <p:spPr>
          <a:xfrm>
            <a:off x="2526480" y="1600200"/>
            <a:ext cx="1969920" cy="4525200"/>
          </a:xfrm>
          <a:prstGeom prst="rect">
            <a:avLst/>
          </a:prstGeom>
          <a:noFill/>
          <a:ln w="0">
            <a:noFill/>
          </a:ln>
        </p:spPr>
        <p:txBody>
          <a:bodyPr lIns="0" rIns="0" tIns="0" bIns="0" anchor="t">
            <a:normAutofit fontScale="46000"/>
          </a:bodyPr>
          <a:p>
            <a:pPr marL="198720" indent="-149040">
              <a:spcBef>
                <a:spcPts val="1417"/>
              </a:spcBef>
              <a:buClr>
                <a:srgbClr val="000000"/>
              </a:buClr>
              <a:buSzPct val="45000"/>
              <a:buFont typeface="Wingdings" charset="2"/>
              <a:buChar char=""/>
            </a:pPr>
            <a:r>
              <a:rPr b="0" lang="tr-TR" sz="1800" spc="-1" strike="noStrike">
                <a:solidFill>
                  <a:srgbClr val="000000"/>
                </a:solidFill>
                <a:latin typeface="Arial"/>
              </a:rPr>
              <a:t>Click to edit the outline text format</a:t>
            </a:r>
            <a:endParaRPr b="0" lang="tr-TR" sz="1800" spc="-1" strike="noStrike">
              <a:solidFill>
                <a:srgbClr val="000000"/>
              </a:solidFill>
              <a:latin typeface="Arial"/>
            </a:endParaRPr>
          </a:p>
          <a:p>
            <a:pPr lvl="1" marL="397440" indent="-149040">
              <a:spcBef>
                <a:spcPts val="1134"/>
              </a:spcBef>
              <a:buClr>
                <a:srgbClr val="000000"/>
              </a:buClr>
              <a:buSzPct val="75000"/>
              <a:buFont typeface="Symbol" charset="2"/>
              <a:buChar char=""/>
            </a:pPr>
            <a:r>
              <a:rPr b="0" lang="tr-TR" sz="1800" spc="-1" strike="noStrike">
                <a:solidFill>
                  <a:srgbClr val="000000"/>
                </a:solidFill>
                <a:latin typeface="Arial"/>
              </a:rPr>
              <a:t>Second Outline Level</a:t>
            </a:r>
            <a:endParaRPr b="0" lang="tr-TR" sz="1800" spc="-1" strike="noStrike">
              <a:solidFill>
                <a:srgbClr val="000000"/>
              </a:solidFill>
              <a:latin typeface="Arial"/>
            </a:endParaRPr>
          </a:p>
          <a:p>
            <a:pPr lvl="2" marL="596160" indent="-132480">
              <a:spcBef>
                <a:spcPts val="850"/>
              </a:spcBef>
              <a:buClr>
                <a:srgbClr val="000000"/>
              </a:buClr>
              <a:buSzPct val="45000"/>
              <a:buFont typeface="Wingdings" charset="2"/>
              <a:buChar char=""/>
            </a:pPr>
            <a:r>
              <a:rPr b="0" lang="tr-TR" sz="1800" spc="-1" strike="noStrike">
                <a:solidFill>
                  <a:srgbClr val="000000"/>
                </a:solidFill>
                <a:latin typeface="Arial"/>
              </a:rPr>
              <a:t>Third Outline Level</a:t>
            </a:r>
            <a:endParaRPr b="0" lang="tr-TR" sz="1800" spc="-1" strike="noStrike">
              <a:solidFill>
                <a:srgbClr val="000000"/>
              </a:solidFill>
              <a:latin typeface="Arial"/>
            </a:endParaRPr>
          </a:p>
          <a:p>
            <a:pPr lvl="3" marL="794880" indent="-99360">
              <a:spcBef>
                <a:spcPts val="567"/>
              </a:spcBef>
              <a:buClr>
                <a:srgbClr val="000000"/>
              </a:buClr>
              <a:buSzPct val="75000"/>
              <a:buFont typeface="Symbol" charset="2"/>
              <a:buChar char=""/>
            </a:pPr>
            <a:r>
              <a:rPr b="0" lang="tr-TR" sz="1800" spc="-1" strike="noStrike">
                <a:solidFill>
                  <a:srgbClr val="000000"/>
                </a:solidFill>
                <a:latin typeface="Arial"/>
              </a:rPr>
              <a:t>Fourth Outline Level</a:t>
            </a:r>
            <a:endParaRPr b="0" lang="tr-TR" sz="1800" spc="-1" strike="noStrike">
              <a:solidFill>
                <a:srgbClr val="000000"/>
              </a:solidFill>
              <a:latin typeface="Arial"/>
            </a:endParaRPr>
          </a:p>
          <a:p>
            <a:pPr lvl="4" marL="993600" indent="-99360">
              <a:spcBef>
                <a:spcPts val="283"/>
              </a:spcBef>
              <a:buClr>
                <a:srgbClr val="000000"/>
              </a:buClr>
              <a:buSzPct val="45000"/>
              <a:buFont typeface="Wingdings" charset="2"/>
              <a:buChar char=""/>
            </a:pPr>
            <a:r>
              <a:rPr b="0" lang="tr-TR" sz="1800" spc="-1" strike="noStrike">
                <a:solidFill>
                  <a:srgbClr val="000000"/>
                </a:solidFill>
                <a:latin typeface="Arial"/>
              </a:rPr>
              <a:t>Fifth Outline Level</a:t>
            </a:r>
            <a:endParaRPr b="0" lang="tr-TR" sz="1800" spc="-1" strike="noStrike">
              <a:solidFill>
                <a:srgbClr val="000000"/>
              </a:solidFill>
              <a:latin typeface="Arial"/>
            </a:endParaRPr>
          </a:p>
          <a:p>
            <a:pPr lvl="5" marL="1192320" indent="-99360">
              <a:spcBef>
                <a:spcPts val="283"/>
              </a:spcBef>
              <a:buClr>
                <a:srgbClr val="000000"/>
              </a:buClr>
              <a:buSzPct val="45000"/>
              <a:buFont typeface="Wingdings" charset="2"/>
              <a:buChar char=""/>
            </a:pPr>
            <a:r>
              <a:rPr b="0" lang="tr-TR" sz="1800" spc="-1" strike="noStrike">
                <a:solidFill>
                  <a:srgbClr val="000000"/>
                </a:solidFill>
                <a:latin typeface="Arial"/>
              </a:rPr>
              <a:t>Sixth Outline Level</a:t>
            </a:r>
            <a:endParaRPr b="0" lang="tr-TR" sz="1800" spc="-1" strike="noStrike">
              <a:solidFill>
                <a:srgbClr val="000000"/>
              </a:solidFill>
              <a:latin typeface="Arial"/>
            </a:endParaRPr>
          </a:p>
          <a:p>
            <a:pPr lvl="6" marL="1391040" indent="-99360">
              <a:spcBef>
                <a:spcPts val="283"/>
              </a:spcBef>
              <a:buClr>
                <a:srgbClr val="000000"/>
              </a:buClr>
              <a:buSzPct val="45000"/>
              <a:buFont typeface="Wingdings" charset="2"/>
              <a:buChar char=""/>
            </a:pPr>
            <a:r>
              <a:rPr b="0" lang="tr-TR" sz="1800" spc="-1" strike="noStrike">
                <a:solidFill>
                  <a:srgbClr val="000000"/>
                </a:solidFill>
                <a:latin typeface="Arial"/>
              </a:rPr>
              <a:t>Seventh Outline Level</a:t>
            </a:r>
            <a:endParaRPr b="0" lang="tr-TR" sz="1800" spc="-1" strike="noStrike">
              <a:solidFill>
                <a:srgbClr val="000000"/>
              </a:solidFill>
              <a:latin typeface="Arial"/>
            </a:endParaRPr>
          </a:p>
        </p:txBody>
      </p:sp>
      <p:sp>
        <p:nvSpPr>
          <p:cNvPr id="167" name="PlaceHolder 4"/>
          <p:cNvSpPr>
            <a:spLocks noGrp="1"/>
          </p:cNvSpPr>
          <p:nvPr>
            <p:ph type="ftr" idx="13"/>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68" name="PlaceHolder 5"/>
          <p:cNvSpPr>
            <a:spLocks noGrp="1"/>
          </p:cNvSpPr>
          <p:nvPr>
            <p:ph type="sldNum" idx="14"/>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ADF144F3-D43A-4124-956E-DD461822A347}"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169" name="PlaceHolder 6"/>
          <p:cNvSpPr>
            <a:spLocks noGrp="1"/>
          </p:cNvSpPr>
          <p:nvPr>
            <p:ph type="dt" idx="15"/>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Example: Data Types and Formats</a:t>
            </a:r>
          </a:p>
        </p:txBody>
      </p:sp>
      <p:sp>
        <p:nvSpPr>
          <p:cNvPr id="3" name="Content Placeholder 2"/>
          <p:cNvSpPr>
            <a:spLocks noGrp="1"/>
          </p:cNvSpPr>
          <p:nvPr>
            <p:ph/>
          </p:nvPr>
        </p:nvSpPr>
        <p:spPr/>
        <p:txBody>
          <a:bodyPr/>
          <a:lstStyle/>
          <a:p>
            <a:r>
              <a:t>**Enhanced Text:**</a:t>
            </a:r>
          </a:p>
          <a:p/>
          <a:p>
            <a:r>
              <a:t>**Real-World Application**</a:t>
            </a:r>
          </a:p>
          <a:p/>
          <a:p>
            <a:r>
              <a:t>**Problem Statement:**</a:t>
            </a:r>
          </a:p>
          <a:p/>
          <a:p>
            <a:r>
              <a:t>* Detection and analysis of malicious activity in a corporate network.</a:t>
            </a:r>
          </a:p>
          <a:p/>
          <a:p>
            <a:r>
              <a:t>**Solution Approach:**</a:t>
            </a:r>
          </a:p>
          <a:p/>
          <a:p>
            <a:r>
              <a:t>* Employ machine learning algorithms to identify anomalies and patterns in network traffic.</a:t>
            </a:r>
          </a:p>
          <a:p/>
          <a:p>
            <a:r>
              <a:t>**Implementation Steps:**</a:t>
            </a:r>
          </a:p>
          <a:p/>
          <a:p>
            <a:r>
              <a:t>* **Data Collection:** Collect network logs, endpoint data, and security telemetry.</a:t>
            </a:r>
          </a:p>
          <a:p>
            <a:r>
              <a:t>* **Data Cleaning and Preprocessing:** Remove noise and format data into a usable format for analysis.</a:t>
            </a:r>
          </a:p>
          <a:p>
            <a:r>
              <a:t>* **Data Analysis:** Train and validate machine learning models on historical data to detect suspicious behaviors.</a:t>
            </a:r>
          </a:p>
          <a:p>
            <a:r>
              <a:t>* **Data Visualization:** Present results through dashboards and threat intelligence reports to facilitate proactive response.</a:t>
            </a:r>
          </a:p>
          <a:p/>
          <a:p>
            <a:r>
              <a:t>**Results and Analysis:**</a:t>
            </a:r>
          </a:p>
          <a:p/>
          <a:p>
            <a:r>
              <a:t>* Reduced false positives by 70%, enabling faster and more accurate threat detection.</a:t>
            </a:r>
          </a:p>
          <a:p>
            <a:r>
              <a:t>* Improved detection rates by 25%, leading to earlier identification of potential security breaches.</a:t>
            </a:r>
          </a:p>
          <a:p>
            <a:r>
              <a:t>* Enhanced situational awareness for security analysts, enabling informed decision-making.</a:t>
            </a:r>
          </a:p>
        </p:txBody>
      </p:sp>
      <p:sp>
        <p:nvSpPr>
          <p:cNvPr id="4" name="Content Placeholder 3"/>
          <p:cNvSpPr>
            <a:spLocks noGrp="1"/>
          </p:cNvSpPr>
          <p:nvPr>
            <p:ph/>
          </p:nvPr>
        </p:nvSpPr>
        <p:spPr/>
        <p:txBody>
          <a:bodyPr/>
          <a:lstStyle/>
          <a:p>
            <a:r>
              <a:t>**Enhanced Text:**</a:t>
            </a:r>
          </a:p>
          <a:p/>
          <a:p>
            <a:r>
              <a:t>**Real-World Application**</a:t>
            </a:r>
          </a:p>
          <a:p/>
          <a:p>
            <a:r>
              <a:t>**Problem Statement:**</a:t>
            </a:r>
          </a:p>
          <a:p/>
          <a:p>
            <a:r>
              <a:t>* Detection and analysis of malicious activity in a corporate network.</a:t>
            </a:r>
          </a:p>
          <a:p/>
          <a:p>
            <a:r>
              <a:t>**Solution Approach:**</a:t>
            </a:r>
          </a:p>
          <a:p/>
          <a:p>
            <a:r>
              <a:t>* Employ machine learning algorithms to identify anomalies and patterns in network traffic.</a:t>
            </a:r>
          </a:p>
          <a:p/>
          <a:p>
            <a:r>
              <a:t>**Implementation Steps:**</a:t>
            </a:r>
          </a:p>
          <a:p/>
          <a:p>
            <a:r>
              <a:t>* **Data Collection:** Collect network logs, endpoint data, and security telemetry.</a:t>
            </a:r>
          </a:p>
          <a:p>
            <a:r>
              <a:t>* **Data Cleaning and Preprocessing:** Remove noise and format data into a usable format for analysis.</a:t>
            </a:r>
          </a:p>
          <a:p>
            <a:r>
              <a:t>* **Data Analysis:** Train and validate machine learning models on historical data to detect suspicious behaviors.</a:t>
            </a:r>
          </a:p>
          <a:p>
            <a:r>
              <a:t>* **Data Visualization:** Present results through dashboards and threat intelligence reports to facilitate proactive response.</a:t>
            </a:r>
          </a:p>
          <a:p/>
          <a:p>
            <a:r>
              <a:t>**Results and Analysis:**</a:t>
            </a:r>
          </a:p>
          <a:p/>
          <a:p>
            <a:r>
              <a:t>* Reduced false positives by 70%, enabling faster and more accurate threat detection.</a:t>
            </a:r>
          </a:p>
          <a:p>
            <a:r>
              <a:t>* Improved detection rates by 25%, leading to earlier identification of potential security breaches.</a:t>
            </a:r>
          </a:p>
          <a:p>
            <a:r>
              <a:t>* Enhanced situational awareness for security analysts, enabling informed decision-making.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Example: Best Practices in Data Collection</a:t>
            </a:r>
          </a:p>
        </p:txBody>
      </p:sp>
      <p:sp>
        <p:nvSpPr>
          <p:cNvPr id="3" name="Content Placeholder 2"/>
          <p:cNvSpPr>
            <a:spLocks noGrp="1"/>
          </p:cNvSpPr>
          <p:nvPr>
            <p:ph/>
          </p:nvPr>
        </p:nvSpPr>
        <p:spPr/>
        <p:txBody>
          <a:bodyPr/>
          <a:lstStyle/>
          <a:p>
            <a:r>
              <a:t>**Enhanced Text:**</a:t>
            </a:r>
          </a:p>
          <a:p/>
          <a:p>
            <a:r>
              <a:t>**Real-World Application**</a:t>
            </a:r>
          </a:p>
          <a:p/>
          <a:p>
            <a:r>
              <a:t>* **Problem Statement:** Identify and mitigate security vulnerabilities in a corporate network.</a:t>
            </a:r>
          </a:p>
          <a:p>
            <a:r>
              <a:t>* **Solution Approach:** Collect and analyze network traffic data to detect anomalous behavior patterns.</a:t>
            </a:r>
          </a:p>
          <a:p>
            <a:r>
              <a:t>* **Implementation Steps:**</a:t>
            </a:r>
          </a:p>
          <a:p>
            <a:r>
              <a:t>    * Use network monitoring tools to capture packets and generate flow logs.</a:t>
            </a:r>
          </a:p>
          <a:p>
            <a:r>
              <a:t>    * Clean and preprocess the data to remove noise and extract meaningful features.</a:t>
            </a:r>
          </a:p>
          <a:p>
            <a:r>
              <a:t>    * Utilize machine learning algorithms to train models that can classify traffic patterns as normal or malicious.</a:t>
            </a:r>
          </a:p>
          <a:p>
            <a:r>
              <a:t>    * Visualize the results using dashboards and interactive visualizations.</a:t>
            </a:r>
          </a:p>
          <a:p>
            <a:r>
              <a:t>* **Results and Analysis:**</a:t>
            </a:r>
          </a:p>
          <a:p>
            <a:r>
              <a:t>    * Reduced the number of false positives by 30% through data cleaning and feature selection.</a:t>
            </a:r>
          </a:p>
          <a:p>
            <a:r>
              <a:t>    * Improved the detection rate of security incidents by 15% by using supervised learning algorithms.</a:t>
            </a:r>
          </a:p>
          <a:p>
            <a:r>
              <a:t>    * Enhanced the visibility and understanding of network activity, enabling proactive threat detection and response.</a:t>
            </a:r>
          </a:p>
        </p:txBody>
      </p:sp>
      <p:sp>
        <p:nvSpPr>
          <p:cNvPr id="4" name="Content Placeholder 3"/>
          <p:cNvSpPr>
            <a:spLocks noGrp="1"/>
          </p:cNvSpPr>
          <p:nvPr>
            <p:ph/>
          </p:nvPr>
        </p:nvSpPr>
        <p:spPr/>
        <p:txBody>
          <a:bodyPr/>
          <a:lstStyle/>
          <a:p>
            <a:r>
              <a:t>**Enhanced Text:**</a:t>
            </a:r>
          </a:p>
          <a:p/>
          <a:p>
            <a:r>
              <a:t>**Real-World Application**</a:t>
            </a:r>
          </a:p>
          <a:p/>
          <a:p>
            <a:r>
              <a:t>* **Problem Statement:** Identify and mitigate security vulnerabilities in a corporate network.</a:t>
            </a:r>
          </a:p>
          <a:p>
            <a:r>
              <a:t>* **Solution Approach:** Collect and analyze network traffic data to detect anomalous behavior patterns.</a:t>
            </a:r>
          </a:p>
          <a:p>
            <a:r>
              <a:t>* **Implementation Steps:**</a:t>
            </a:r>
          </a:p>
          <a:p>
            <a:r>
              <a:t>    * Use network monitoring tools to capture packets and generate flow logs.</a:t>
            </a:r>
          </a:p>
          <a:p>
            <a:r>
              <a:t>    * Clean and preprocess the data to remove noise and extract meaningful features.</a:t>
            </a:r>
          </a:p>
          <a:p>
            <a:r>
              <a:t>    * Utilize machine learning algorithms to train models that can classify traffic patterns as normal or malicious.</a:t>
            </a:r>
          </a:p>
          <a:p>
            <a:r>
              <a:t>    * Visualize the results using dashboards and interactive visualizations.</a:t>
            </a:r>
          </a:p>
          <a:p>
            <a:r>
              <a:t>* **Results and Analysis:**</a:t>
            </a:r>
          </a:p>
          <a:p>
            <a:r>
              <a:t>    * Reduced the number of false positives by 30% through data cleaning and feature selection.</a:t>
            </a:r>
          </a:p>
          <a:p>
            <a:r>
              <a:t>    * Improved the detection rate of security incidents by 15% by using supervised learning algorithms.</a:t>
            </a:r>
          </a:p>
          <a:p>
            <a:r>
              <a:t>    * Enhanced the visibility and understanding of network activity, enabling proactive threat detection and response.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Analytics in Cybersecurity</a:t>
            </a:r>
          </a:p>
        </p:txBody>
      </p:sp>
      <p:sp>
        <p:nvSpPr>
          <p:cNvPr id="3" name="Content Placeholder 2"/>
          <p:cNvSpPr>
            <a:spLocks noGrp="1"/>
          </p:cNvSpPr>
          <p:nvPr>
            <p:ph/>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Example: Data Collection Sources</a:t>
            </a:r>
          </a:p>
        </p:txBody>
      </p:sp>
      <p:sp>
        <p:nvSpPr>
          <p:cNvPr id="3" name="Content Placeholder 2"/>
          <p:cNvSpPr>
            <a:spLocks noGrp="1"/>
          </p:cNvSpPr>
          <p:nvPr>
            <p:ph/>
          </p:nvPr>
        </p:nvSpPr>
        <p:spPr/>
        <p:txBody>
          <a:bodyPr/>
          <a:lstStyle/>
          <a:p>
            <a:r>
              <a:t>**Data Collection**</a:t>
            </a:r>
          </a:p>
          <a:p/>
          <a:p>
            <a:r>
              <a:t>Data collection in cybersecurity involves gathering relevant information from various sources, such as security logs, network traffic, endpoint devices, and threat intelligence feeds. This data serves as the foundation for subsequent stages of analysis and visualization. Critically, this data aids in threat detection, vulnerability management, incident response, and regulatory compliance, collectively strengthening an organization's cybersecurity posture. </a:t>
            </a:r>
          </a:p>
          <a:p/>
          <a:p>
            <a:r>
              <a:t>To effectively collect security data, organizations must navigate challenges such as the sheer volume of data generated, potential data silos, and inherent noise within the data. Additionally, adhering to privacy regulations and addressing the skills gap in data collection are essential considerations for successful implementation. Leveraging centralized logging systems (SIEMs), deploying layered data collection mechanisms (EDR, NTA), and investing in automation can streamline data collection processes and enhance efficiency.</a:t>
            </a:r>
          </a:p>
        </p:txBody>
      </p:sp>
      <p:sp>
        <p:nvSpPr>
          <p:cNvPr id="4" name="Content Placeholder 3"/>
          <p:cNvSpPr>
            <a:spLocks noGrp="1"/>
          </p:cNvSpPr>
          <p:nvPr>
            <p:ph/>
          </p:nvPr>
        </p:nvSpPr>
        <p:spPr/>
        <p:txBody>
          <a:bodyPr/>
          <a:lstStyle/>
          <a:p>
            <a:r>
              <a:t>**Data Collection**</a:t>
            </a:r>
          </a:p>
          <a:p/>
          <a:p>
            <a:r>
              <a:t>Data collection in cybersecurity involves gathering relevant information from various sources, such as security logs, network traffic, endpoint devices, and threat intelligence feeds. This data serves as the foundation for subsequent stages of analysis and visualization. Critically, this data aids in threat detection, vulnerability management, incident response, and regulatory compliance, collectively strengthening an organization's cybersecurity posture. </a:t>
            </a:r>
          </a:p>
          <a:p/>
          <a:p>
            <a:r>
              <a:t>To effectively collect security data, organizations must navigate challenges such as the sheer volume of data generated, potential data silos, and inherent noise within the data. Additionally, adhering to privacy regulations and addressing the skills gap in data collection are essential considerations for successful implementation. Leveraging centralized logging systems (SIEMs), deploying layered data collection mechanisms (EDR, NTA), and investing in automation can streamline data collection processes and enhance efficiency.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TotalTime>
  <Application>LibreOffice/7.5.6.2$Windows_X86_64 LibreOffice_project/f654817fb68d6d4600d7d2f6b647e47729f55f15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DAGd8VWJ8oU</dc:identifier>
  <dc:language>tr-TR</dc:language>
  <cp:lastModifiedBy/>
  <dcterms:modified xsi:type="dcterms:W3CDTF">2025-02-07T12:17:19Z</dcterms:modified>
  <cp:revision>3</cp:revision>
  <dc:subject/>
  <dc:title>Template-for-training-material.potx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