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slide" Target="slides/slide8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493FBC-693A-4FD4-A0FB-5604823D2A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0B3281-B52A-476C-B4C8-485D2923DB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9E7077-944F-4D26-9AE0-7FAFDDE3D68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C3B670-A093-4553-8250-5A71156336C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084DAA-6007-4B75-B791-BC68117FE3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AB0F8D-D913-402D-AC82-D5C6EF1B7D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89D7F8-532D-4A8C-B74D-2252D9D845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EBB0B2-BEA5-4B5A-8D1C-D8890B9622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7CAC04-C59C-4DC5-8BC3-0D864BB195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D4C11E-D0E9-4289-8B77-6032A7A318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57C542-7FD4-4A90-B244-BAFDC5338E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62636C-8319-4542-A944-9A019CF086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tr-T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tr-T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tr-T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tr-T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6931E36-B19F-443B-8D3E-42D5A0A6244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tr-T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5.png"/><Relationship Id="rId10" Type="http://schemas.openxmlformats.org/officeDocument/2006/relationships/image" Target="../media/image6.png"/><Relationship Id="rId1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2"/>
          <p:cNvGrpSpPr/>
          <p:nvPr/>
        </p:nvGrpSpPr>
        <p:grpSpPr>
          <a:xfrm>
            <a:off x="-12780000" y="-5143320"/>
            <a:ext cx="18461160" cy="10495080"/>
            <a:chOff x="-12780000" y="-5143320"/>
            <a:chExt cx="18461160" cy="10495080"/>
          </a:xfrm>
        </p:grpSpPr>
        <p:sp>
          <p:nvSpPr>
            <p:cNvPr id="40" name="Freeform 3"/>
            <p:cNvSpPr/>
            <p:nvPr/>
          </p:nvSpPr>
          <p:spPr>
            <a:xfrm>
              <a:off x="-12780000" y="-5143320"/>
              <a:ext cx="18461160" cy="10495080"/>
            </a:xfrm>
            <a:custGeom>
              <a:avLst/>
              <a:gdLst>
                <a:gd name="textAreaLeft" fmla="*/ 0 w 18461160"/>
                <a:gd name="textAreaRight" fmla="*/ 18461520 w 18461160"/>
                <a:gd name="textAreaTop" fmla="*/ 0 h 10495080"/>
                <a:gd name="textAreaBottom" fmla="*/ 10495440 h 10495080"/>
              </a:gdLst>
              <a:ahLst/>
              <a:rect l="textAreaLeft" t="textAreaTop" r="textAreaRight" b="textAreaBottom"/>
              <a:pathLst>
                <a:path w="24615521" h="13993749">
                  <a:moveTo>
                    <a:pt x="0" y="0"/>
                  </a:moveTo>
                  <a:lnTo>
                    <a:pt x="24615521" y="0"/>
                  </a:lnTo>
                  <a:lnTo>
                    <a:pt x="24615521" y="13993749"/>
                  </a:lnTo>
                  <a:lnTo>
                    <a:pt x="0" y="13993749"/>
                  </a:lnTo>
                  <a:close/>
                </a:path>
              </a:pathLst>
            </a:custGeom>
            <a:blipFill rotWithShape="0">
              <a:blip r:embed="rId1">
                <a:alphaModFix amt="4000"/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tr-T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1" name="Freeform 4"/>
          <p:cNvSpPr/>
          <p:nvPr/>
        </p:nvSpPr>
        <p:spPr>
          <a:xfrm>
            <a:off x="-484200" y="7480440"/>
            <a:ext cx="1455120" cy="1631880"/>
          </a:xfrm>
          <a:custGeom>
            <a:avLst/>
            <a:gdLst>
              <a:gd name="textAreaLeft" fmla="*/ 0 w 1455120"/>
              <a:gd name="textAreaRight" fmla="*/ 1455480 w 1455120"/>
              <a:gd name="textAreaTop" fmla="*/ 0 h 1631880"/>
              <a:gd name="textAreaBottom" fmla="*/ 1632240 h 1631880"/>
            </a:gdLst>
            <a:ahLst/>
            <a:rect l="textAreaLeft" t="textAreaTop" r="textAreaRight" b="textAreaBottom"/>
            <a:pathLst>
              <a:path w="1455552" h="1632333">
                <a:moveTo>
                  <a:pt x="0" y="0"/>
                </a:moveTo>
                <a:lnTo>
                  <a:pt x="1455552" y="0"/>
                </a:lnTo>
                <a:lnTo>
                  <a:pt x="1455552" y="1632333"/>
                </a:lnTo>
                <a:lnTo>
                  <a:pt x="0" y="163233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2" name="Group 5"/>
          <p:cNvGrpSpPr/>
          <p:nvPr/>
        </p:nvGrpSpPr>
        <p:grpSpPr>
          <a:xfrm>
            <a:off x="1452960" y="8890560"/>
            <a:ext cx="15577560" cy="58680"/>
            <a:chOff x="1452960" y="8890560"/>
            <a:chExt cx="15577560" cy="58680"/>
          </a:xfrm>
        </p:grpSpPr>
        <p:sp>
          <p:nvSpPr>
            <p:cNvPr id="43" name="Freeform 6"/>
            <p:cNvSpPr/>
            <p:nvPr/>
          </p:nvSpPr>
          <p:spPr>
            <a:xfrm>
              <a:off x="1452960" y="8890560"/>
              <a:ext cx="15577560" cy="58680"/>
            </a:xfrm>
            <a:custGeom>
              <a:avLst/>
              <a:gdLst>
                <a:gd name="textAreaLeft" fmla="*/ 0 w 15577560"/>
                <a:gd name="textAreaRight" fmla="*/ 15577920 w 15577560"/>
                <a:gd name="textAreaTop" fmla="*/ 0 h 58680"/>
                <a:gd name="textAreaBottom" fmla="*/ 59040 h 58680"/>
              </a:gdLst>
              <a:ahLst/>
              <a:rect l="textAreaLeft" t="textAreaTop" r="textAreaRight" b="textAreaBottom"/>
              <a:pathLst>
                <a:path w="20770469" h="78740">
                  <a:moveTo>
                    <a:pt x="0" y="0"/>
                  </a:moveTo>
                  <a:lnTo>
                    <a:pt x="20770469" y="27940"/>
                  </a:lnTo>
                  <a:lnTo>
                    <a:pt x="20770342" y="7874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9c27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040" bIns="14040" anchor="t">
              <a:noAutofit/>
            </a:bodyPr>
            <a:p>
              <a:endParaRPr b="0" lang="tr-T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4" name="Freeform 7"/>
          <p:cNvSpPr/>
          <p:nvPr/>
        </p:nvSpPr>
        <p:spPr>
          <a:xfrm>
            <a:off x="16286400" y="8918280"/>
            <a:ext cx="743760" cy="488880"/>
          </a:xfrm>
          <a:custGeom>
            <a:avLst/>
            <a:gdLst>
              <a:gd name="textAreaLeft" fmla="*/ 0 w 743760"/>
              <a:gd name="textAreaRight" fmla="*/ 744120 w 743760"/>
              <a:gd name="textAreaTop" fmla="*/ 0 h 488880"/>
              <a:gd name="textAreaBottom" fmla="*/ 489240 h 488880"/>
            </a:gdLst>
            <a:ahLst/>
            <a:rect l="textAreaLeft" t="textAreaTop" r="textAreaRight" b="textAreaBottom"/>
            <a:pathLst>
              <a:path w="744225" h="489135">
                <a:moveTo>
                  <a:pt x="0" y="0"/>
                </a:moveTo>
                <a:lnTo>
                  <a:pt x="744224" y="0"/>
                </a:lnTo>
                <a:lnTo>
                  <a:pt x="744224" y="489135"/>
                </a:lnTo>
                <a:lnTo>
                  <a:pt x="0" y="48913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Freeform 8"/>
          <p:cNvSpPr/>
          <p:nvPr/>
        </p:nvSpPr>
        <p:spPr>
          <a:xfrm>
            <a:off x="3207960" y="8886960"/>
            <a:ext cx="3110760" cy="1378080"/>
          </a:xfrm>
          <a:custGeom>
            <a:avLst/>
            <a:gdLst>
              <a:gd name="textAreaLeft" fmla="*/ 0 w 3110760"/>
              <a:gd name="textAreaRight" fmla="*/ 3111120 w 3110760"/>
              <a:gd name="textAreaTop" fmla="*/ 0 h 1378080"/>
              <a:gd name="textAreaBottom" fmla="*/ 1378440 h 1378080"/>
            </a:gdLst>
            <a:ahLst/>
            <a:rect l="textAreaLeft" t="textAreaTop" r="textAreaRight" b="textAreaBottom"/>
            <a:pathLst>
              <a:path w="3111218" h="1378585">
                <a:moveTo>
                  <a:pt x="0" y="0"/>
                </a:moveTo>
                <a:lnTo>
                  <a:pt x="3111217" y="0"/>
                </a:lnTo>
                <a:lnTo>
                  <a:pt x="3111217" y="1378586"/>
                </a:lnTo>
                <a:lnTo>
                  <a:pt x="0" y="137858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6" name="Group 9"/>
          <p:cNvGrpSpPr/>
          <p:nvPr/>
        </p:nvGrpSpPr>
        <p:grpSpPr>
          <a:xfrm>
            <a:off x="-548640" y="8653320"/>
            <a:ext cx="1602720" cy="1809720"/>
            <a:chOff x="-548640" y="8653320"/>
            <a:chExt cx="1602720" cy="1809720"/>
          </a:xfrm>
        </p:grpSpPr>
        <p:sp>
          <p:nvSpPr>
            <p:cNvPr id="47" name="Freeform 10"/>
            <p:cNvSpPr/>
            <p:nvPr/>
          </p:nvSpPr>
          <p:spPr>
            <a:xfrm rot="16200000">
              <a:off x="-651960" y="8756640"/>
              <a:ext cx="1809720" cy="1602720"/>
            </a:xfrm>
            <a:custGeom>
              <a:avLst/>
              <a:gdLst>
                <a:gd name="textAreaLeft" fmla="*/ 0 w 1809720"/>
                <a:gd name="textAreaRight" fmla="*/ 1810080 w 1809720"/>
                <a:gd name="textAreaTop" fmla="*/ 0 h 1602720"/>
                <a:gd name="textAreaBottom" fmla="*/ 1603080 h 1602720"/>
              </a:gdLst>
              <a:ahLst/>
              <a:rect l="textAreaLeft" t="textAreaTop" r="textAreaRight" b="textAreaBottom"/>
              <a:pathLst>
                <a:path w="2413381" h="2137664">
                  <a:moveTo>
                    <a:pt x="1326007" y="69215"/>
                  </a:moveTo>
                  <a:lnTo>
                    <a:pt x="2388743" y="1929003"/>
                  </a:lnTo>
                  <a:cubicBezTo>
                    <a:pt x="2413381" y="1972183"/>
                    <a:pt x="2413254" y="2025269"/>
                    <a:pt x="2388235" y="2068195"/>
                  </a:cubicBezTo>
                  <a:cubicBezTo>
                    <a:pt x="2363216" y="2111121"/>
                    <a:pt x="2317242" y="2137664"/>
                    <a:pt x="2267585" y="2137664"/>
                  </a:cubicBezTo>
                  <a:lnTo>
                    <a:pt x="145796" y="2137664"/>
                  </a:lnTo>
                  <a:cubicBezTo>
                    <a:pt x="96012" y="2137664"/>
                    <a:pt x="50038" y="2111248"/>
                    <a:pt x="25146" y="2068195"/>
                  </a:cubicBezTo>
                  <a:cubicBezTo>
                    <a:pt x="254" y="2025142"/>
                    <a:pt x="0" y="1972183"/>
                    <a:pt x="24638" y="1929003"/>
                  </a:cubicBezTo>
                  <a:lnTo>
                    <a:pt x="1087374" y="69215"/>
                  </a:lnTo>
                  <a:cubicBezTo>
                    <a:pt x="1111885" y="26416"/>
                    <a:pt x="1157351" y="0"/>
                    <a:pt x="1206754" y="0"/>
                  </a:cubicBezTo>
                  <a:cubicBezTo>
                    <a:pt x="1256157" y="0"/>
                    <a:pt x="1301623" y="26416"/>
                    <a:pt x="1326007" y="69215"/>
                  </a:cubicBezTo>
                  <a:close/>
                </a:path>
              </a:pathLst>
            </a:custGeom>
            <a:solidFill>
              <a:srgbClr val="273b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tr-T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8" name="Freeform 11"/>
          <p:cNvSpPr/>
          <p:nvPr/>
        </p:nvSpPr>
        <p:spPr>
          <a:xfrm>
            <a:off x="12309840" y="8850240"/>
            <a:ext cx="4348440" cy="1378080"/>
          </a:xfrm>
          <a:custGeom>
            <a:avLst/>
            <a:gdLst>
              <a:gd name="textAreaLeft" fmla="*/ 0 w 4348440"/>
              <a:gd name="textAreaRight" fmla="*/ 4348800 w 4348440"/>
              <a:gd name="textAreaTop" fmla="*/ 0 h 1378080"/>
              <a:gd name="textAreaBottom" fmla="*/ 1378440 h 1378080"/>
            </a:gdLst>
            <a:ahLst/>
            <a:rect l="textAreaLeft" t="textAreaTop" r="textAreaRight" b="textAreaBottom"/>
            <a:pathLst>
              <a:path w="4348910" h="1378585">
                <a:moveTo>
                  <a:pt x="0" y="0"/>
                </a:moveTo>
                <a:lnTo>
                  <a:pt x="4348909" y="0"/>
                </a:lnTo>
                <a:lnTo>
                  <a:pt x="4348909" y="1378586"/>
                </a:lnTo>
                <a:lnTo>
                  <a:pt x="0" y="137858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Freeform 12"/>
          <p:cNvSpPr/>
          <p:nvPr/>
        </p:nvSpPr>
        <p:spPr>
          <a:xfrm rot="16200000">
            <a:off x="1689480" y="8966520"/>
            <a:ext cx="1045080" cy="1412280"/>
          </a:xfrm>
          <a:custGeom>
            <a:avLst/>
            <a:gdLst>
              <a:gd name="textAreaLeft" fmla="*/ 0 w 1045080"/>
              <a:gd name="textAreaRight" fmla="*/ 1045440 w 1045080"/>
              <a:gd name="textAreaTop" fmla="*/ 0 h 1412280"/>
              <a:gd name="textAreaBottom" fmla="*/ 1412640 h 1412280"/>
            </a:gdLst>
            <a:ahLst/>
            <a:rect l="textAreaLeft" t="textAreaTop" r="textAreaRight" b="textAreaBottom"/>
            <a:pathLst>
              <a:path w="1045381" h="1412688">
                <a:moveTo>
                  <a:pt x="0" y="0"/>
                </a:moveTo>
                <a:lnTo>
                  <a:pt x="1045381" y="0"/>
                </a:lnTo>
                <a:lnTo>
                  <a:pt x="1045381" y="1412688"/>
                </a:lnTo>
                <a:lnTo>
                  <a:pt x="0" y="14126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TextBox 13"/>
          <p:cNvSpPr/>
          <p:nvPr/>
        </p:nvSpPr>
        <p:spPr>
          <a:xfrm>
            <a:off x="1348920" y="1105920"/>
            <a:ext cx="15590160" cy="90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7129"/>
              </a:lnSpc>
            </a:pPr>
            <a:r>
              <a:rPr b="1" lang="en-US" sz="6600" spc="60" strike="noStrike">
                <a:solidFill>
                  <a:srgbClr val="000000"/>
                </a:solidFill>
                <a:latin typeface="TT Rounds Condensed Bold"/>
                <a:ea typeface="TT Rounds Condensed Bold"/>
              </a:rPr>
              <a:t>Title</a:t>
            </a:r>
            <a:endParaRPr b="0" lang="tr-TR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TextBox 14"/>
          <p:cNvSpPr/>
          <p:nvPr/>
        </p:nvSpPr>
        <p:spPr>
          <a:xfrm>
            <a:off x="1348920" y="2774520"/>
            <a:ext cx="1559016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59960" indent="-380160">
              <a:lnSpc>
                <a:spcPts val="5040"/>
              </a:lnSpc>
              <a:tabLst>
                <a:tab algn="l" pos="0"/>
              </a:tabLst>
            </a:pPr>
            <a:r>
              <a:rPr b="0" lang="en-US" sz="4200" spc="38" strike="noStrike" u="sng">
                <a:solidFill>
                  <a:srgbClr val="000000"/>
                </a:solidFill>
                <a:uFillTx/>
                <a:latin typeface="TT Rounds Condensed"/>
                <a:ea typeface="TT Rounds Condensed"/>
              </a:rPr>
              <a:t>Information</a:t>
            </a:r>
            <a:endParaRPr b="0" lang="tr-T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TextBox 15"/>
          <p:cNvSpPr/>
          <p:nvPr/>
        </p:nvSpPr>
        <p:spPr>
          <a:xfrm flipH="1">
            <a:off x="-1260720" y="8949600"/>
            <a:ext cx="1764396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216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Montserrat"/>
                <a:ea typeface="Montserrat"/>
              </a:rPr>
              <a:t>7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Freeform 1"/>
          <p:cNvSpPr/>
          <p:nvPr/>
        </p:nvSpPr>
        <p:spPr>
          <a:xfrm>
            <a:off x="291960" y="4577400"/>
            <a:ext cx="1455120" cy="1631880"/>
          </a:xfrm>
          <a:custGeom>
            <a:avLst/>
            <a:gdLst>
              <a:gd name="textAreaLeft" fmla="*/ 0 w 1455120"/>
              <a:gd name="textAreaRight" fmla="*/ 1455480 w 1455120"/>
              <a:gd name="textAreaTop" fmla="*/ 0 h 1631880"/>
              <a:gd name="textAreaBottom" fmla="*/ 1632240 h 1631880"/>
            </a:gdLst>
            <a:ahLst/>
            <a:rect l="textAreaLeft" t="textAreaTop" r="textAreaRight" b="textAreaBottom"/>
            <a:pathLst>
              <a:path w="1455552" h="1632333">
                <a:moveTo>
                  <a:pt x="0" y="0"/>
                </a:moveTo>
                <a:lnTo>
                  <a:pt x="1455552" y="0"/>
                </a:lnTo>
                <a:lnTo>
                  <a:pt x="1455552" y="1632333"/>
                </a:lnTo>
                <a:lnTo>
                  <a:pt x="0" y="163233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Freeform 2"/>
          <p:cNvSpPr/>
          <p:nvPr/>
        </p:nvSpPr>
        <p:spPr>
          <a:xfrm>
            <a:off x="17062560" y="6015240"/>
            <a:ext cx="743760" cy="488880"/>
          </a:xfrm>
          <a:custGeom>
            <a:avLst/>
            <a:gdLst>
              <a:gd name="textAreaLeft" fmla="*/ 0 w 743760"/>
              <a:gd name="textAreaRight" fmla="*/ 744120 w 743760"/>
              <a:gd name="textAreaTop" fmla="*/ 0 h 488880"/>
              <a:gd name="textAreaBottom" fmla="*/ 489240 h 488880"/>
            </a:gdLst>
            <a:ahLst/>
            <a:rect l="textAreaLeft" t="textAreaTop" r="textAreaRight" b="textAreaBottom"/>
            <a:pathLst>
              <a:path w="744225" h="489135">
                <a:moveTo>
                  <a:pt x="0" y="0"/>
                </a:moveTo>
                <a:lnTo>
                  <a:pt x="744224" y="0"/>
                </a:lnTo>
                <a:lnTo>
                  <a:pt x="744224" y="489135"/>
                </a:lnTo>
                <a:lnTo>
                  <a:pt x="0" y="48913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8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5" name="Group 1"/>
          <p:cNvGrpSpPr/>
          <p:nvPr/>
        </p:nvGrpSpPr>
        <p:grpSpPr>
          <a:xfrm>
            <a:off x="227520" y="5750280"/>
            <a:ext cx="1602720" cy="1809720"/>
            <a:chOff x="227520" y="5750280"/>
            <a:chExt cx="1602720" cy="1809720"/>
          </a:xfrm>
        </p:grpSpPr>
        <p:sp>
          <p:nvSpPr>
            <p:cNvPr id="56" name="Freeform 5"/>
            <p:cNvSpPr/>
            <p:nvPr/>
          </p:nvSpPr>
          <p:spPr>
            <a:xfrm rot="16200000">
              <a:off x="123840" y="5853600"/>
              <a:ext cx="1809720" cy="1602720"/>
            </a:xfrm>
            <a:custGeom>
              <a:avLst/>
              <a:gdLst>
                <a:gd name="textAreaLeft" fmla="*/ 0 w 1809720"/>
                <a:gd name="textAreaRight" fmla="*/ 1810080 w 1809720"/>
                <a:gd name="textAreaTop" fmla="*/ 0 h 1602720"/>
                <a:gd name="textAreaBottom" fmla="*/ 1603080 h 1602720"/>
              </a:gdLst>
              <a:ahLst/>
              <a:rect l="textAreaLeft" t="textAreaTop" r="textAreaRight" b="textAreaBottom"/>
              <a:pathLst>
                <a:path w="2413381" h="2137664">
                  <a:moveTo>
                    <a:pt x="1326007" y="69215"/>
                  </a:moveTo>
                  <a:lnTo>
                    <a:pt x="2388743" y="1929003"/>
                  </a:lnTo>
                  <a:cubicBezTo>
                    <a:pt x="2413381" y="1972183"/>
                    <a:pt x="2413254" y="2025269"/>
                    <a:pt x="2388235" y="2068195"/>
                  </a:cubicBezTo>
                  <a:cubicBezTo>
                    <a:pt x="2363216" y="2111121"/>
                    <a:pt x="2317242" y="2137664"/>
                    <a:pt x="2267585" y="2137664"/>
                  </a:cubicBezTo>
                  <a:lnTo>
                    <a:pt x="145796" y="2137664"/>
                  </a:lnTo>
                  <a:cubicBezTo>
                    <a:pt x="96012" y="2137664"/>
                    <a:pt x="50038" y="2111248"/>
                    <a:pt x="25146" y="2068195"/>
                  </a:cubicBezTo>
                  <a:cubicBezTo>
                    <a:pt x="254" y="2025142"/>
                    <a:pt x="0" y="1972183"/>
                    <a:pt x="24638" y="1929003"/>
                  </a:cubicBezTo>
                  <a:lnTo>
                    <a:pt x="1087374" y="69215"/>
                  </a:lnTo>
                  <a:cubicBezTo>
                    <a:pt x="1111885" y="26416"/>
                    <a:pt x="1157351" y="0"/>
                    <a:pt x="1206754" y="0"/>
                  </a:cubicBezTo>
                  <a:cubicBezTo>
                    <a:pt x="1256157" y="0"/>
                    <a:pt x="1301623" y="26416"/>
                    <a:pt x="1326007" y="69215"/>
                  </a:cubicBezTo>
                  <a:close/>
                </a:path>
              </a:pathLst>
            </a:custGeom>
            <a:solidFill>
              <a:srgbClr val="273b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tr-T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7" name="Freeform 9"/>
          <p:cNvSpPr/>
          <p:nvPr/>
        </p:nvSpPr>
        <p:spPr>
          <a:xfrm>
            <a:off x="13086000" y="5947200"/>
            <a:ext cx="4348440" cy="1378080"/>
          </a:xfrm>
          <a:custGeom>
            <a:avLst/>
            <a:gdLst>
              <a:gd name="textAreaLeft" fmla="*/ 0 w 4348440"/>
              <a:gd name="textAreaRight" fmla="*/ 4348800 w 4348440"/>
              <a:gd name="textAreaTop" fmla="*/ 0 h 1378080"/>
              <a:gd name="textAreaBottom" fmla="*/ 1378440 h 1378080"/>
            </a:gdLst>
            <a:ahLst/>
            <a:rect l="textAreaLeft" t="textAreaTop" r="textAreaRight" b="textAreaBottom"/>
            <a:pathLst>
              <a:path w="4348910" h="1378585">
                <a:moveTo>
                  <a:pt x="0" y="0"/>
                </a:moveTo>
                <a:lnTo>
                  <a:pt x="4348909" y="0"/>
                </a:lnTo>
                <a:lnTo>
                  <a:pt x="4348909" y="1378586"/>
                </a:lnTo>
                <a:lnTo>
                  <a:pt x="0" y="137858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9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Freeform 13"/>
          <p:cNvSpPr/>
          <p:nvPr/>
        </p:nvSpPr>
        <p:spPr>
          <a:xfrm rot="16200000">
            <a:off x="2465640" y="6063480"/>
            <a:ext cx="1045080" cy="1412280"/>
          </a:xfrm>
          <a:custGeom>
            <a:avLst/>
            <a:gdLst>
              <a:gd name="textAreaLeft" fmla="*/ 0 w 1045080"/>
              <a:gd name="textAreaRight" fmla="*/ 1045440 w 1045080"/>
              <a:gd name="textAreaTop" fmla="*/ 0 h 1412280"/>
              <a:gd name="textAreaBottom" fmla="*/ 1412640 h 1412280"/>
            </a:gdLst>
            <a:ahLst/>
            <a:rect l="textAreaLeft" t="textAreaTop" r="textAreaRight" b="textAreaBottom"/>
            <a:pathLst>
              <a:path w="1045381" h="1412688">
                <a:moveTo>
                  <a:pt x="0" y="0"/>
                </a:moveTo>
                <a:lnTo>
                  <a:pt x="1045381" y="0"/>
                </a:lnTo>
                <a:lnTo>
                  <a:pt x="1045381" y="1412688"/>
                </a:lnTo>
                <a:lnTo>
                  <a:pt x="0" y="14126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0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Box 1"/>
          <p:cNvSpPr/>
          <p:nvPr/>
        </p:nvSpPr>
        <p:spPr>
          <a:xfrm flipH="1">
            <a:off x="-484560" y="6046560"/>
            <a:ext cx="1764396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216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Montserrat"/>
                <a:ea typeface="Montserrat"/>
              </a:rPr>
              <a:t>7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Cybersecurity Data Types and Formats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Best Practices for Secure and Efficient Cybersecurity Data Collection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Practical Example: Best Practices for Secure and Efficient Cybersecurity Data Collection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Data Cleaning and Preprocessing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Cybersecurity Data Quality Challenges &amp; 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Cybersecurity Data Cleaning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Practical Example: Cybersecurity Data Cleaning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Cybersecurity Data Preprocessing Steps for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Statistical Analysis Methods for Cybersecurity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Data Analytics in Cybersecurity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Practical Example: Statistical Analysis Methods for Cybersecurity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Cybersecurity Pattern Recognition &amp;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Cybersecurity Trend &amp; Time Series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Cybersecurity Anomaly Detection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Practical Example: Cybersecurity Anomaly Detection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Data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Cybersecurity Data Visualization Techniques &amp;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Effective Chart Types for Cybersecurity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Practical Example: Effective Chart Types for Cybersecurity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Interactive Cybersecurity Visualizations for Investigation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Course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Designing Actionable Cybersecurity Dashboards &amp; Reports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Practical Example: 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Practical Example: 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Course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Practical Example: 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Practical Example: 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Practical Example: 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Data Analytics in Cybersecurity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Practical Example: 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Practical Example: 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Data Collection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Practical Example: 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Practical Example: 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Practical Example: 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Cybersecurity Data Sources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Practical Example: 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Practical Example: 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Practical Example: Cybersecurity Data Sources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Practical Example: 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Practical Example: Case Study: Data Analytics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Aft>
                <a:spcPts val="1200"/>
              </a:spcAft>
              <a:defRPr sz="4400" b="1">
                <a:latin typeface="Calibri"/>
              </a:defRPr>
            </a:pPr>
            <a:r>
              <a:t>Cybersecurity Data Collection Methods and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LibreOffice/7.5.6.2$Windows_X86_64 LibreOffice_project/f654817fb68d6d4600d7d2f6b647e47729f55f15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DAGd8VWJ8oU</dc:identifier>
  <dc:language>tr-TR</dc:language>
  <cp:lastModifiedBy/>
  <dcterms:modified xsi:type="dcterms:W3CDTF">2025-02-06T10:43:05Z</dcterms:modified>
  <cp:revision>2</cp:revision>
  <dc:subject/>
  <dc:title>Template-for-training-material.potx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