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58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59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slide64.xml" ContentType="application/vnd.openxmlformats-officedocument.presentationml.slide+xml"/>
  <Override PartName="/ppt/slides/slide21.xml" ContentType="application/vnd.openxmlformats-officedocument.presentationml.slide+xml"/>
  <Override PartName="/ppt/slides/slide43.xml" ContentType="application/vnd.openxmlformats-officedocument.presentationml.slide+xml"/>
  <Override PartName="/ppt/slides/slide22.xml" ContentType="application/vnd.openxmlformats-officedocument.presentationml.slide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45.xml" ContentType="application/vnd.openxmlformats-officedocument.presentationml.slide+xml"/>
  <Override PartName="/ppt/slides/slide24.xml" ContentType="application/vnd.openxmlformats-officedocument.presentationml.slide+xml"/>
  <Override PartName="/ppt/slides/slide46.xml" ContentType="application/vnd.openxmlformats-officedocument.presentationml.slide+xml"/>
  <Override PartName="/ppt/slides/slide25.xml" ContentType="application/vnd.openxmlformats-officedocument.presentationml.slide+xml"/>
  <Override PartName="/ppt/slides/slide47.xml" ContentType="application/vnd.openxmlformats-officedocument.presentationml.slide+xml"/>
  <Override PartName="/ppt/slides/slide26.xml" ContentType="application/vnd.openxmlformats-officedocument.presentationml.slide+xml"/>
  <Override PartName="/ppt/slides/slide48.xml" ContentType="application/vnd.openxmlformats-officedocument.presentationml.slide+xml"/>
  <Override PartName="/ppt/slides/slide27.xml" ContentType="application/vnd.openxmlformats-officedocument.presentationml.slide+xml"/>
  <Override PartName="/ppt/slides/slide4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62.xml" ContentType="application/vnd.openxmlformats-officedocument.presentationml.slide+xml"/>
  <Override PartName="/ppt/slides/slide41.xml" ContentType="application/vnd.openxmlformats-officedocument.presentationml.slide+xml"/>
  <Override PartName="/ppt/slides/slide63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54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55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56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57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58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59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64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47.xml.rels" ContentType="application/vnd.openxmlformats-package.relationships+xml"/>
  <Override PartName="/ppt/slides/_rels/slide25.xml.rels" ContentType="application/vnd.openxmlformats-package.relationships+xml"/>
  <Override PartName="/ppt/slides/_rels/slide48.xml.rels" ContentType="application/vnd.openxmlformats-package.relationships+xml"/>
  <Override PartName="/ppt/slides/_rels/slide26.xml.rels" ContentType="application/vnd.openxmlformats-package.relationships+xml"/>
  <Override PartName="/ppt/slides/_rels/slide4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52.xml.rels" ContentType="application/vnd.openxmlformats-package.relationships+xml"/>
  <Override PartName="/ppt/slides/_rels/slide30.xml.rels" ContentType="application/vnd.openxmlformats-package.relationships+xml"/>
  <Override PartName="/ppt/slides/_rels/slide53.xml.rels" ContentType="application/vnd.openxmlformats-package.relationships+xml"/>
  <Override PartName="/ppt/slides/_rels/slide31.xml.rels" ContentType="application/vnd.openxmlformats-package.relationships+xml"/>
  <Override PartName="/ppt/slides/_rels/slide62.xml.rels" ContentType="application/vnd.openxmlformats-package.relationships+xml"/>
  <Override PartName="/ppt/slides/_rels/slide40.xml.rels" ContentType="application/vnd.openxmlformats-package.relationships+xml"/>
  <Override PartName="/ppt/slides/_rels/slide63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51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0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1E7BF2-5F09-4D02-8DAF-427A8407E6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E6E13F-3328-43EA-8A9E-3BF9698602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199585-4C2E-4770-BE0D-C5CB336367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FC0D71-F5B2-4AC4-8443-613E6E07621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C62FC1-25CE-4D4B-BEF6-A5587D8B11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8E7B47-BAF4-46C2-A724-AE718DB160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F72EEB-23C8-42B7-A7FE-6BB3879AD8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83069A-74F6-4F77-BA54-4F079AD918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797448-ACB2-465C-8454-1FB8AE2BFE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480" cy="796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0BD6F6-5BB7-4EC5-842E-A7D5EF85B2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B0A64B-534C-4AE9-8C35-126700D4AF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3348DB-081D-4104-9958-E40F1042F5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D88A22-C317-49F1-AE19-6771FE6891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CB2430-4F4F-4963-83D7-94B7A360B9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307E99-711D-4EB2-8A7F-C3E2688FCA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15180D-09C8-424C-A584-77E177F036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C78B3C-4F36-4955-BA15-672B4FA731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635F87-1A95-489B-A67E-79C49C9A66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8B6E8A-4BF9-484B-98DE-AA79F73424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4D3ABA-6B64-456A-90A4-071116A394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480" cy="796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436E6B-028D-45C5-B172-A72EB7FB19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48D321-0DBB-4B94-856E-C54EABEEEB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05C421-34B3-42B2-A245-8FCFFB4C51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F5A9D2-1C48-4152-83F4-413F15D254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376521-7AA7-45B4-8187-38DA9FB81D5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28</a:t>
            </a:fld>
            <a:endParaRPr b="0" lang="tr-T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C83449-06F9-4F76-A06B-08D865AFD6A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tr-T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2"/>
          <p:cNvGrpSpPr/>
          <p:nvPr/>
        </p:nvGrpSpPr>
        <p:grpSpPr>
          <a:xfrm>
            <a:off x="-12780000" y="-5143320"/>
            <a:ext cx="18460800" cy="10494720"/>
            <a:chOff x="-12780000" y="-5143320"/>
            <a:chExt cx="18460800" cy="10494720"/>
          </a:xfrm>
        </p:grpSpPr>
        <p:sp>
          <p:nvSpPr>
            <p:cNvPr id="83" name="Freeform 3"/>
            <p:cNvSpPr/>
            <p:nvPr/>
          </p:nvSpPr>
          <p:spPr>
            <a:xfrm>
              <a:off x="-12780000" y="-5143320"/>
              <a:ext cx="18460800" cy="10494720"/>
            </a:xfrm>
            <a:custGeom>
              <a:avLst/>
              <a:gdLst>
                <a:gd name="textAreaLeft" fmla="*/ 0 w 18460800"/>
                <a:gd name="textAreaRight" fmla="*/ 18461520 w 18460800"/>
                <a:gd name="textAreaTop" fmla="*/ 0 h 10494720"/>
                <a:gd name="textAreaBottom" fmla="*/ 10495440 h 10494720"/>
              </a:gdLst>
              <a:ahLst/>
              <a:rect l="textAreaLeft" t="textAreaTop" r="textAreaRight" b="textAreaBottom"/>
              <a:pathLst>
                <a:path w="24615521" h="13993749">
                  <a:moveTo>
                    <a:pt x="0" y="0"/>
                  </a:moveTo>
                  <a:lnTo>
                    <a:pt x="24615521" y="0"/>
                  </a:lnTo>
                  <a:lnTo>
                    <a:pt x="24615521" y="13993749"/>
                  </a:lnTo>
                  <a:lnTo>
                    <a:pt x="0" y="13993749"/>
                  </a:lnTo>
                  <a:close/>
                </a:path>
              </a:pathLst>
            </a:custGeom>
            <a:blipFill rotWithShape="0">
              <a:blip r:embed="rId1">
                <a:alphaModFix amt="4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tr-T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4" name="Freeform 4"/>
          <p:cNvSpPr/>
          <p:nvPr/>
        </p:nvSpPr>
        <p:spPr>
          <a:xfrm>
            <a:off x="-484200" y="7480440"/>
            <a:ext cx="1454760" cy="1631520"/>
          </a:xfrm>
          <a:custGeom>
            <a:avLst/>
            <a:gdLst>
              <a:gd name="textAreaLeft" fmla="*/ 0 w 1454760"/>
              <a:gd name="textAreaRight" fmla="*/ 1455480 w 1454760"/>
              <a:gd name="textAreaTop" fmla="*/ 0 h 1631520"/>
              <a:gd name="textAreaBottom" fmla="*/ 1632240 h 1631520"/>
            </a:gdLst>
            <a:ahLst/>
            <a:rect l="textAreaLeft" t="textAreaTop" r="textAreaRight" b="textAreaBottom"/>
            <a:pathLst>
              <a:path w="1455552" h="1632333">
                <a:moveTo>
                  <a:pt x="0" y="0"/>
                </a:moveTo>
                <a:lnTo>
                  <a:pt x="1455552" y="0"/>
                </a:lnTo>
                <a:lnTo>
                  <a:pt x="1455552" y="1632333"/>
                </a:lnTo>
                <a:lnTo>
                  <a:pt x="0" y="16323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85" name="Group 5"/>
          <p:cNvGrpSpPr/>
          <p:nvPr/>
        </p:nvGrpSpPr>
        <p:grpSpPr>
          <a:xfrm>
            <a:off x="1452960" y="8890560"/>
            <a:ext cx="15577200" cy="58320"/>
            <a:chOff x="1452960" y="8890560"/>
            <a:chExt cx="15577200" cy="58320"/>
          </a:xfrm>
        </p:grpSpPr>
        <p:sp>
          <p:nvSpPr>
            <p:cNvPr id="86" name="Freeform 6"/>
            <p:cNvSpPr/>
            <p:nvPr/>
          </p:nvSpPr>
          <p:spPr>
            <a:xfrm>
              <a:off x="1452960" y="8890560"/>
              <a:ext cx="15577200" cy="58320"/>
            </a:xfrm>
            <a:custGeom>
              <a:avLst/>
              <a:gdLst>
                <a:gd name="textAreaLeft" fmla="*/ 0 w 15577200"/>
                <a:gd name="textAreaRight" fmla="*/ 15577920 w 15577200"/>
                <a:gd name="textAreaTop" fmla="*/ 0 h 58320"/>
                <a:gd name="textAreaBottom" fmla="*/ 59040 h 58320"/>
              </a:gdLst>
              <a:ahLst/>
              <a:rect l="textAreaLeft" t="textAreaTop" r="textAreaRight" b="textAreaBottom"/>
              <a:pathLst>
                <a:path w="20770469" h="78740">
                  <a:moveTo>
                    <a:pt x="0" y="0"/>
                  </a:moveTo>
                  <a:lnTo>
                    <a:pt x="20770469" y="27940"/>
                  </a:lnTo>
                  <a:lnTo>
                    <a:pt x="20770342" y="7874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9c27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040" bIns="14040" anchor="t">
              <a:noAutofit/>
            </a:bodyPr>
            <a:p>
              <a:pPr>
                <a:lnSpc>
                  <a:spcPct val="100000"/>
                </a:lnSpc>
              </a:pPr>
              <a:endParaRPr b="0" lang="tr-T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7" name="Freeform 7"/>
          <p:cNvSpPr/>
          <p:nvPr/>
        </p:nvSpPr>
        <p:spPr>
          <a:xfrm>
            <a:off x="16286400" y="8918280"/>
            <a:ext cx="743400" cy="488520"/>
          </a:xfrm>
          <a:custGeom>
            <a:avLst/>
            <a:gdLst>
              <a:gd name="textAreaLeft" fmla="*/ 0 w 743400"/>
              <a:gd name="textAreaRight" fmla="*/ 744120 w 743400"/>
              <a:gd name="textAreaTop" fmla="*/ 0 h 488520"/>
              <a:gd name="textAreaBottom" fmla="*/ 489240 h 488520"/>
            </a:gdLst>
            <a:ahLst/>
            <a:rect l="textAreaLeft" t="textAreaTop" r="textAreaRight" b="textAreaBottom"/>
            <a:pathLst>
              <a:path w="744225" h="489135">
                <a:moveTo>
                  <a:pt x="0" y="0"/>
                </a:moveTo>
                <a:lnTo>
                  <a:pt x="744224" y="0"/>
                </a:lnTo>
                <a:lnTo>
                  <a:pt x="744224" y="489135"/>
                </a:lnTo>
                <a:lnTo>
                  <a:pt x="0" y="48913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Freeform 8"/>
          <p:cNvSpPr/>
          <p:nvPr/>
        </p:nvSpPr>
        <p:spPr>
          <a:xfrm>
            <a:off x="3207960" y="8886960"/>
            <a:ext cx="3110400" cy="1377720"/>
          </a:xfrm>
          <a:custGeom>
            <a:avLst/>
            <a:gdLst>
              <a:gd name="textAreaLeft" fmla="*/ 0 w 3110400"/>
              <a:gd name="textAreaRight" fmla="*/ 3111120 w 3110400"/>
              <a:gd name="textAreaTop" fmla="*/ 0 h 1377720"/>
              <a:gd name="textAreaBottom" fmla="*/ 1378440 h 1377720"/>
            </a:gdLst>
            <a:ahLst/>
            <a:rect l="textAreaLeft" t="textAreaTop" r="textAreaRight" b="textAreaBottom"/>
            <a:pathLst>
              <a:path w="3111218" h="1378585">
                <a:moveTo>
                  <a:pt x="0" y="0"/>
                </a:moveTo>
                <a:lnTo>
                  <a:pt x="3111217" y="0"/>
                </a:lnTo>
                <a:lnTo>
                  <a:pt x="3111217" y="1378586"/>
                </a:lnTo>
                <a:lnTo>
                  <a:pt x="0" y="13785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89" name="Group 9"/>
          <p:cNvGrpSpPr/>
          <p:nvPr/>
        </p:nvGrpSpPr>
        <p:grpSpPr>
          <a:xfrm>
            <a:off x="-548640" y="8653680"/>
            <a:ext cx="1602360" cy="1809360"/>
            <a:chOff x="-548640" y="8653680"/>
            <a:chExt cx="1602360" cy="1809360"/>
          </a:xfrm>
        </p:grpSpPr>
        <p:sp>
          <p:nvSpPr>
            <p:cNvPr id="90" name="Freeform 10"/>
            <p:cNvSpPr/>
            <p:nvPr/>
          </p:nvSpPr>
          <p:spPr>
            <a:xfrm rot="16200000">
              <a:off x="-651960" y="8757000"/>
              <a:ext cx="1809360" cy="1602360"/>
            </a:xfrm>
            <a:custGeom>
              <a:avLst/>
              <a:gdLst>
                <a:gd name="textAreaLeft" fmla="*/ 0 w 1809360"/>
                <a:gd name="textAreaRight" fmla="*/ 1810080 w 1809360"/>
                <a:gd name="textAreaTop" fmla="*/ 0 h 1602360"/>
                <a:gd name="textAreaBottom" fmla="*/ 1603080 h 1602360"/>
              </a:gdLst>
              <a:ahLst/>
              <a:rect l="textAreaLeft" t="textAreaTop" r="textAreaRight" b="textAreaBottom"/>
              <a:pathLst>
                <a:path w="2413381" h="2137664">
                  <a:moveTo>
                    <a:pt x="1326007" y="69215"/>
                  </a:moveTo>
                  <a:lnTo>
                    <a:pt x="2388743" y="1929003"/>
                  </a:lnTo>
                  <a:cubicBezTo>
                    <a:pt x="2413381" y="1972183"/>
                    <a:pt x="2413254" y="2025269"/>
                    <a:pt x="2388235" y="2068195"/>
                  </a:cubicBezTo>
                  <a:cubicBezTo>
                    <a:pt x="2363216" y="2111121"/>
                    <a:pt x="2317242" y="2137664"/>
                    <a:pt x="2267585" y="2137664"/>
                  </a:cubicBezTo>
                  <a:lnTo>
                    <a:pt x="145796" y="2137664"/>
                  </a:lnTo>
                  <a:cubicBezTo>
                    <a:pt x="96012" y="2137664"/>
                    <a:pt x="50038" y="2111248"/>
                    <a:pt x="25146" y="2068195"/>
                  </a:cubicBezTo>
                  <a:cubicBezTo>
                    <a:pt x="254" y="2025142"/>
                    <a:pt x="0" y="1972183"/>
                    <a:pt x="24638" y="1929003"/>
                  </a:cubicBezTo>
                  <a:lnTo>
                    <a:pt x="1087374" y="69215"/>
                  </a:lnTo>
                  <a:cubicBezTo>
                    <a:pt x="1111885" y="26416"/>
                    <a:pt x="1157351" y="0"/>
                    <a:pt x="1206754" y="0"/>
                  </a:cubicBezTo>
                  <a:cubicBezTo>
                    <a:pt x="1256157" y="0"/>
                    <a:pt x="1301623" y="26416"/>
                    <a:pt x="1326007" y="69215"/>
                  </a:cubicBezTo>
                  <a:close/>
                </a:path>
              </a:pathLst>
            </a:custGeom>
            <a:solidFill>
              <a:srgbClr val="273b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tr-T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1" name="Freeform 11"/>
          <p:cNvSpPr/>
          <p:nvPr/>
        </p:nvSpPr>
        <p:spPr>
          <a:xfrm>
            <a:off x="12309840" y="8850240"/>
            <a:ext cx="4348080" cy="1377720"/>
          </a:xfrm>
          <a:custGeom>
            <a:avLst/>
            <a:gdLst>
              <a:gd name="textAreaLeft" fmla="*/ 0 w 4348080"/>
              <a:gd name="textAreaRight" fmla="*/ 4348800 w 4348080"/>
              <a:gd name="textAreaTop" fmla="*/ 0 h 1377720"/>
              <a:gd name="textAreaBottom" fmla="*/ 1378440 h 1377720"/>
            </a:gdLst>
            <a:ahLst/>
            <a:rect l="textAreaLeft" t="textAreaTop" r="textAreaRight" b="textAreaBottom"/>
            <a:pathLst>
              <a:path w="4348910" h="1378585">
                <a:moveTo>
                  <a:pt x="0" y="0"/>
                </a:moveTo>
                <a:lnTo>
                  <a:pt x="4348909" y="0"/>
                </a:lnTo>
                <a:lnTo>
                  <a:pt x="4348909" y="1378586"/>
                </a:lnTo>
                <a:lnTo>
                  <a:pt x="0" y="13785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Freeform 12"/>
          <p:cNvSpPr/>
          <p:nvPr/>
        </p:nvSpPr>
        <p:spPr>
          <a:xfrm rot="16200000">
            <a:off x="1689480" y="8966880"/>
            <a:ext cx="1044720" cy="1411920"/>
          </a:xfrm>
          <a:custGeom>
            <a:avLst/>
            <a:gdLst>
              <a:gd name="textAreaLeft" fmla="*/ 0 w 1044720"/>
              <a:gd name="textAreaRight" fmla="*/ 1045440 w 1044720"/>
              <a:gd name="textAreaTop" fmla="*/ 0 h 1411920"/>
              <a:gd name="textAreaBottom" fmla="*/ 1412640 h 1411920"/>
            </a:gdLst>
            <a:ahLst/>
            <a:rect l="textAreaLeft" t="textAreaTop" r="textAreaRight" b="textAreaBottom"/>
            <a:pathLst>
              <a:path w="1045381" h="1412688">
                <a:moveTo>
                  <a:pt x="0" y="0"/>
                </a:moveTo>
                <a:lnTo>
                  <a:pt x="1045381" y="0"/>
                </a:lnTo>
                <a:lnTo>
                  <a:pt x="1045381" y="1412688"/>
                </a:lnTo>
                <a:lnTo>
                  <a:pt x="0" y="14126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TextBox 13"/>
          <p:cNvSpPr/>
          <p:nvPr/>
        </p:nvSpPr>
        <p:spPr>
          <a:xfrm>
            <a:off x="1348920" y="1105920"/>
            <a:ext cx="15589800" cy="9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7129"/>
              </a:lnSpc>
            </a:pPr>
            <a:r>
              <a:rPr b="1" lang="en-US" sz="6600" spc="58" strike="noStrike">
                <a:solidFill>
                  <a:srgbClr val="000000"/>
                </a:solidFill>
                <a:latin typeface="TT Rounds Condensed Bold"/>
                <a:ea typeface="TT Rounds Condensed Bold"/>
              </a:rPr>
              <a:t>Title</a:t>
            </a:r>
            <a:endParaRPr b="0" lang="tr-TR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14"/>
          <p:cNvSpPr/>
          <p:nvPr/>
        </p:nvSpPr>
        <p:spPr>
          <a:xfrm>
            <a:off x="1348920" y="2774520"/>
            <a:ext cx="1558980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59960" indent="-380160">
              <a:lnSpc>
                <a:spcPts val="5040"/>
              </a:lnSpc>
              <a:tabLst>
                <a:tab algn="l" pos="0"/>
              </a:tabLst>
            </a:pPr>
            <a:r>
              <a:rPr b="0" lang="en-US" sz="4200" spc="35" strike="noStrike" u="sng">
                <a:solidFill>
                  <a:srgbClr val="000000"/>
                </a:solidFill>
                <a:uFillTx/>
                <a:latin typeface="TT Rounds Condensed"/>
                <a:ea typeface="TT Rounds Condensed"/>
              </a:rPr>
              <a:t>Information</a:t>
            </a:r>
            <a:endParaRPr b="0" lang="tr-T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 flipH="1">
            <a:off x="-1260720" y="8949600"/>
            <a:ext cx="176436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16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7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Freeform 1"/>
          <p:cNvSpPr/>
          <p:nvPr/>
        </p:nvSpPr>
        <p:spPr>
          <a:xfrm>
            <a:off x="291960" y="4577400"/>
            <a:ext cx="1454760" cy="1631520"/>
          </a:xfrm>
          <a:custGeom>
            <a:avLst/>
            <a:gdLst>
              <a:gd name="textAreaLeft" fmla="*/ 0 w 1454760"/>
              <a:gd name="textAreaRight" fmla="*/ 1455480 w 1454760"/>
              <a:gd name="textAreaTop" fmla="*/ 0 h 1631520"/>
              <a:gd name="textAreaBottom" fmla="*/ 1632240 h 1631520"/>
            </a:gdLst>
            <a:ahLst/>
            <a:rect l="textAreaLeft" t="textAreaTop" r="textAreaRight" b="textAreaBottom"/>
            <a:pathLst>
              <a:path w="1455552" h="1632333">
                <a:moveTo>
                  <a:pt x="0" y="0"/>
                </a:moveTo>
                <a:lnTo>
                  <a:pt x="1455552" y="0"/>
                </a:lnTo>
                <a:lnTo>
                  <a:pt x="1455552" y="1632333"/>
                </a:lnTo>
                <a:lnTo>
                  <a:pt x="0" y="16323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" name="Freeform 2"/>
          <p:cNvSpPr/>
          <p:nvPr/>
        </p:nvSpPr>
        <p:spPr>
          <a:xfrm>
            <a:off x="17062560" y="6015240"/>
            <a:ext cx="743400" cy="488520"/>
          </a:xfrm>
          <a:custGeom>
            <a:avLst/>
            <a:gdLst>
              <a:gd name="textAreaLeft" fmla="*/ 0 w 743400"/>
              <a:gd name="textAreaRight" fmla="*/ 744120 w 743400"/>
              <a:gd name="textAreaTop" fmla="*/ 0 h 488520"/>
              <a:gd name="textAreaBottom" fmla="*/ 489240 h 488520"/>
            </a:gdLst>
            <a:ahLst/>
            <a:rect l="textAreaLeft" t="textAreaTop" r="textAreaRight" b="textAreaBottom"/>
            <a:pathLst>
              <a:path w="744225" h="489135">
                <a:moveTo>
                  <a:pt x="0" y="0"/>
                </a:moveTo>
                <a:lnTo>
                  <a:pt x="744224" y="0"/>
                </a:lnTo>
                <a:lnTo>
                  <a:pt x="744224" y="489135"/>
                </a:lnTo>
                <a:lnTo>
                  <a:pt x="0" y="48913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98" name="Group 1"/>
          <p:cNvGrpSpPr/>
          <p:nvPr/>
        </p:nvGrpSpPr>
        <p:grpSpPr>
          <a:xfrm>
            <a:off x="227520" y="5750640"/>
            <a:ext cx="1602360" cy="1809360"/>
            <a:chOff x="227520" y="5750640"/>
            <a:chExt cx="1602360" cy="1809360"/>
          </a:xfrm>
        </p:grpSpPr>
        <p:sp>
          <p:nvSpPr>
            <p:cNvPr id="99" name="Freeform 5"/>
            <p:cNvSpPr/>
            <p:nvPr/>
          </p:nvSpPr>
          <p:spPr>
            <a:xfrm rot="16200000">
              <a:off x="123840" y="5853960"/>
              <a:ext cx="1809360" cy="1602360"/>
            </a:xfrm>
            <a:custGeom>
              <a:avLst/>
              <a:gdLst>
                <a:gd name="textAreaLeft" fmla="*/ 0 w 1809360"/>
                <a:gd name="textAreaRight" fmla="*/ 1810080 w 1809360"/>
                <a:gd name="textAreaTop" fmla="*/ 0 h 1602360"/>
                <a:gd name="textAreaBottom" fmla="*/ 1603080 h 1602360"/>
              </a:gdLst>
              <a:ahLst/>
              <a:rect l="textAreaLeft" t="textAreaTop" r="textAreaRight" b="textAreaBottom"/>
              <a:pathLst>
                <a:path w="2413381" h="2137664">
                  <a:moveTo>
                    <a:pt x="1326007" y="69215"/>
                  </a:moveTo>
                  <a:lnTo>
                    <a:pt x="2388743" y="1929003"/>
                  </a:lnTo>
                  <a:cubicBezTo>
                    <a:pt x="2413381" y="1972183"/>
                    <a:pt x="2413254" y="2025269"/>
                    <a:pt x="2388235" y="2068195"/>
                  </a:cubicBezTo>
                  <a:cubicBezTo>
                    <a:pt x="2363216" y="2111121"/>
                    <a:pt x="2317242" y="2137664"/>
                    <a:pt x="2267585" y="2137664"/>
                  </a:cubicBezTo>
                  <a:lnTo>
                    <a:pt x="145796" y="2137664"/>
                  </a:lnTo>
                  <a:cubicBezTo>
                    <a:pt x="96012" y="2137664"/>
                    <a:pt x="50038" y="2111248"/>
                    <a:pt x="25146" y="2068195"/>
                  </a:cubicBezTo>
                  <a:cubicBezTo>
                    <a:pt x="254" y="2025142"/>
                    <a:pt x="0" y="1972183"/>
                    <a:pt x="24638" y="1929003"/>
                  </a:cubicBezTo>
                  <a:lnTo>
                    <a:pt x="1087374" y="69215"/>
                  </a:lnTo>
                  <a:cubicBezTo>
                    <a:pt x="1111885" y="26416"/>
                    <a:pt x="1157351" y="0"/>
                    <a:pt x="1206754" y="0"/>
                  </a:cubicBezTo>
                  <a:cubicBezTo>
                    <a:pt x="1256157" y="0"/>
                    <a:pt x="1301623" y="26416"/>
                    <a:pt x="1326007" y="69215"/>
                  </a:cubicBezTo>
                  <a:close/>
                </a:path>
              </a:pathLst>
            </a:custGeom>
            <a:solidFill>
              <a:srgbClr val="273b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tr-T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00" name="Freeform 9"/>
          <p:cNvSpPr/>
          <p:nvPr/>
        </p:nvSpPr>
        <p:spPr>
          <a:xfrm>
            <a:off x="13086000" y="5947200"/>
            <a:ext cx="4348080" cy="1377720"/>
          </a:xfrm>
          <a:custGeom>
            <a:avLst/>
            <a:gdLst>
              <a:gd name="textAreaLeft" fmla="*/ 0 w 4348080"/>
              <a:gd name="textAreaRight" fmla="*/ 4348800 w 4348080"/>
              <a:gd name="textAreaTop" fmla="*/ 0 h 1377720"/>
              <a:gd name="textAreaBottom" fmla="*/ 1378440 h 1377720"/>
            </a:gdLst>
            <a:ahLst/>
            <a:rect l="textAreaLeft" t="textAreaTop" r="textAreaRight" b="textAreaBottom"/>
            <a:pathLst>
              <a:path w="4348910" h="1378585">
                <a:moveTo>
                  <a:pt x="0" y="0"/>
                </a:moveTo>
                <a:lnTo>
                  <a:pt x="4348909" y="0"/>
                </a:lnTo>
                <a:lnTo>
                  <a:pt x="4348909" y="1378586"/>
                </a:lnTo>
                <a:lnTo>
                  <a:pt x="0" y="13785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Freeform 13"/>
          <p:cNvSpPr/>
          <p:nvPr/>
        </p:nvSpPr>
        <p:spPr>
          <a:xfrm rot="16200000">
            <a:off x="2465640" y="6063840"/>
            <a:ext cx="1044720" cy="1411920"/>
          </a:xfrm>
          <a:custGeom>
            <a:avLst/>
            <a:gdLst>
              <a:gd name="textAreaLeft" fmla="*/ 0 w 1044720"/>
              <a:gd name="textAreaRight" fmla="*/ 1045440 w 1044720"/>
              <a:gd name="textAreaTop" fmla="*/ 0 h 1411920"/>
              <a:gd name="textAreaBottom" fmla="*/ 1412640 h 1411920"/>
            </a:gdLst>
            <a:ahLst/>
            <a:rect l="textAreaLeft" t="textAreaTop" r="textAreaRight" b="textAreaBottom"/>
            <a:pathLst>
              <a:path w="1045381" h="1412688">
                <a:moveTo>
                  <a:pt x="0" y="0"/>
                </a:moveTo>
                <a:lnTo>
                  <a:pt x="1045381" y="0"/>
                </a:lnTo>
                <a:lnTo>
                  <a:pt x="1045381" y="1412688"/>
                </a:lnTo>
                <a:lnTo>
                  <a:pt x="0" y="14126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tr-T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" name="TextBox 1"/>
          <p:cNvSpPr/>
          <p:nvPr/>
        </p:nvSpPr>
        <p:spPr>
          <a:xfrm flipH="1">
            <a:off x="-484560" y="6046560"/>
            <a:ext cx="176436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16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7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Cybersecurity Data Collection Methods and Tools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Cybersecurity Data Types and Formats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Best Practices for Secure and Efficient Cybersecurity Data Collection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Practical Example: Best Practices for Secure and Efficient Cybersecurity Data Collection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Data Cleaning and Preprocessing (Slides 21-30) - *Slightly Expanded*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Cybersecurity Data Quality Challenges &amp; Assessment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Cybersecurity Data Cleaning Techniques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Practical Example: Cybersecurity Data Cleaning Techniques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Cybersecurity Data Preprocessing Steps for Analysis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Data Analysis (Slides 31-45) - *Mainly expanded by adding examples*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Data Analytics in Cybersecurity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Statistical Analysis Methods for Cybersecurity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Practical Example: Statistical Analysis Methods for Cybersecurity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Cybersecurity Pattern Recognition &amp; Machine Learning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Cybersecurity Trend &amp; Time Series Analysis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Cybersecurity Anomaly Detection Techniques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Practical Example: Cybersecurity Anomaly Detection Techniques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Data Visualization (Slides 46-60) - *Slightly Expanded*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Cybersecurity Data Visualization Techniques &amp; Tools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Effective Chart Types for Cybersecurity Data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Practical Example: Effective Chart Types for Cybersecurity Data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Course Information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Interactive Cybersecurity Visualizations for Investigation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Designing Actionable Cybersecurity Dashboards &amp; Reports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Practical Example: 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Practical Example: 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Course Overview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Practical Example: 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Practical Example: 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Practical Example: 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Data Analytics in Cybersecurity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Practical Example: 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Practical Example: 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Data Collection (Slides 1-20) - *Expanded for broader coverage*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Practical Example: 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Practical Example: 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Practical Example: 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Practical Example: 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Practical Example: 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Cybersecurity Data Sources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Practical Example: 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Practical Example: Additional Insights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20000"/>
              </a:lnSpc>
              <a:spcAft>
                <a:spcPts val="1199"/>
              </a:spcAft>
              <a:buNone/>
            </a:pPr>
            <a:r>
              <a:rPr b="1" lang="tr-TR" sz="4400" spc="-1" strike="noStrike">
                <a:solidFill>
                  <a:srgbClr val="000000"/>
                </a:solidFill>
                <a:latin typeface="Calibri"/>
              </a:rPr>
              <a:t>Practical Example: Cybersecurity Data Sources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LibreOffice/7.5.6.2$Windows_X86_64 LibreOffice_project/f654817fb68d6d4600d7d2f6b647e47729f55f15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DAGd8VWJ8oU</dc:identifier>
  <dc:language>tr-TR</dc:language>
  <cp:lastModifiedBy/>
  <dcterms:modified xsi:type="dcterms:W3CDTF">2025-02-07T11:54:56Z</dcterms:modified>
  <cp:revision>3</cp:revision>
  <dc:subject/>
  <dc:title>Template-for-training-material.potx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