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TT Rounds Condensed Bold" charset="1" panose="02000806030000020003"/>
      <p:regular r:id="rId7"/>
    </p:embeddedFont>
    <p:embeddedFont>
      <p:font typeface="TT Rounds Condensed" charset="1" panose="02000506030000020003"/>
      <p:regular r:id="rId8"/>
    </p:embeddedFont>
    <p:embeddedFont>
      <p:font typeface="Montserrat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7.fntdata"/><Relationship Id="rId8" Type="http://schemas.openxmlformats.org/officeDocument/2006/relationships/font" Target="fonts/font8.fntdata"/><Relationship Id="rId9" Type="http://schemas.openxmlformats.org/officeDocument/2006/relationships/font" Target="fonts/font9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3621" y="-208344"/>
            <a:ext cx="18461620" cy="10495344"/>
            <a:chOff x="0" y="0"/>
            <a:chExt cx="24615494" cy="13993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15521" cy="13993749"/>
            </a:xfrm>
            <a:custGeom>
              <a:avLst/>
              <a:gdLst/>
              <a:ahLst/>
              <a:cxnLst/>
              <a:rect r="r" b="b" t="t" l="l"/>
              <a:pathLst>
                <a:path h="13993749" w="24615521">
                  <a:moveTo>
                    <a:pt x="0" y="0"/>
                  </a:moveTo>
                  <a:lnTo>
                    <a:pt x="24615521" y="0"/>
                  </a:lnTo>
                  <a:lnTo>
                    <a:pt x="24615521" y="13993749"/>
                  </a:lnTo>
                  <a:lnTo>
                    <a:pt x="0" y="13993749"/>
                  </a:lnTo>
                  <a:close/>
                </a:path>
              </a:pathLst>
            </a:custGeom>
            <a:blipFill>
              <a:blip r:embed="rId2">
                <a:alphaModFix amt="4000"/>
              </a:blip>
              <a:stretch>
                <a:fillRect l="0" t="-2770" r="0" b="-277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484249" y="7480448"/>
            <a:ext cx="1455552" cy="1632333"/>
          </a:xfrm>
          <a:custGeom>
            <a:avLst/>
            <a:gdLst/>
            <a:ahLst/>
            <a:cxnLst/>
            <a:rect r="r" b="b" t="t" l="l"/>
            <a:pathLst>
              <a:path h="1632333" w="1455552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5" id="5"/>
          <p:cNvGrpSpPr/>
          <p:nvPr/>
        </p:nvGrpSpPr>
        <p:grpSpPr>
          <a:xfrm rot="0">
            <a:off x="1433841" y="8890501"/>
            <a:ext cx="15615908" cy="59034"/>
            <a:chOff x="0" y="0"/>
            <a:chExt cx="20821210" cy="787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0"/>
              <a:ext cx="20770469" cy="78740"/>
            </a:xfrm>
            <a:custGeom>
              <a:avLst/>
              <a:gdLst/>
              <a:ahLst/>
              <a:cxnLst/>
              <a:rect r="r" b="b" t="t" l="l"/>
              <a:pathLst>
                <a:path h="78740" w="20770469">
                  <a:moveTo>
                    <a:pt x="0" y="0"/>
                  </a:moveTo>
                  <a:lnTo>
                    <a:pt x="20770469" y="27940"/>
                  </a:lnTo>
                  <a:lnTo>
                    <a:pt x="20770342" y="7874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9C2736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286474" y="8918241"/>
            <a:ext cx="744225" cy="489135"/>
          </a:xfrm>
          <a:custGeom>
            <a:avLst/>
            <a:gdLst/>
            <a:ahLst/>
            <a:cxnLst/>
            <a:rect r="r" b="b" t="t" l="l"/>
            <a:pathLst>
              <a:path h="489135" w="74422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 descr="CyberAgent logo"/>
          <p:cNvSpPr/>
          <p:nvPr/>
        </p:nvSpPr>
        <p:spPr>
          <a:xfrm flipH="false" flipV="false" rot="0">
            <a:off x="3207891" y="8886990"/>
            <a:ext cx="3111218" cy="1378585"/>
          </a:xfrm>
          <a:custGeom>
            <a:avLst/>
            <a:gdLst/>
            <a:ahLst/>
            <a:cxnLst/>
            <a:rect r="r" b="b" t="t" l="l"/>
            <a:pathLst>
              <a:path h="1378585" w="3111218">
                <a:moveTo>
                  <a:pt x="0" y="0"/>
                </a:moveTo>
                <a:lnTo>
                  <a:pt x="3111217" y="0"/>
                </a:lnTo>
                <a:lnTo>
                  <a:pt x="3111217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65322" b="0"/>
            </a:stretch>
          </a:blipFill>
        </p:spPr>
        <p:txBody>
          <a:bodyPr/>
          <a:p/>
        </p:txBody>
      </p:sp>
      <p:grpSp>
        <p:nvGrpSpPr>
          <p:cNvPr name="Group 9" id="9"/>
          <p:cNvGrpSpPr/>
          <p:nvPr/>
        </p:nvGrpSpPr>
        <p:grpSpPr>
          <a:xfrm rot="-5400000">
            <a:off x="-652168" y="8756318"/>
            <a:ext cx="1810047" cy="1603322"/>
            <a:chOff x="0" y="0"/>
            <a:chExt cx="2413396" cy="21377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13381" cy="2137664"/>
            </a:xfrm>
            <a:custGeom>
              <a:avLst/>
              <a:gdLst/>
              <a:ahLst/>
              <a:cxnLst/>
              <a:rect r="r" b="b" t="t" l="l"/>
              <a:pathLst>
                <a:path h="2137664" w="2413381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</p:spPr>
        </p:sp>
      </p:grpSp>
      <p:sp>
        <p:nvSpPr>
          <p:cNvPr name="Freeform 11" id="11" descr="Logo: Co-funded by the European Union"/>
          <p:cNvSpPr/>
          <p:nvPr/>
        </p:nvSpPr>
        <p:spPr>
          <a:xfrm flipH="false" flipV="false" rot="0">
            <a:off x="12309675" y="8850376"/>
            <a:ext cx="4348910" cy="1378585"/>
          </a:xfrm>
          <a:custGeom>
            <a:avLst/>
            <a:gdLst/>
            <a:ahLst/>
            <a:cxnLst/>
            <a:rect r="r" b="b" t="t" l="l"/>
            <a:pathLst>
              <a:path h="1378585" w="4348910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9810" t="0" r="0" b="0"/>
            </a:stretch>
          </a:blipFill>
        </p:spPr>
        <p:txBody>
          <a:bodyPr/>
          <a:p/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689659" y="8966038"/>
            <a:ext cx="1045381" cy="1412688"/>
          </a:xfrm>
          <a:custGeom>
            <a:avLst/>
            <a:gdLst/>
            <a:ahLst/>
            <a:cxnLst/>
            <a:rect r="r" b="b" t="t" l="l"/>
            <a:pathLst>
              <a:path h="1412688" w="1045381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2892" t="0" r="-72892" b="0"/>
            </a:stretch>
          </a:blipFill>
        </p:spPr>
        <p:txBody>
          <a:bodyPr/>
          <a:p/>
        </p:txBody>
      </p:sp>
      <p:sp>
        <p:nvSpPr>
          <p:cNvPr name="TextBox 13" id="13"/>
          <p:cNvSpPr txBox="true"/>
          <p:nvPr/>
        </p:nvSpPr>
        <p:spPr>
          <a:xfrm rot="0">
            <a:off x="1348740" y="1105805"/>
            <a:ext cx="15590520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r>
              <a:rPr sz="4400" b="1"/>
              <a:t>Sample Lesson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8740" y="2774632"/>
            <a:ext cx="15590520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r>
              <a:t>Sample description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84110" y="8949436"/>
            <a:ext cx="555148" cy="43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DAGd8VWJ8oU</dc:identifier>
  <dcterms:modified xsi:type="dcterms:W3CDTF">2011-08-01T06:04:30Z</dcterms:modified>
  <cp:revision>1</cp:revision>
  <dc:title>Template-for-training-material.potx</dc:title>
</cp:coreProperties>
</file>