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2"/>
  </p:notesMasterIdLst>
  <p:sldIdLst>
    <p:sldId id="257" r:id="rId2"/>
    <p:sldId id="412" r:id="rId3"/>
    <p:sldId id="422" r:id="rId4"/>
    <p:sldId id="423" r:id="rId5"/>
    <p:sldId id="424" r:id="rId6"/>
    <p:sldId id="425" r:id="rId7"/>
    <p:sldId id="426" r:id="rId8"/>
    <p:sldId id="413" r:id="rId9"/>
    <p:sldId id="427" r:id="rId10"/>
    <p:sldId id="428" r:id="rId11"/>
    <p:sldId id="429" r:id="rId12"/>
    <p:sldId id="483" r:id="rId13"/>
    <p:sldId id="484" r:id="rId14"/>
    <p:sldId id="485" r:id="rId15"/>
    <p:sldId id="487" r:id="rId16"/>
    <p:sldId id="486" r:id="rId17"/>
    <p:sldId id="488" r:id="rId18"/>
    <p:sldId id="489" r:id="rId19"/>
    <p:sldId id="490" r:id="rId20"/>
    <p:sldId id="491" r:id="rId21"/>
    <p:sldId id="492" r:id="rId22"/>
    <p:sldId id="493" r:id="rId23"/>
    <p:sldId id="494" r:id="rId24"/>
    <p:sldId id="495" r:id="rId25"/>
    <p:sldId id="496" r:id="rId26"/>
    <p:sldId id="499" r:id="rId27"/>
    <p:sldId id="497" r:id="rId28"/>
    <p:sldId id="498" r:id="rId29"/>
    <p:sldId id="418" r:id="rId30"/>
    <p:sldId id="500" r:id="rId31"/>
    <p:sldId id="501" r:id="rId32"/>
    <p:sldId id="502" r:id="rId33"/>
    <p:sldId id="503" r:id="rId34"/>
    <p:sldId id="504" r:id="rId35"/>
    <p:sldId id="505" r:id="rId36"/>
    <p:sldId id="506" r:id="rId37"/>
    <p:sldId id="508" r:id="rId38"/>
    <p:sldId id="509" r:id="rId39"/>
    <p:sldId id="510" r:id="rId40"/>
    <p:sldId id="511" r:id="rId41"/>
    <p:sldId id="512" r:id="rId42"/>
    <p:sldId id="513" r:id="rId43"/>
    <p:sldId id="515" r:id="rId44"/>
    <p:sldId id="516" r:id="rId45"/>
    <p:sldId id="518" r:id="rId46"/>
    <p:sldId id="519" r:id="rId47"/>
    <p:sldId id="514" r:id="rId48"/>
    <p:sldId id="517" r:id="rId49"/>
    <p:sldId id="419" r:id="rId50"/>
    <p:sldId id="430" r:id="rId51"/>
    <p:sldId id="431" r:id="rId52"/>
    <p:sldId id="432" r:id="rId53"/>
    <p:sldId id="433" r:id="rId54"/>
    <p:sldId id="434" r:id="rId55"/>
    <p:sldId id="435" r:id="rId56"/>
    <p:sldId id="436" r:id="rId57"/>
    <p:sldId id="437" r:id="rId58"/>
    <p:sldId id="438" r:id="rId59"/>
    <p:sldId id="439" r:id="rId60"/>
    <p:sldId id="440" r:id="rId61"/>
    <p:sldId id="420" r:id="rId62"/>
    <p:sldId id="441" r:id="rId63"/>
    <p:sldId id="442" r:id="rId64"/>
    <p:sldId id="443" r:id="rId65"/>
    <p:sldId id="444" r:id="rId66"/>
    <p:sldId id="421" r:id="rId67"/>
    <p:sldId id="445" r:id="rId68"/>
    <p:sldId id="446" r:id="rId69"/>
    <p:sldId id="447" r:id="rId70"/>
    <p:sldId id="448" r:id="rId71"/>
    <p:sldId id="449" r:id="rId72"/>
    <p:sldId id="450" r:id="rId73"/>
    <p:sldId id="451" r:id="rId74"/>
    <p:sldId id="452" r:id="rId75"/>
    <p:sldId id="453" r:id="rId76"/>
    <p:sldId id="454" r:id="rId77"/>
    <p:sldId id="455" r:id="rId78"/>
    <p:sldId id="456" r:id="rId79"/>
    <p:sldId id="457" r:id="rId80"/>
    <p:sldId id="414" r:id="rId81"/>
    <p:sldId id="458" r:id="rId82"/>
    <p:sldId id="520" r:id="rId83"/>
    <p:sldId id="460" r:id="rId84"/>
    <p:sldId id="461" r:id="rId85"/>
    <p:sldId id="415" r:id="rId86"/>
    <p:sldId id="462" r:id="rId87"/>
    <p:sldId id="463" r:id="rId88"/>
    <p:sldId id="464" r:id="rId89"/>
    <p:sldId id="465" r:id="rId90"/>
    <p:sldId id="466" r:id="rId91"/>
    <p:sldId id="467" r:id="rId92"/>
    <p:sldId id="468" r:id="rId93"/>
    <p:sldId id="469" r:id="rId94"/>
    <p:sldId id="470" r:id="rId95"/>
    <p:sldId id="416" r:id="rId96"/>
    <p:sldId id="471" r:id="rId97"/>
    <p:sldId id="472" r:id="rId98"/>
    <p:sldId id="473" r:id="rId99"/>
    <p:sldId id="474" r:id="rId100"/>
    <p:sldId id="475" r:id="rId101"/>
    <p:sldId id="476" r:id="rId102"/>
    <p:sldId id="477" r:id="rId103"/>
    <p:sldId id="417" r:id="rId104"/>
    <p:sldId id="478" r:id="rId105"/>
    <p:sldId id="479" r:id="rId106"/>
    <p:sldId id="480" r:id="rId107"/>
    <p:sldId id="481" r:id="rId108"/>
    <p:sldId id="482" r:id="rId109"/>
    <p:sldId id="309" r:id="rId110"/>
    <p:sldId id="408" r:id="rId111"/>
  </p:sldIdLst>
  <p:sldSz cx="9144000" cy="6858000" type="screen4x3"/>
  <p:notesSz cx="6858000" cy="9144000"/>
  <p:custDataLst>
    <p:tags r:id="rId113"/>
  </p:custDataLst>
  <p:defaultTextStyle>
    <a:defPPr>
      <a:defRPr lang="ru-R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99"/>
    <a:srgbClr val="333399"/>
    <a:srgbClr val="008000"/>
    <a:srgbClr val="E6E6FF"/>
    <a:srgbClr val="FFC1C1"/>
    <a:srgbClr val="FF8585"/>
    <a:srgbClr val="4C4C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08" autoAdjust="0"/>
    <p:restoredTop sz="99386" autoAdjust="0"/>
  </p:normalViewPr>
  <p:slideViewPr>
    <p:cSldViewPr snapToGrid="0">
      <p:cViewPr varScale="1">
        <p:scale>
          <a:sx n="125" d="100"/>
          <a:sy n="125" d="100"/>
        </p:scale>
        <p:origin x="1675" y="8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003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99A00D4-55C3-4F56-9D14-091C8CA1DD3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ru-RU"/>
          </a:p>
        </p:txBody>
      </p:sp>
      <p:sp>
        <p:nvSpPr>
          <p:cNvPr id="6147" name="Rectangle 3">
            <a:extLst>
              <a:ext uri="{FF2B5EF4-FFF2-40B4-BE49-F238E27FC236}">
                <a16:creationId xmlns:a16="http://schemas.microsoft.com/office/drawing/2014/main" id="{93DD9097-F036-4E86-B3DD-93BABE7CB88A}"/>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ru-RU"/>
          </a:p>
        </p:txBody>
      </p:sp>
      <p:sp>
        <p:nvSpPr>
          <p:cNvPr id="5124" name="Rectangle 4">
            <a:extLst>
              <a:ext uri="{FF2B5EF4-FFF2-40B4-BE49-F238E27FC236}">
                <a16:creationId xmlns:a16="http://schemas.microsoft.com/office/drawing/2014/main" id="{33304FCB-C3BC-4261-814A-617983F6037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BABE04E7-D808-40A7-8F76-3033D3FAE3DE}"/>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6150" name="Rectangle 6">
            <a:extLst>
              <a:ext uri="{FF2B5EF4-FFF2-40B4-BE49-F238E27FC236}">
                <a16:creationId xmlns:a16="http://schemas.microsoft.com/office/drawing/2014/main" id="{B1AA597B-E3DF-4F42-B9B0-2132EAC18D5C}"/>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ru-RU"/>
          </a:p>
        </p:txBody>
      </p:sp>
      <p:sp>
        <p:nvSpPr>
          <p:cNvPr id="6151" name="Rectangle 7">
            <a:extLst>
              <a:ext uri="{FF2B5EF4-FFF2-40B4-BE49-F238E27FC236}">
                <a16:creationId xmlns:a16="http://schemas.microsoft.com/office/drawing/2014/main" id="{D88D65EF-0DA8-4701-93D8-2A2FBF09272C}"/>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C47C5BC-E05E-4471-951A-C96FB83E7F5E}" type="slidenum">
              <a:rPr lang="ru-RU"/>
              <a:pPr>
                <a:defRPr/>
              </a:pPr>
              <a:t>‹#›</a:t>
            </a:fld>
            <a:endParaRPr 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2B380FED-D840-4B0D-B38D-664A64A8DC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06DE9CB-84C9-4860-A5A0-44D9D6E93B62}" type="slidenum">
              <a:rPr lang="ru-RU" altLang="ru-RU"/>
              <a:pPr>
                <a:spcBef>
                  <a:spcPct val="0"/>
                </a:spcBef>
              </a:pPr>
              <a:t>78</a:t>
            </a:fld>
            <a:endParaRPr lang="ru-RU" altLang="ru-RU"/>
          </a:p>
        </p:txBody>
      </p:sp>
      <p:sp>
        <p:nvSpPr>
          <p:cNvPr id="86019" name="Rectangle 2">
            <a:extLst>
              <a:ext uri="{FF2B5EF4-FFF2-40B4-BE49-F238E27FC236}">
                <a16:creationId xmlns:a16="http://schemas.microsoft.com/office/drawing/2014/main" id="{DA53BB7C-AD91-4785-AA84-A906933A741A}"/>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AD194C71-19E3-4949-B105-3C669B7DE9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ru-RU">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7A193CA2-C11B-430A-9429-466C6DF630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027743C-7CA4-4115-BFFE-8403FF0B1F37}" type="slidenum">
              <a:rPr lang="ru-RU" altLang="ru-RU"/>
              <a:pPr>
                <a:spcBef>
                  <a:spcPct val="0"/>
                </a:spcBef>
              </a:pPr>
              <a:t>79</a:t>
            </a:fld>
            <a:endParaRPr lang="ru-RU" altLang="ru-RU"/>
          </a:p>
        </p:txBody>
      </p:sp>
      <p:sp>
        <p:nvSpPr>
          <p:cNvPr id="88067" name="Rectangle 2">
            <a:extLst>
              <a:ext uri="{FF2B5EF4-FFF2-40B4-BE49-F238E27FC236}">
                <a16:creationId xmlns:a16="http://schemas.microsoft.com/office/drawing/2014/main" id="{340B15B4-3F9B-4212-9403-0519B10A5EEB}"/>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91EAA9E4-AF83-4675-A5BF-6C34F62B31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ru-RU">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966EE045-9C5B-41EA-8F08-31CDB77C1E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E9DA44B-EBA6-4889-B61D-5D8D40FFA331}" type="slidenum">
              <a:rPr lang="ru-RU" altLang="ru-RU"/>
              <a:pPr>
                <a:spcBef>
                  <a:spcPct val="0"/>
                </a:spcBef>
              </a:pPr>
              <a:t>109</a:t>
            </a:fld>
            <a:endParaRPr lang="ru-RU" altLang="ru-RU"/>
          </a:p>
        </p:txBody>
      </p:sp>
      <p:sp>
        <p:nvSpPr>
          <p:cNvPr id="119811" name="Rectangle 2">
            <a:extLst>
              <a:ext uri="{FF2B5EF4-FFF2-40B4-BE49-F238E27FC236}">
                <a16:creationId xmlns:a16="http://schemas.microsoft.com/office/drawing/2014/main" id="{3F93E38D-B5C9-4647-9FD0-96E306175667}"/>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576B3E93-C8C7-431C-A74C-C791FEC02B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ru-RU">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35A12B2-68B7-43E4-A9E3-A19AD67144E8}"/>
              </a:ext>
            </a:extLst>
          </p:cNvPr>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tabLst>
                <a:tab pos="8789988" algn="r"/>
              </a:tabLst>
              <a:defRPr/>
            </a:pPr>
            <a:r>
              <a:rPr lang="ru-RU" sz="1400" i="1">
                <a:solidFill>
                  <a:srgbClr val="7F7F7F"/>
                </a:solidFill>
                <a:cs typeface="Arial" charset="0"/>
                <a:sym typeface="Symbol" pitchFamily="18" charset="2"/>
              </a:rPr>
              <a:t></a:t>
            </a:r>
            <a:r>
              <a:rPr lang="en-US" sz="1400" i="1">
                <a:solidFill>
                  <a:srgbClr val="7F7F7F"/>
                </a:solidFill>
                <a:cs typeface="Arial" charset="0"/>
                <a:sym typeface="Symbol" pitchFamily="18" charset="2"/>
              </a:rPr>
              <a:t> </a:t>
            </a:r>
            <a:r>
              <a:rPr lang="ru-RU" sz="1400" i="1">
                <a:solidFill>
                  <a:srgbClr val="7F7F7F"/>
                </a:solidFill>
                <a:cs typeface="Arial" charset="0"/>
                <a:sym typeface="Symbol" pitchFamily="18" charset="2"/>
              </a:rPr>
              <a:t>К.Ю. Поляков, Е.А. Ерёмин, 2013 	</a:t>
            </a:r>
            <a:r>
              <a:rPr lang="en-US" sz="1400" i="1">
                <a:solidFill>
                  <a:srgbClr val="7F7F7F"/>
                </a:solidFill>
                <a:cs typeface="Arial" charset="0"/>
                <a:sym typeface="Symbol" pitchFamily="18" charset="2"/>
              </a:rPr>
              <a:t>http://kpolyakov.spb.ru</a:t>
            </a:r>
            <a:endParaRPr lang="ru-RU" sz="1400" i="1">
              <a:solidFill>
                <a:srgbClr val="7F7F7F"/>
              </a:solidFill>
              <a:cs typeface="Arial" charset="0"/>
              <a:sym typeface="Symbol" pitchFamily="18" charset="2"/>
            </a:endParaRPr>
          </a:p>
        </p:txBody>
      </p:sp>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5" name="Rectangle 4">
            <a:extLst>
              <a:ext uri="{FF2B5EF4-FFF2-40B4-BE49-F238E27FC236}">
                <a16:creationId xmlns:a16="http://schemas.microsoft.com/office/drawing/2014/main" id="{B2FBED71-AD11-4064-8108-07A383718738}"/>
              </a:ext>
            </a:extLst>
          </p:cNvPr>
          <p:cNvSpPr>
            <a:spLocks noGrp="1" noChangeArrowheads="1"/>
          </p:cNvSpPr>
          <p:nvPr>
            <p:ph type="dt" sz="half" idx="10"/>
          </p:nvPr>
        </p:nvSpPr>
        <p:spPr/>
        <p:txBody>
          <a:bodyPr/>
          <a:lstStyle>
            <a:lvl1pPr>
              <a:defRPr/>
            </a:lvl1pPr>
          </a:lstStyle>
          <a:p>
            <a:pPr>
              <a:defRPr/>
            </a:pPr>
            <a:endParaRPr lang="ru-RU"/>
          </a:p>
        </p:txBody>
      </p:sp>
      <p:sp>
        <p:nvSpPr>
          <p:cNvPr id="6" name="Rectangle 5">
            <a:extLst>
              <a:ext uri="{FF2B5EF4-FFF2-40B4-BE49-F238E27FC236}">
                <a16:creationId xmlns:a16="http://schemas.microsoft.com/office/drawing/2014/main" id="{C071E227-EA30-49F6-B832-A19704E53A5C}"/>
              </a:ext>
            </a:extLst>
          </p:cNvPr>
          <p:cNvSpPr>
            <a:spLocks noGrp="1" noChangeArrowheads="1"/>
          </p:cNvSpPr>
          <p:nvPr>
            <p:ph type="ftr" sz="quarter" idx="11"/>
          </p:nvPr>
        </p:nvSpPr>
        <p:spPr/>
        <p:txBody>
          <a:bodyPr/>
          <a:lstStyle>
            <a:lvl1pPr>
              <a:defRPr/>
            </a:lvl1pPr>
          </a:lstStyle>
          <a:p>
            <a:pPr>
              <a:defRPr/>
            </a:pPr>
            <a:endParaRPr lang="ru-RU"/>
          </a:p>
        </p:txBody>
      </p:sp>
      <p:sp>
        <p:nvSpPr>
          <p:cNvPr id="7" name="Rectangle 6">
            <a:extLst>
              <a:ext uri="{FF2B5EF4-FFF2-40B4-BE49-F238E27FC236}">
                <a16:creationId xmlns:a16="http://schemas.microsoft.com/office/drawing/2014/main" id="{7CE42FDE-AF9A-4149-956A-BF34E624C1A5}"/>
              </a:ext>
            </a:extLst>
          </p:cNvPr>
          <p:cNvSpPr>
            <a:spLocks noGrp="1" noChangeArrowheads="1"/>
          </p:cNvSpPr>
          <p:nvPr>
            <p:ph type="sldNum" sz="quarter" idx="12"/>
          </p:nvPr>
        </p:nvSpPr>
        <p:spPr>
          <a:xfrm>
            <a:off x="7004050" y="-20638"/>
            <a:ext cx="2133600" cy="476251"/>
          </a:xfrm>
        </p:spPr>
        <p:txBody>
          <a:bodyPr/>
          <a:lstStyle>
            <a:lvl1pPr>
              <a:defRPr smtClean="0"/>
            </a:lvl1pPr>
          </a:lstStyle>
          <a:p>
            <a:pPr>
              <a:defRPr/>
            </a:pPr>
            <a:fld id="{F4C59FCD-2123-480D-8FFC-A51DDD83540F}" type="slidenum">
              <a:rPr lang="ru-RU"/>
              <a:pPr>
                <a:defRPr/>
              </a:pPr>
              <a:t>‹#›</a:t>
            </a:fld>
            <a:endParaRPr lang="ru-RU"/>
          </a:p>
        </p:txBody>
      </p:sp>
    </p:spTree>
    <p:extLst>
      <p:ext uri="{BB962C8B-B14F-4D97-AF65-F5344CB8AC3E}">
        <p14:creationId xmlns:p14="http://schemas.microsoft.com/office/powerpoint/2010/main" val="1180776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Подзаголовок">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57F9B1D1-E8DF-4CA0-A8FE-216EA3ED0566}"/>
              </a:ext>
            </a:extLst>
          </p:cNvPr>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tabLst>
                <a:tab pos="8789988" algn="r"/>
              </a:tabLst>
              <a:defRPr/>
            </a:pPr>
            <a:r>
              <a:rPr lang="ru-RU" sz="1400" i="1">
                <a:solidFill>
                  <a:srgbClr val="7F7F7F"/>
                </a:solidFill>
                <a:cs typeface="Arial" charset="0"/>
                <a:sym typeface="Symbol" pitchFamily="18" charset="2"/>
              </a:rPr>
              <a:t></a:t>
            </a:r>
            <a:r>
              <a:rPr lang="en-US" sz="1400" i="1">
                <a:solidFill>
                  <a:srgbClr val="7F7F7F"/>
                </a:solidFill>
                <a:cs typeface="Arial" charset="0"/>
                <a:sym typeface="Symbol" pitchFamily="18" charset="2"/>
              </a:rPr>
              <a:t> </a:t>
            </a:r>
            <a:r>
              <a:rPr lang="ru-RU" sz="1400" i="1">
                <a:solidFill>
                  <a:srgbClr val="7F7F7F"/>
                </a:solidFill>
                <a:cs typeface="Arial" charset="0"/>
                <a:sym typeface="Symbol" pitchFamily="18" charset="2"/>
              </a:rPr>
              <a:t>К.Ю. Поляков, Е.А. Ерёмин, 2013 	</a:t>
            </a:r>
            <a:r>
              <a:rPr lang="en-US" sz="1400" i="1">
                <a:solidFill>
                  <a:srgbClr val="7F7F7F"/>
                </a:solidFill>
                <a:cs typeface="Arial" charset="0"/>
                <a:sym typeface="Symbol" pitchFamily="18" charset="2"/>
              </a:rPr>
              <a:t>http://kpolyakov.spb.ru</a:t>
            </a:r>
            <a:endParaRPr lang="ru-RU" sz="1400" i="1">
              <a:solidFill>
                <a:srgbClr val="7F7F7F"/>
              </a:solidFill>
              <a:cs typeface="Arial" charset="0"/>
              <a:sym typeface="Symbol" pitchFamily="18" charset="2"/>
            </a:endParaRPr>
          </a:p>
        </p:txBody>
      </p:sp>
      <p:sp>
        <p:nvSpPr>
          <p:cNvPr id="2" name="Заголовок 1"/>
          <p:cNvSpPr>
            <a:spLocks noGrp="1"/>
          </p:cNvSpPr>
          <p:nvPr>
            <p:ph type="ctrTitle"/>
          </p:nvPr>
        </p:nvSpPr>
        <p:spPr>
          <a:xfrm>
            <a:off x="300251" y="1760561"/>
            <a:ext cx="8652679" cy="1487606"/>
          </a:xfrm>
        </p:spPr>
        <p:txBody>
          <a:bodyPr/>
          <a:lstStyle>
            <a:lvl1pPr>
              <a:defRPr sz="7200" b="1">
                <a:solidFill>
                  <a:srgbClr val="333399"/>
                </a:solidFill>
              </a:defRPr>
            </a:lvl1pPr>
          </a:lstStyle>
          <a:p>
            <a:r>
              <a:rPr lang="ru-RU"/>
              <a:t>Образец заголовка</a:t>
            </a:r>
          </a:p>
        </p:txBody>
      </p:sp>
      <p:sp>
        <p:nvSpPr>
          <p:cNvPr id="3" name="Подзаголовок 2"/>
          <p:cNvSpPr>
            <a:spLocks noGrp="1"/>
          </p:cNvSpPr>
          <p:nvPr>
            <p:ph type="subTitle" idx="1"/>
          </p:nvPr>
        </p:nvSpPr>
        <p:spPr>
          <a:xfrm>
            <a:off x="948520" y="4626591"/>
            <a:ext cx="7608626" cy="1380698"/>
          </a:xfrm>
        </p:spPr>
        <p:txBody>
          <a:bodyPr/>
          <a:lstStyle>
            <a:lvl1pPr marL="0" indent="0" algn="ctr">
              <a:buNone/>
              <a:defRPr sz="4000" b="1">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5" name="Rectangle 4">
            <a:extLst>
              <a:ext uri="{FF2B5EF4-FFF2-40B4-BE49-F238E27FC236}">
                <a16:creationId xmlns:a16="http://schemas.microsoft.com/office/drawing/2014/main" id="{4C44363B-2B0C-4A75-803E-65EF2950EA11}"/>
              </a:ext>
            </a:extLst>
          </p:cNvPr>
          <p:cNvSpPr>
            <a:spLocks noGrp="1" noChangeArrowheads="1"/>
          </p:cNvSpPr>
          <p:nvPr>
            <p:ph type="dt" sz="half" idx="10"/>
          </p:nvPr>
        </p:nvSpPr>
        <p:spPr/>
        <p:txBody>
          <a:bodyPr/>
          <a:lstStyle>
            <a:lvl1pPr>
              <a:defRPr/>
            </a:lvl1pPr>
          </a:lstStyle>
          <a:p>
            <a:pPr>
              <a:defRPr/>
            </a:pPr>
            <a:endParaRPr lang="ru-RU"/>
          </a:p>
        </p:txBody>
      </p:sp>
      <p:sp>
        <p:nvSpPr>
          <p:cNvPr id="6" name="Rectangle 5">
            <a:extLst>
              <a:ext uri="{FF2B5EF4-FFF2-40B4-BE49-F238E27FC236}">
                <a16:creationId xmlns:a16="http://schemas.microsoft.com/office/drawing/2014/main" id="{0047DF87-9DF6-4230-A0C7-8C121BB293B5}"/>
              </a:ext>
            </a:extLst>
          </p:cNvPr>
          <p:cNvSpPr>
            <a:spLocks noGrp="1" noChangeArrowheads="1"/>
          </p:cNvSpPr>
          <p:nvPr>
            <p:ph type="ftr" sz="quarter" idx="11"/>
          </p:nvPr>
        </p:nvSpPr>
        <p:spPr/>
        <p:txBody>
          <a:bodyPr/>
          <a:lstStyle>
            <a:lvl1pPr>
              <a:defRPr/>
            </a:lvl1pPr>
          </a:lstStyle>
          <a:p>
            <a:pPr>
              <a:defRPr/>
            </a:pPr>
            <a:endParaRPr lang="ru-RU"/>
          </a:p>
        </p:txBody>
      </p:sp>
      <p:sp>
        <p:nvSpPr>
          <p:cNvPr id="7" name="Rectangle 6">
            <a:extLst>
              <a:ext uri="{FF2B5EF4-FFF2-40B4-BE49-F238E27FC236}">
                <a16:creationId xmlns:a16="http://schemas.microsoft.com/office/drawing/2014/main" id="{52BB9653-17C1-4335-BA60-51793540940E}"/>
              </a:ext>
            </a:extLst>
          </p:cNvPr>
          <p:cNvSpPr>
            <a:spLocks noGrp="1" noChangeArrowheads="1"/>
          </p:cNvSpPr>
          <p:nvPr>
            <p:ph type="sldNum" sz="quarter" idx="12"/>
          </p:nvPr>
        </p:nvSpPr>
        <p:spPr>
          <a:xfrm>
            <a:off x="7004050" y="-20638"/>
            <a:ext cx="2133600" cy="476251"/>
          </a:xfrm>
        </p:spPr>
        <p:txBody>
          <a:bodyPr/>
          <a:lstStyle>
            <a:lvl1pPr>
              <a:defRPr smtClean="0"/>
            </a:lvl1pPr>
          </a:lstStyle>
          <a:p>
            <a:pPr>
              <a:defRPr/>
            </a:pPr>
            <a:fld id="{8BF612F1-18B1-4BCA-AEE1-8748780114D2}" type="slidenum">
              <a:rPr lang="ru-RU"/>
              <a:pPr>
                <a:defRPr/>
              </a:pPr>
              <a:t>‹#›</a:t>
            </a:fld>
            <a:endParaRPr lang="ru-RU"/>
          </a:p>
        </p:txBody>
      </p:sp>
    </p:spTree>
    <p:extLst>
      <p:ext uri="{BB962C8B-B14F-4D97-AF65-F5344CB8AC3E}">
        <p14:creationId xmlns:p14="http://schemas.microsoft.com/office/powerpoint/2010/main" val="1020578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F20C02D6-92C2-41C4-9511-41B83FBF9F01}"/>
              </a:ext>
            </a:extLst>
          </p:cNvPr>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ru-RU" sz="1400" i="1">
                <a:solidFill>
                  <a:srgbClr val="7F7F7F"/>
                </a:solidFill>
                <a:cs typeface="Arial" charset="0"/>
                <a:sym typeface="Symbol" pitchFamily="18" charset="2"/>
              </a:rPr>
              <a:t>Создание веб-сайтов</a:t>
            </a:r>
            <a:r>
              <a:rPr lang="en-US" sz="1400" i="1">
                <a:solidFill>
                  <a:srgbClr val="7F7F7F"/>
                </a:solidFill>
                <a:cs typeface="Arial" charset="0"/>
                <a:sym typeface="Symbol" pitchFamily="18" charset="2"/>
              </a:rPr>
              <a:t>, </a:t>
            </a:r>
            <a:r>
              <a:rPr lang="ru-RU" sz="1400" i="1">
                <a:solidFill>
                  <a:srgbClr val="7F7F7F"/>
                </a:solidFill>
                <a:cs typeface="Arial" charset="0"/>
                <a:sym typeface="Symbol" pitchFamily="18" charset="2"/>
              </a:rPr>
              <a:t>11 класс</a:t>
            </a:r>
            <a:endParaRPr lang="ru-RU" sz="1400" i="1">
              <a:solidFill>
                <a:srgbClr val="7F7F7F"/>
              </a:solidFill>
              <a:cs typeface="Arial" charset="0"/>
            </a:endParaRPr>
          </a:p>
        </p:txBody>
      </p:sp>
      <p:sp>
        <p:nvSpPr>
          <p:cNvPr id="4" name="Прямоугольник 3">
            <a:extLst>
              <a:ext uri="{FF2B5EF4-FFF2-40B4-BE49-F238E27FC236}">
                <a16:creationId xmlns:a16="http://schemas.microsoft.com/office/drawing/2014/main" id="{6C49E7D7-4652-4C4D-A48A-8D37B36D3B3E}"/>
              </a:ext>
            </a:extLst>
          </p:cNvPr>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tabLst>
                <a:tab pos="8789988" algn="r"/>
              </a:tabLst>
              <a:defRPr/>
            </a:pPr>
            <a:r>
              <a:rPr lang="ru-RU" sz="1400" i="1">
                <a:solidFill>
                  <a:srgbClr val="7F7F7F"/>
                </a:solidFill>
                <a:cs typeface="Arial" charset="0"/>
                <a:sym typeface="Symbol" pitchFamily="18" charset="2"/>
              </a:rPr>
              <a:t></a:t>
            </a:r>
            <a:r>
              <a:rPr lang="en-US" sz="1400" i="1">
                <a:solidFill>
                  <a:srgbClr val="7F7F7F"/>
                </a:solidFill>
                <a:cs typeface="Arial" charset="0"/>
                <a:sym typeface="Symbol" pitchFamily="18" charset="2"/>
              </a:rPr>
              <a:t> </a:t>
            </a:r>
            <a:r>
              <a:rPr lang="ru-RU" sz="1400" i="1">
                <a:solidFill>
                  <a:srgbClr val="7F7F7F"/>
                </a:solidFill>
                <a:cs typeface="Arial" charset="0"/>
                <a:sym typeface="Symbol" pitchFamily="18" charset="2"/>
              </a:rPr>
              <a:t>К.Ю. Поляков, Е.А. Ерёмин, 2013 	</a:t>
            </a:r>
            <a:r>
              <a:rPr lang="en-US" sz="1400" i="1">
                <a:solidFill>
                  <a:srgbClr val="7F7F7F"/>
                </a:solidFill>
                <a:cs typeface="Arial" charset="0"/>
                <a:sym typeface="Symbol" pitchFamily="18" charset="2"/>
              </a:rPr>
              <a:t>http://kpolyakov.spb.ru</a:t>
            </a:r>
            <a:endParaRPr lang="ru-RU" sz="1400" i="1">
              <a:solidFill>
                <a:srgbClr val="7F7F7F"/>
              </a:solidFill>
              <a:cs typeface="Arial" charset="0"/>
              <a:sym typeface="Symbol" pitchFamily="18" charset="2"/>
            </a:endParaRPr>
          </a:p>
        </p:txBody>
      </p:sp>
      <p:sp>
        <p:nvSpPr>
          <p:cNvPr id="5" name="Line 2">
            <a:extLst>
              <a:ext uri="{FF2B5EF4-FFF2-40B4-BE49-F238E27FC236}">
                <a16:creationId xmlns:a16="http://schemas.microsoft.com/office/drawing/2014/main" id="{89E5D17C-7491-4918-A772-C61B62BCBEE3}"/>
              </a:ext>
            </a:extLst>
          </p:cNvPr>
          <p:cNvSpPr>
            <a:spLocks noChangeShapeType="1"/>
          </p:cNvSpPr>
          <p:nvPr userDrawn="1"/>
        </p:nvSpPr>
        <p:spPr bwMode="auto">
          <a:xfrm>
            <a:off x="376238" y="795338"/>
            <a:ext cx="8464550" cy="0"/>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a:t>Образец заголовка</a:t>
            </a:r>
          </a:p>
        </p:txBody>
      </p:sp>
      <p:sp>
        <p:nvSpPr>
          <p:cNvPr id="6" name="Rectangle 4">
            <a:extLst>
              <a:ext uri="{FF2B5EF4-FFF2-40B4-BE49-F238E27FC236}">
                <a16:creationId xmlns:a16="http://schemas.microsoft.com/office/drawing/2014/main" id="{6FD2775F-E025-4763-A83D-76A1BA7688CC}"/>
              </a:ext>
            </a:extLst>
          </p:cNvPr>
          <p:cNvSpPr>
            <a:spLocks noGrp="1" noChangeArrowheads="1"/>
          </p:cNvSpPr>
          <p:nvPr>
            <p:ph type="dt" sz="half" idx="10"/>
          </p:nvPr>
        </p:nvSpPr>
        <p:spPr/>
        <p:txBody>
          <a:bodyPr/>
          <a:lstStyle>
            <a:lvl1pPr>
              <a:defRPr/>
            </a:lvl1pPr>
          </a:lstStyle>
          <a:p>
            <a:pPr>
              <a:defRPr/>
            </a:pPr>
            <a:endParaRPr lang="ru-RU"/>
          </a:p>
        </p:txBody>
      </p:sp>
      <p:sp>
        <p:nvSpPr>
          <p:cNvPr id="7" name="Rectangle 5">
            <a:extLst>
              <a:ext uri="{FF2B5EF4-FFF2-40B4-BE49-F238E27FC236}">
                <a16:creationId xmlns:a16="http://schemas.microsoft.com/office/drawing/2014/main" id="{053991CC-45DC-4CAD-817D-8E438D154D2F}"/>
              </a:ext>
            </a:extLst>
          </p:cNvPr>
          <p:cNvSpPr>
            <a:spLocks noGrp="1" noChangeArrowheads="1"/>
          </p:cNvSpPr>
          <p:nvPr>
            <p:ph type="ftr" sz="quarter" idx="11"/>
          </p:nvPr>
        </p:nvSpPr>
        <p:spPr/>
        <p:txBody>
          <a:bodyPr/>
          <a:lstStyle>
            <a:lvl1pPr>
              <a:defRPr/>
            </a:lvl1pPr>
          </a:lstStyle>
          <a:p>
            <a:pPr>
              <a:defRPr/>
            </a:pPr>
            <a:endParaRPr lang="ru-RU"/>
          </a:p>
        </p:txBody>
      </p:sp>
      <p:sp>
        <p:nvSpPr>
          <p:cNvPr id="8" name="Rectangle 6">
            <a:extLst>
              <a:ext uri="{FF2B5EF4-FFF2-40B4-BE49-F238E27FC236}">
                <a16:creationId xmlns:a16="http://schemas.microsoft.com/office/drawing/2014/main" id="{908D829B-E510-42F1-8345-FAEBDA418DEB}"/>
              </a:ext>
            </a:extLst>
          </p:cNvPr>
          <p:cNvSpPr>
            <a:spLocks noGrp="1" noChangeArrowheads="1"/>
          </p:cNvSpPr>
          <p:nvPr>
            <p:ph type="sldNum" sz="quarter" idx="12"/>
          </p:nvPr>
        </p:nvSpPr>
        <p:spPr>
          <a:xfrm>
            <a:off x="7004050" y="-20638"/>
            <a:ext cx="2133600" cy="476251"/>
          </a:xfrm>
        </p:spPr>
        <p:txBody>
          <a:bodyPr/>
          <a:lstStyle>
            <a:lvl1pPr>
              <a:defRPr smtClean="0"/>
            </a:lvl1pPr>
          </a:lstStyle>
          <a:p>
            <a:pPr>
              <a:defRPr/>
            </a:pPr>
            <a:fld id="{C785FD02-3380-4973-8191-9CC76C915C8E}" type="slidenum">
              <a:rPr lang="ru-RU"/>
              <a:pPr>
                <a:defRPr/>
              </a:pPr>
              <a:t>‹#›</a:t>
            </a:fld>
            <a:endParaRPr lang="ru-RU"/>
          </a:p>
        </p:txBody>
      </p:sp>
    </p:spTree>
    <p:extLst>
      <p:ext uri="{BB962C8B-B14F-4D97-AF65-F5344CB8AC3E}">
        <p14:creationId xmlns:p14="http://schemas.microsoft.com/office/powerpoint/2010/main" val="32253285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3CA8AA9-6FDB-4108-97C5-6B7C64D935E6}"/>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a:t>Образец заголовка</a:t>
            </a:r>
          </a:p>
        </p:txBody>
      </p:sp>
      <p:sp>
        <p:nvSpPr>
          <p:cNvPr id="1027" name="Rectangle 3">
            <a:extLst>
              <a:ext uri="{FF2B5EF4-FFF2-40B4-BE49-F238E27FC236}">
                <a16:creationId xmlns:a16="http://schemas.microsoft.com/office/drawing/2014/main" id="{72D70837-A10B-4F97-B411-324BBE9CCB5C}"/>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p>
        </p:txBody>
      </p:sp>
      <p:sp>
        <p:nvSpPr>
          <p:cNvPr id="1028" name="Rectangle 4">
            <a:extLst>
              <a:ext uri="{FF2B5EF4-FFF2-40B4-BE49-F238E27FC236}">
                <a16:creationId xmlns:a16="http://schemas.microsoft.com/office/drawing/2014/main" id="{81DD0F82-539D-47EA-A85E-3148BEB9BA43}"/>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cs typeface="+mn-cs"/>
              </a:defRPr>
            </a:lvl1pPr>
          </a:lstStyle>
          <a:p>
            <a:pPr>
              <a:defRPr/>
            </a:pPr>
            <a:endParaRPr lang="ru-RU"/>
          </a:p>
        </p:txBody>
      </p:sp>
      <p:sp>
        <p:nvSpPr>
          <p:cNvPr id="1029" name="Rectangle 5">
            <a:extLst>
              <a:ext uri="{FF2B5EF4-FFF2-40B4-BE49-F238E27FC236}">
                <a16:creationId xmlns:a16="http://schemas.microsoft.com/office/drawing/2014/main" id="{B042B707-E2CE-41E4-922B-C330B1F6A374}"/>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mn-cs"/>
              </a:defRPr>
            </a:lvl1pPr>
          </a:lstStyle>
          <a:p>
            <a:pPr>
              <a:defRPr/>
            </a:pPr>
            <a:endParaRPr lang="ru-RU"/>
          </a:p>
        </p:txBody>
      </p:sp>
      <p:sp>
        <p:nvSpPr>
          <p:cNvPr id="1030" name="Rectangle 6">
            <a:extLst>
              <a:ext uri="{FF2B5EF4-FFF2-40B4-BE49-F238E27FC236}">
                <a16:creationId xmlns:a16="http://schemas.microsoft.com/office/drawing/2014/main" id="{B27EE278-3432-40DC-AF70-CCB140BE4352}"/>
              </a:ext>
            </a:extLst>
          </p:cNvPr>
          <p:cNvSpPr>
            <a:spLocks noGrp="1" noChangeArrowheads="1"/>
          </p:cNvSpPr>
          <p:nvPr>
            <p:ph type="sldNum" sz="quarter" idx="4"/>
          </p:nvPr>
        </p:nvSpPr>
        <p:spPr bwMode="auto">
          <a:xfrm>
            <a:off x="6865938" y="15557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1" smtClean="0"/>
            </a:lvl1pPr>
          </a:lstStyle>
          <a:p>
            <a:pPr>
              <a:defRPr/>
            </a:pPr>
            <a:fld id="{45EAFD76-4CF1-498F-8B58-D9E7EDF0F567}"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4190" r:id="rId1"/>
    <p:sldLayoutId id="2147484191" r:id="rId2"/>
    <p:sldLayoutId id="2147484192" r:id="rId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80.xml"/><Relationship Id="rId3" Type="http://schemas.openxmlformats.org/officeDocument/2006/relationships/slide" Target="slide8.xml"/><Relationship Id="rId7" Type="http://schemas.openxmlformats.org/officeDocument/2006/relationships/slide" Target="slide66.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61.xml"/><Relationship Id="rId11" Type="http://schemas.openxmlformats.org/officeDocument/2006/relationships/slide" Target="slide103.xml"/><Relationship Id="rId5" Type="http://schemas.openxmlformats.org/officeDocument/2006/relationships/slide" Target="slide49.xml"/><Relationship Id="rId10" Type="http://schemas.openxmlformats.org/officeDocument/2006/relationships/slide" Target="slide95.xml"/><Relationship Id="rId4" Type="http://schemas.openxmlformats.org/officeDocument/2006/relationships/slide" Target="slide29.xml"/><Relationship Id="rId9" Type="http://schemas.openxmlformats.org/officeDocument/2006/relationships/slide" Target="slide85.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emf"/></Relationships>
</file>

<file path=ppt/slides/_rels/slide10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hyperlink" Target="http://webservis.ru/" TargetMode="External"/><Relationship Id="rId7" Type="http://schemas.openxmlformats.org/officeDocument/2006/relationships/hyperlink" Target="http://wallst.ru/" TargetMode="External"/><Relationship Id="rId2" Type="http://schemas.openxmlformats.org/officeDocument/2006/relationships/hyperlink" Target="http://ucoz.ru/" TargetMode="External"/><Relationship Id="rId1" Type="http://schemas.openxmlformats.org/officeDocument/2006/relationships/slideLayout" Target="../slideLayouts/slideLayout3.xml"/><Relationship Id="rId6" Type="http://schemas.openxmlformats.org/officeDocument/2006/relationships/hyperlink" Target="http://www.hut.ru/" TargetMode="External"/><Relationship Id="rId5" Type="http://schemas.openxmlformats.org/officeDocument/2006/relationships/hyperlink" Target="http://www.holm.ru/" TargetMode="External"/><Relationship Id="rId4" Type="http://schemas.openxmlformats.org/officeDocument/2006/relationships/hyperlink" Target="http://www.hostinger.ru/" TargetMode="External"/></Relationships>
</file>

<file path=ppt/slides/_rels/slide10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jpe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3.xml"/><Relationship Id="rId4" Type="http://schemas.openxmlformats.org/officeDocument/2006/relationships/hyperlink" Target="http://filezilla-project.org/" TargetMode="External"/></Relationships>
</file>

<file path=ppt/slides/_rels/slide109.xml.rels><?xml version="1.0" encoding="UTF-8" standalone="yes"?>
<Relationships xmlns="http://schemas.openxmlformats.org/package/2006/relationships"><Relationship Id="rId3" Type="http://schemas.openxmlformats.org/officeDocument/2006/relationships/hyperlink" Target="mailto:kpolyakov@mail.ru"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mailto:eremin@pspu.ac.ru"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hyperlink" Target="http://www.dejurka.ru/inspiration/web-design-humour/" TargetMode="External"/><Relationship Id="rId2" Type="http://schemas.openxmlformats.org/officeDocument/2006/relationships/hyperlink" Target="http://ru.wikipedia.org/" TargetMode="External"/><Relationship Id="rId1" Type="http://schemas.openxmlformats.org/officeDocument/2006/relationships/slideLayout" Target="../slideLayouts/slideLayout3.xml"/><Relationship Id="rId5" Type="http://schemas.openxmlformats.org/officeDocument/2006/relationships/hyperlink" Target="http://www.ibizsys.com/" TargetMode="External"/><Relationship Id="rId4" Type="http://schemas.openxmlformats.org/officeDocument/2006/relationships/hyperlink" Target="http://www.foru.ru/"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3.xml"/><Relationship Id="rId6" Type="http://schemas.openxmlformats.org/officeDocument/2006/relationships/image" Target="../media/image33.jpeg"/><Relationship Id="rId5" Type="http://schemas.openxmlformats.org/officeDocument/2006/relationships/image" Target="../media/image32.png"/><Relationship Id="rId4" Type="http://schemas.openxmlformats.org/officeDocument/2006/relationships/image" Target="../media/image31.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2.png"/><Relationship Id="rId1" Type="http://schemas.openxmlformats.org/officeDocument/2006/relationships/slideLayout" Target="../slideLayouts/slideLayout3.xml"/><Relationship Id="rId4" Type="http://schemas.openxmlformats.org/officeDocument/2006/relationships/image" Target="../media/image33.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jpe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gif"/><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5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3.xml"/><Relationship Id="rId5" Type="http://schemas.openxmlformats.org/officeDocument/2006/relationships/image" Target="../media/image60.png"/><Relationship Id="rId4" Type="http://schemas.openxmlformats.org/officeDocument/2006/relationships/image" Target="../media/image63.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1c-bitrix.ru/" TargetMode="External"/><Relationship Id="rId7" Type="http://schemas.openxmlformats.org/officeDocument/2006/relationships/hyperlink" Target="http://drupal.org/" TargetMode="External"/><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hyperlink" Target="http://wordpress.org/" TargetMode="External"/><Relationship Id="rId5" Type="http://schemas.openxmlformats.org/officeDocument/2006/relationships/hyperlink" Target="http://www.joomla.org/" TargetMode="External"/><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hyperlink" Target="http://ucoz.ru/"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3.xml"/><Relationship Id="rId4" Type="http://schemas.openxmlformats.org/officeDocument/2006/relationships/image" Target="../media/image6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3.xml"/><Relationship Id="rId4" Type="http://schemas.openxmlformats.org/officeDocument/2006/relationships/image" Target="../media/image82.png"/></Relationships>
</file>

<file path=ppt/slides/_rels/slide8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3.xml"/><Relationship Id="rId4" Type="http://schemas.openxmlformats.org/officeDocument/2006/relationships/image" Target="../media/image8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hyperlink" Target="http://kompozer.net/download.php" TargetMode="External"/><Relationship Id="rId3" Type="http://schemas.openxmlformats.org/officeDocument/2006/relationships/hyperlink" Target="http://www.sublimetext.com/" TargetMode="External"/><Relationship Id="rId7" Type="http://schemas.openxmlformats.org/officeDocument/2006/relationships/hyperlink" Target="http://www.tinymce.com/" TargetMode="External"/><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hyperlink" Target="http://kpolyakov.spb.ru/prog/hefs.htm" TargetMode="External"/><Relationship Id="rId11" Type="http://schemas.openxmlformats.org/officeDocument/2006/relationships/hyperlink" Target="http://bluegriffon.org/pages/Download" TargetMode="External"/><Relationship Id="rId5" Type="http://schemas.openxmlformats.org/officeDocument/2006/relationships/hyperlink" Target="http://bluefish.openoffice.nl/index.html" TargetMode="External"/><Relationship Id="rId10" Type="http://schemas.openxmlformats.org/officeDocument/2006/relationships/hyperlink" Target="http://www.openwebware.com/" TargetMode="External"/><Relationship Id="rId4" Type="http://schemas.openxmlformats.org/officeDocument/2006/relationships/hyperlink" Target="http://notepad-plus-plus.org/" TargetMode="External"/><Relationship Id="rId9" Type="http://schemas.openxmlformats.org/officeDocument/2006/relationships/hyperlink" Target="http://ckeditor.com/"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Номер слайда 5">
            <a:extLst>
              <a:ext uri="{FF2B5EF4-FFF2-40B4-BE49-F238E27FC236}">
                <a16:creationId xmlns:a16="http://schemas.microsoft.com/office/drawing/2014/main" id="{B18C1CCE-8C29-46FA-97CF-AF8AADB3B4A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2B3E1EE-23C0-45DE-81A3-EA3FB425CEDC}" type="slidenum">
              <a:rPr lang="ru-RU" altLang="ru-RU" sz="1400"/>
              <a:pPr>
                <a:spcBef>
                  <a:spcPct val="0"/>
                </a:spcBef>
                <a:buFontTx/>
                <a:buNone/>
              </a:pPr>
              <a:t>1</a:t>
            </a:fld>
            <a:endParaRPr lang="ru-RU" altLang="ru-RU" sz="1400"/>
          </a:p>
        </p:txBody>
      </p:sp>
      <p:sp>
        <p:nvSpPr>
          <p:cNvPr id="6147" name="Rectangle 2">
            <a:extLst>
              <a:ext uri="{FF2B5EF4-FFF2-40B4-BE49-F238E27FC236}">
                <a16:creationId xmlns:a16="http://schemas.microsoft.com/office/drawing/2014/main" id="{ABD4E7D9-89D7-4261-BCD7-D00C9F02E2A6}"/>
              </a:ext>
            </a:extLst>
          </p:cNvPr>
          <p:cNvSpPr>
            <a:spLocks noGrp="1" noChangeArrowheads="1"/>
          </p:cNvSpPr>
          <p:nvPr>
            <p:ph type="ctrTitle"/>
          </p:nvPr>
        </p:nvSpPr>
        <p:spPr>
          <a:xfrm>
            <a:off x="228600" y="411163"/>
            <a:ext cx="8723313" cy="1243012"/>
          </a:xfrm>
        </p:spPr>
        <p:txBody>
          <a:bodyPr/>
          <a:lstStyle/>
          <a:p>
            <a:pPr eaLnBrk="1" hangingPunct="1">
              <a:lnSpc>
                <a:spcPct val="80000"/>
              </a:lnSpc>
            </a:pPr>
            <a:r>
              <a:rPr lang="ru-RU" altLang="ru-RU" sz="6000" b="1">
                <a:solidFill>
                  <a:schemeClr val="accent2"/>
                </a:solidFill>
              </a:rPr>
              <a:t>Создание веб-сайтов</a:t>
            </a:r>
          </a:p>
        </p:txBody>
      </p:sp>
      <p:sp>
        <p:nvSpPr>
          <p:cNvPr id="6148" name="Rectangle 135">
            <a:extLst>
              <a:ext uri="{FF2B5EF4-FFF2-40B4-BE49-F238E27FC236}">
                <a16:creationId xmlns:a16="http://schemas.microsoft.com/office/drawing/2014/main" id="{FB429160-D0F2-406B-81A0-78E59C866092}"/>
              </a:ext>
            </a:extLst>
          </p:cNvPr>
          <p:cNvSpPr>
            <a:spLocks noGrp="1" noChangeArrowheads="1"/>
          </p:cNvSpPr>
          <p:nvPr>
            <p:ph type="subTitle" idx="1"/>
          </p:nvPr>
        </p:nvSpPr>
        <p:spPr>
          <a:xfrm>
            <a:off x="1095375" y="1644650"/>
            <a:ext cx="8048625" cy="4731766"/>
          </a:xfrm>
        </p:spPr>
        <p:txBody>
          <a:bodyPr/>
          <a:lstStyle/>
          <a:p>
            <a:pPr marL="901700" indent="-901700" algn="l" eaLnBrk="1" hangingPunct="1">
              <a:lnSpc>
                <a:spcPct val="90000"/>
              </a:lnSpc>
            </a:pPr>
            <a:r>
              <a:rPr lang="ru-RU" altLang="ru-RU" sz="2800" b="1" dirty="0">
                <a:solidFill>
                  <a:srgbClr val="000000"/>
                </a:solidFill>
                <a:hlinkClick r:id="rId2" action="ppaction://hlinksldjump"/>
              </a:rPr>
              <a:t>Веб-сайты и веб-страницы</a:t>
            </a:r>
            <a:endParaRPr lang="en-US" altLang="ru-RU" sz="2800" b="1" dirty="0">
              <a:solidFill>
                <a:srgbClr val="000000"/>
              </a:solidFill>
            </a:endParaRPr>
          </a:p>
          <a:p>
            <a:pPr marL="901700" indent="-901700" algn="l" eaLnBrk="1" hangingPunct="1">
              <a:lnSpc>
                <a:spcPct val="90000"/>
              </a:lnSpc>
            </a:pPr>
            <a:r>
              <a:rPr lang="ru-RU" altLang="ru-RU" sz="2800" b="1" dirty="0">
                <a:solidFill>
                  <a:srgbClr val="000000"/>
                </a:solidFill>
                <a:hlinkClick r:id="rId3" action="ppaction://hlinksldjump"/>
              </a:rPr>
              <a:t>Текстовые веб-страницы</a:t>
            </a:r>
            <a:endParaRPr lang="en-US" altLang="ru-RU" sz="2800" b="1" dirty="0">
              <a:solidFill>
                <a:srgbClr val="000000"/>
              </a:solidFill>
            </a:endParaRPr>
          </a:p>
          <a:p>
            <a:pPr marL="901700" indent="-901700" algn="l" eaLnBrk="1" hangingPunct="1">
              <a:lnSpc>
                <a:spcPct val="90000"/>
              </a:lnSpc>
            </a:pPr>
            <a:r>
              <a:rPr lang="ru-RU" altLang="ru-RU" sz="2800" b="1" dirty="0">
                <a:solidFill>
                  <a:srgbClr val="000000"/>
                </a:solidFill>
                <a:hlinkClick r:id="rId4" action="ppaction://hlinksldjump"/>
              </a:rPr>
              <a:t>Оформление документов</a:t>
            </a:r>
            <a:endParaRPr lang="en-US" altLang="ru-RU" sz="2800" b="1" dirty="0">
              <a:solidFill>
                <a:srgbClr val="000000"/>
              </a:solidFill>
            </a:endParaRPr>
          </a:p>
          <a:p>
            <a:pPr marL="901700" indent="-901700" algn="l" eaLnBrk="1" hangingPunct="1">
              <a:lnSpc>
                <a:spcPct val="90000"/>
              </a:lnSpc>
            </a:pPr>
            <a:r>
              <a:rPr lang="ru-RU" altLang="ru-RU" sz="2800" b="1" dirty="0">
                <a:solidFill>
                  <a:srgbClr val="000000"/>
                </a:solidFill>
                <a:hlinkClick r:id="rId5" action="ppaction://hlinksldjump"/>
              </a:rPr>
              <a:t>Рисунки</a:t>
            </a:r>
            <a:endParaRPr lang="en-US" altLang="ru-RU" sz="2800" b="1" dirty="0">
              <a:solidFill>
                <a:srgbClr val="000000"/>
              </a:solidFill>
            </a:endParaRPr>
          </a:p>
          <a:p>
            <a:pPr marL="901700" indent="-901700" algn="l" eaLnBrk="1" hangingPunct="1">
              <a:lnSpc>
                <a:spcPct val="90000"/>
              </a:lnSpc>
            </a:pPr>
            <a:r>
              <a:rPr lang="ru-RU" altLang="ru-RU" sz="2800" b="1" dirty="0">
                <a:solidFill>
                  <a:srgbClr val="000000"/>
                </a:solidFill>
                <a:hlinkClick r:id="rId6" action="ppaction://hlinksldjump"/>
              </a:rPr>
              <a:t>Мультимедиа</a:t>
            </a:r>
            <a:endParaRPr lang="ru-RU" altLang="ru-RU" sz="2800" b="1" dirty="0">
              <a:solidFill>
                <a:srgbClr val="000000"/>
              </a:solidFill>
            </a:endParaRPr>
          </a:p>
          <a:p>
            <a:pPr marL="901700" indent="-901700" algn="l" eaLnBrk="1" hangingPunct="1">
              <a:lnSpc>
                <a:spcPct val="90000"/>
              </a:lnSpc>
            </a:pPr>
            <a:r>
              <a:rPr lang="ru-RU" altLang="ru-RU" sz="2800" b="1" dirty="0">
                <a:solidFill>
                  <a:srgbClr val="000000"/>
                </a:solidFill>
                <a:hlinkClick r:id="rId7" action="ppaction://hlinksldjump"/>
              </a:rPr>
              <a:t>Таблицы</a:t>
            </a:r>
            <a:endParaRPr lang="ru-RU" altLang="ru-RU" sz="2800" b="1" dirty="0">
              <a:solidFill>
                <a:srgbClr val="000000"/>
              </a:solidFill>
            </a:endParaRPr>
          </a:p>
          <a:p>
            <a:pPr marL="901700" indent="-901700" algn="l" eaLnBrk="1" hangingPunct="1">
              <a:lnSpc>
                <a:spcPct val="90000"/>
              </a:lnSpc>
            </a:pPr>
            <a:r>
              <a:rPr lang="ru-RU" altLang="ru-RU" sz="2800" b="1" dirty="0">
                <a:solidFill>
                  <a:srgbClr val="000000"/>
                </a:solidFill>
                <a:hlinkClick r:id="rId8" action="ppaction://hlinksldjump"/>
              </a:rPr>
              <a:t>Блоки</a:t>
            </a:r>
            <a:endParaRPr lang="ru-RU" altLang="ru-RU" sz="2800" b="1" dirty="0">
              <a:solidFill>
                <a:srgbClr val="000000"/>
              </a:solidFill>
            </a:endParaRPr>
          </a:p>
          <a:p>
            <a:pPr marL="901700" indent="-901700" algn="l" eaLnBrk="1" hangingPunct="1">
              <a:lnSpc>
                <a:spcPct val="90000"/>
              </a:lnSpc>
            </a:pPr>
            <a:r>
              <a:rPr lang="ru-RU" altLang="ru-RU" sz="2800" b="1" dirty="0">
                <a:solidFill>
                  <a:srgbClr val="000000"/>
                </a:solidFill>
                <a:hlinkClick r:id="rId9" action="ppaction://hlinksldjump"/>
              </a:rPr>
              <a:t>Динамический </a:t>
            </a:r>
            <a:r>
              <a:rPr lang="en-US" altLang="ru-RU" sz="2800" b="1" dirty="0">
                <a:solidFill>
                  <a:srgbClr val="000000"/>
                </a:solidFill>
                <a:hlinkClick r:id="rId9" action="ppaction://hlinksldjump"/>
              </a:rPr>
              <a:t>HTML</a:t>
            </a:r>
            <a:endParaRPr lang="ru-RU" altLang="ru-RU" sz="2800" b="1" dirty="0">
              <a:solidFill>
                <a:srgbClr val="000000"/>
              </a:solidFill>
            </a:endParaRPr>
          </a:p>
          <a:p>
            <a:pPr marL="901700" indent="-901700" algn="l" eaLnBrk="1" hangingPunct="1">
              <a:lnSpc>
                <a:spcPct val="90000"/>
              </a:lnSpc>
            </a:pPr>
            <a:r>
              <a:rPr lang="en-US" altLang="ru-RU" sz="2800" b="1" dirty="0">
                <a:solidFill>
                  <a:srgbClr val="000000"/>
                </a:solidFill>
                <a:hlinkClick r:id="rId10" action="ppaction://hlinksldjump"/>
              </a:rPr>
              <a:t>XML </a:t>
            </a:r>
            <a:r>
              <a:rPr lang="ru-RU" altLang="ru-RU" sz="2800" b="1" dirty="0">
                <a:solidFill>
                  <a:srgbClr val="000000"/>
                </a:solidFill>
                <a:hlinkClick r:id="rId10" action="ppaction://hlinksldjump"/>
              </a:rPr>
              <a:t>и </a:t>
            </a:r>
            <a:r>
              <a:rPr lang="en-US" altLang="ru-RU" sz="2800" b="1" dirty="0">
                <a:solidFill>
                  <a:srgbClr val="000000"/>
                </a:solidFill>
                <a:hlinkClick r:id="rId10" action="ppaction://hlinksldjump"/>
              </a:rPr>
              <a:t>XHTML</a:t>
            </a:r>
            <a:endParaRPr lang="ru-RU" altLang="ru-RU" sz="2800" b="1" dirty="0">
              <a:solidFill>
                <a:srgbClr val="000000"/>
              </a:solidFill>
            </a:endParaRPr>
          </a:p>
          <a:p>
            <a:pPr marL="901700" indent="-901700" algn="l" eaLnBrk="1" hangingPunct="1">
              <a:lnSpc>
                <a:spcPct val="90000"/>
              </a:lnSpc>
            </a:pPr>
            <a:r>
              <a:rPr lang="ru-RU" altLang="ru-RU" sz="2800" b="1" dirty="0">
                <a:solidFill>
                  <a:srgbClr val="000000"/>
                </a:solidFill>
                <a:hlinkClick r:id="rId11" action="ppaction://hlinksldjump"/>
              </a:rPr>
              <a:t>Размещение веб-сайтов</a:t>
            </a:r>
            <a:endParaRPr lang="ru-RU" altLang="ru-RU" sz="2800" b="1" dirty="0">
              <a:solidFill>
                <a:srgbClr val="000000"/>
              </a:solidFill>
            </a:endParaRPr>
          </a:p>
          <a:p>
            <a:pPr marL="901700" indent="-901700" algn="l" eaLnBrk="1" hangingPunct="1">
              <a:lnSpc>
                <a:spcPct val="90000"/>
              </a:lnSpc>
            </a:pPr>
            <a:endParaRPr lang="ru-RU" altLang="ru-RU" sz="2800" b="1" dirty="0">
              <a:solidFill>
                <a:srgbClr val="000000"/>
              </a:solidFill>
            </a:endParaRPr>
          </a:p>
          <a:p>
            <a:pPr marL="901700" indent="-901700" algn="l" eaLnBrk="1" hangingPunct="1">
              <a:lnSpc>
                <a:spcPct val="90000"/>
              </a:lnSpc>
            </a:pPr>
            <a:endParaRPr lang="ru-RU" altLang="ru-RU" sz="2800" b="1" dirty="0">
              <a:solidFill>
                <a:srgbClr val="000000"/>
              </a:solidFill>
            </a:endParaRPr>
          </a:p>
          <a:p>
            <a:pPr marL="901700" indent="-901700" algn="l" eaLnBrk="1" hangingPunct="1">
              <a:lnSpc>
                <a:spcPct val="90000"/>
              </a:lnSpc>
            </a:pPr>
            <a:endParaRPr lang="en-US" altLang="ru-RU" sz="2800" b="1" dirty="0">
              <a:solidFill>
                <a:srgbClr val="000000"/>
              </a:solidFill>
            </a:endParaRPr>
          </a:p>
          <a:p>
            <a:pPr marL="901700" indent="-901700" algn="l" eaLnBrk="1" hangingPunct="1">
              <a:lnSpc>
                <a:spcPct val="90000"/>
              </a:lnSpc>
            </a:pPr>
            <a:endParaRPr lang="en-US" altLang="ru-RU" sz="2800" b="1"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Заголовок 1">
            <a:extLst>
              <a:ext uri="{FF2B5EF4-FFF2-40B4-BE49-F238E27FC236}">
                <a16:creationId xmlns:a16="http://schemas.microsoft.com/office/drawing/2014/main" id="{589D3817-6782-45A9-A341-A49B8B7ECFC7}"/>
              </a:ext>
            </a:extLst>
          </p:cNvPr>
          <p:cNvSpPr>
            <a:spLocks noGrp="1"/>
          </p:cNvSpPr>
          <p:nvPr>
            <p:ph type="title"/>
          </p:nvPr>
        </p:nvSpPr>
        <p:spPr>
          <a:xfrm>
            <a:off x="311150" y="301625"/>
            <a:ext cx="8375650" cy="471488"/>
          </a:xfrm>
        </p:spPr>
        <p:txBody>
          <a:bodyPr/>
          <a:lstStyle/>
          <a:p>
            <a:r>
              <a:rPr lang="ru-RU" altLang="ru-RU"/>
              <a:t>Первая веб-страница</a:t>
            </a:r>
          </a:p>
        </p:txBody>
      </p:sp>
      <p:sp>
        <p:nvSpPr>
          <p:cNvPr id="15363" name="Номер слайда 2">
            <a:extLst>
              <a:ext uri="{FF2B5EF4-FFF2-40B4-BE49-F238E27FC236}">
                <a16:creationId xmlns:a16="http://schemas.microsoft.com/office/drawing/2014/main" id="{34EF2412-4CC7-4DDC-9B70-8438B93989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B79B90D-9D5E-45CA-B264-F34F9D02FB44}" type="slidenum">
              <a:rPr lang="ru-RU" altLang="ru-RU" sz="1400"/>
              <a:pPr>
                <a:spcBef>
                  <a:spcPct val="0"/>
                </a:spcBef>
                <a:buFontTx/>
                <a:buNone/>
              </a:pPr>
              <a:t>10</a:t>
            </a:fld>
            <a:endParaRPr lang="ru-RU" altLang="ru-RU" sz="1400"/>
          </a:p>
        </p:txBody>
      </p:sp>
      <p:sp>
        <p:nvSpPr>
          <p:cNvPr id="32770" name="Text Box 2">
            <a:extLst>
              <a:ext uri="{FF2B5EF4-FFF2-40B4-BE49-F238E27FC236}">
                <a16:creationId xmlns:a16="http://schemas.microsoft.com/office/drawing/2014/main" id="{4D7E4F17-AC1D-4263-97F3-61A9C3928FC8}"/>
              </a:ext>
            </a:extLst>
          </p:cNvPr>
          <p:cNvSpPr txBox="1">
            <a:spLocks noChangeArrowheads="1"/>
          </p:cNvSpPr>
          <p:nvPr/>
        </p:nvSpPr>
        <p:spPr bwMode="auto">
          <a:xfrm>
            <a:off x="1000125" y="1506538"/>
            <a:ext cx="1647825" cy="1457325"/>
          </a:xfrm>
          <a:prstGeom prst="rect">
            <a:avLst/>
          </a:prstGeom>
          <a:solidFill>
            <a:srgbClr val="FFFF99"/>
          </a:solidFill>
          <a:ln w="9525">
            <a:noFill/>
            <a:miter lim="800000"/>
            <a:headEnd/>
            <a:tailEnd/>
          </a:ln>
          <a:effectLst>
            <a:outerShdw dist="35921" dir="2700000" algn="ctr" rotWithShape="0">
              <a:srgbClr val="808080"/>
            </a:outerShdw>
          </a:effectLst>
        </p:spPr>
        <p:txBody>
          <a:bodyPr>
            <a:spAutoFit/>
          </a:bodyPr>
          <a:lstStyle/>
          <a:p>
            <a:pPr eaLnBrk="1" hangingPunct="1">
              <a:spcAft>
                <a:spcPts val="1000"/>
              </a:spcAft>
              <a:defRPr/>
            </a:pPr>
            <a:r>
              <a:rPr lang="ru-RU" sz="2400" b="1" dirty="0">
                <a:solidFill>
                  <a:srgbClr val="FF0000"/>
                </a:solidFill>
                <a:latin typeface="Courier New" pitchFamily="49" charset="0"/>
                <a:cs typeface="+mn-cs"/>
              </a:rPr>
              <a:t>&lt;</a:t>
            </a:r>
            <a:r>
              <a:rPr lang="ru-RU" sz="2400" b="1" dirty="0" err="1">
                <a:latin typeface="Courier New" pitchFamily="49" charset="0"/>
                <a:cs typeface="+mn-cs"/>
              </a:rPr>
              <a:t>html</a:t>
            </a:r>
            <a:r>
              <a:rPr lang="ru-RU" sz="2400" b="1" dirty="0">
                <a:solidFill>
                  <a:srgbClr val="FF0000"/>
                </a:solidFill>
                <a:latin typeface="Courier New" pitchFamily="49" charset="0"/>
                <a:cs typeface="+mn-cs"/>
              </a:rPr>
              <a:t>&gt;</a:t>
            </a:r>
          </a:p>
          <a:p>
            <a:pPr eaLnBrk="1" hangingPunct="1">
              <a:spcAft>
                <a:spcPts val="1000"/>
              </a:spcAft>
              <a:defRPr/>
            </a:pPr>
            <a:endParaRPr lang="ru-RU" sz="2400" b="1" dirty="0">
              <a:latin typeface="Courier New" pitchFamily="49" charset="0"/>
              <a:cs typeface="+mn-cs"/>
            </a:endParaRPr>
          </a:p>
          <a:p>
            <a:pPr eaLnBrk="1" hangingPunct="1">
              <a:spcAft>
                <a:spcPts val="1000"/>
              </a:spcAft>
              <a:defRPr/>
            </a:pPr>
            <a:r>
              <a:rPr lang="ru-RU" sz="2400" b="1" dirty="0">
                <a:solidFill>
                  <a:srgbClr val="FF0000"/>
                </a:solidFill>
                <a:latin typeface="Courier New" pitchFamily="49" charset="0"/>
                <a:cs typeface="+mn-cs"/>
              </a:rPr>
              <a:t>&lt;</a:t>
            </a:r>
            <a:r>
              <a:rPr lang="ru-RU" sz="2400" b="1" dirty="0">
                <a:latin typeface="Courier New" pitchFamily="49" charset="0"/>
                <a:cs typeface="+mn-cs"/>
              </a:rPr>
              <a:t>/</a:t>
            </a:r>
            <a:r>
              <a:rPr lang="ru-RU" sz="2400" b="1" dirty="0" err="1">
                <a:latin typeface="Courier New" pitchFamily="49" charset="0"/>
                <a:cs typeface="+mn-cs"/>
              </a:rPr>
              <a:t>html</a:t>
            </a:r>
            <a:r>
              <a:rPr lang="ru-RU" sz="2400" b="1" dirty="0">
                <a:solidFill>
                  <a:srgbClr val="FF0000"/>
                </a:solidFill>
                <a:latin typeface="Courier New" pitchFamily="49" charset="0"/>
                <a:cs typeface="+mn-cs"/>
              </a:rPr>
              <a:t>&gt;</a:t>
            </a:r>
            <a:endParaRPr lang="ru-RU" sz="2400" dirty="0">
              <a:solidFill>
                <a:srgbClr val="FF0000"/>
              </a:solidFill>
              <a:cs typeface="+mn-cs"/>
            </a:endParaRPr>
          </a:p>
        </p:txBody>
      </p:sp>
      <p:sp>
        <p:nvSpPr>
          <p:cNvPr id="5" name="Скругленная прямоугольная выноска 4">
            <a:extLst>
              <a:ext uri="{FF2B5EF4-FFF2-40B4-BE49-F238E27FC236}">
                <a16:creationId xmlns:a16="http://schemas.microsoft.com/office/drawing/2014/main" id="{9DF78BB6-1BB0-4B4B-AAFB-87C007A0E788}"/>
              </a:ext>
            </a:extLst>
          </p:cNvPr>
          <p:cNvSpPr/>
          <p:nvPr/>
        </p:nvSpPr>
        <p:spPr bwMode="auto">
          <a:xfrm>
            <a:off x="361950" y="885825"/>
            <a:ext cx="4352925" cy="476250"/>
          </a:xfrm>
          <a:prstGeom prst="wedgeRoundRectCallout">
            <a:avLst>
              <a:gd name="adj1" fmla="val -27003"/>
              <a:gd name="adj2" fmla="val 96500"/>
              <a:gd name="adj3" fmla="val 16667"/>
            </a:avLst>
          </a:prstGeom>
          <a:solidFill>
            <a:srgbClr val="E6E6FF"/>
          </a:solidFill>
          <a:ln w="12700" cap="flat" cmpd="sng" algn="ctr">
            <a:noFill/>
            <a:prstDash val="solid"/>
            <a:round/>
            <a:headEnd type="none" w="med" len="med"/>
            <a:tailEnd type="triangle" w="lg" len="lg"/>
          </a:ln>
          <a:effectLst>
            <a:outerShdw blurRad="50800" dist="38100" dir="2700000" algn="tl" rotWithShape="0">
              <a:prstClr val="black">
                <a:alpha val="40000"/>
              </a:prstClr>
            </a:outerShdw>
          </a:effectLst>
        </p:spPr>
        <p:txBody>
          <a:bodyPr/>
          <a:lstStyle/>
          <a:p>
            <a:pPr algn="ctr" eaLnBrk="1" hangingPunct="1">
              <a:defRPr/>
            </a:pPr>
            <a:r>
              <a:rPr lang="ru-RU" sz="2400" b="1" dirty="0">
                <a:solidFill>
                  <a:srgbClr val="333399"/>
                </a:solidFill>
                <a:latin typeface="Arial" charset="0"/>
                <a:cs typeface="+mn-cs"/>
              </a:rPr>
              <a:t>Тэг</a:t>
            </a:r>
            <a:r>
              <a:rPr lang="ru-RU" sz="2400" dirty="0">
                <a:latin typeface="Arial" charset="0"/>
                <a:cs typeface="+mn-cs"/>
              </a:rPr>
              <a:t> – команда языка </a:t>
            </a:r>
            <a:r>
              <a:rPr lang="en-US" sz="2400" dirty="0">
                <a:latin typeface="Arial" charset="0"/>
                <a:cs typeface="+mn-cs"/>
              </a:rPr>
              <a:t>HTML</a:t>
            </a:r>
            <a:endParaRPr lang="ru-RU" sz="2400" dirty="0">
              <a:latin typeface="Arial" charset="0"/>
              <a:cs typeface="+mn-cs"/>
            </a:endParaRPr>
          </a:p>
        </p:txBody>
      </p:sp>
      <p:sp>
        <p:nvSpPr>
          <p:cNvPr id="6" name="Скругленная прямоугольная выноска 5">
            <a:extLst>
              <a:ext uri="{FF2B5EF4-FFF2-40B4-BE49-F238E27FC236}">
                <a16:creationId xmlns:a16="http://schemas.microsoft.com/office/drawing/2014/main" id="{491B7D06-C64A-4ABB-B0C8-487E702ED6A2}"/>
              </a:ext>
            </a:extLst>
          </p:cNvPr>
          <p:cNvSpPr/>
          <p:nvPr/>
        </p:nvSpPr>
        <p:spPr bwMode="auto">
          <a:xfrm>
            <a:off x="2857500" y="1428750"/>
            <a:ext cx="2857500" cy="476250"/>
          </a:xfrm>
          <a:prstGeom prst="wedgeRoundRectCallout">
            <a:avLst>
              <a:gd name="adj1" fmla="val -78804"/>
              <a:gd name="adj2" fmla="val 14500"/>
              <a:gd name="adj3" fmla="val 16667"/>
            </a:avLst>
          </a:prstGeom>
          <a:solidFill>
            <a:srgbClr val="E6E6FF"/>
          </a:solidFill>
          <a:ln w="12700" cap="flat" cmpd="sng" algn="ctr">
            <a:noFill/>
            <a:prstDash val="solid"/>
            <a:round/>
            <a:headEnd type="none" w="med" len="med"/>
            <a:tailEnd type="triangle" w="lg" len="lg"/>
          </a:ln>
          <a:effectLst>
            <a:outerShdw blurRad="50800" dist="38100" dir="2700000" algn="tl" rotWithShape="0">
              <a:prstClr val="black">
                <a:alpha val="40000"/>
              </a:prstClr>
            </a:outerShdw>
          </a:effectLst>
        </p:spPr>
        <p:txBody>
          <a:bodyPr/>
          <a:lstStyle/>
          <a:p>
            <a:pPr algn="ctr" eaLnBrk="1" hangingPunct="1">
              <a:defRPr/>
            </a:pPr>
            <a:r>
              <a:rPr lang="ru-RU" sz="2400" dirty="0">
                <a:latin typeface="Arial" charset="0"/>
                <a:cs typeface="+mn-cs"/>
              </a:rPr>
              <a:t>открывающий тэг</a:t>
            </a:r>
          </a:p>
        </p:txBody>
      </p:sp>
      <p:sp>
        <p:nvSpPr>
          <p:cNvPr id="8" name="Скругленная прямоугольная выноска 7">
            <a:extLst>
              <a:ext uri="{FF2B5EF4-FFF2-40B4-BE49-F238E27FC236}">
                <a16:creationId xmlns:a16="http://schemas.microsoft.com/office/drawing/2014/main" id="{ED566385-E02B-4B88-AB3D-5998F8288F6B}"/>
              </a:ext>
            </a:extLst>
          </p:cNvPr>
          <p:cNvSpPr/>
          <p:nvPr/>
        </p:nvSpPr>
        <p:spPr bwMode="auto">
          <a:xfrm>
            <a:off x="2857500" y="2419350"/>
            <a:ext cx="2857500" cy="476250"/>
          </a:xfrm>
          <a:prstGeom prst="wedgeRoundRectCallout">
            <a:avLst>
              <a:gd name="adj1" fmla="val -78804"/>
              <a:gd name="adj2" fmla="val 14500"/>
              <a:gd name="adj3" fmla="val 16667"/>
            </a:avLst>
          </a:prstGeom>
          <a:solidFill>
            <a:srgbClr val="E6E6FF"/>
          </a:solidFill>
          <a:ln w="12700" cap="flat" cmpd="sng" algn="ctr">
            <a:noFill/>
            <a:prstDash val="solid"/>
            <a:round/>
            <a:headEnd type="none" w="med" len="med"/>
            <a:tailEnd type="triangle" w="lg" len="lg"/>
          </a:ln>
          <a:effectLst>
            <a:outerShdw blurRad="50800" dist="38100" dir="2700000" algn="tl" rotWithShape="0">
              <a:prstClr val="black">
                <a:alpha val="40000"/>
              </a:prstClr>
            </a:outerShdw>
          </a:effectLst>
        </p:spPr>
        <p:txBody>
          <a:bodyPr/>
          <a:lstStyle/>
          <a:p>
            <a:pPr algn="ctr" eaLnBrk="1" hangingPunct="1">
              <a:defRPr/>
            </a:pPr>
            <a:r>
              <a:rPr lang="ru-RU" sz="2400" dirty="0">
                <a:latin typeface="Arial" charset="0"/>
                <a:cs typeface="+mn-cs"/>
              </a:rPr>
              <a:t>закрывающий тэг</a:t>
            </a:r>
          </a:p>
        </p:txBody>
      </p:sp>
      <p:sp>
        <p:nvSpPr>
          <p:cNvPr id="15368" name="Rectangle 130">
            <a:extLst>
              <a:ext uri="{FF2B5EF4-FFF2-40B4-BE49-F238E27FC236}">
                <a16:creationId xmlns:a16="http://schemas.microsoft.com/office/drawing/2014/main" id="{879CD5FA-19CB-43CA-A403-B4733F2CFCD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14346" name="Oval 109">
            <a:extLst>
              <a:ext uri="{FF2B5EF4-FFF2-40B4-BE49-F238E27FC236}">
                <a16:creationId xmlns:a16="http://schemas.microsoft.com/office/drawing/2014/main" id="{736EEED3-549E-481B-A2CF-B0BB0BF400C5}"/>
              </a:ext>
            </a:extLst>
          </p:cNvPr>
          <p:cNvSpPr>
            <a:spLocks noChangeArrowheads="1"/>
          </p:cNvSpPr>
          <p:nvPr/>
        </p:nvSpPr>
        <p:spPr bwMode="auto">
          <a:xfrm>
            <a:off x="750888" y="3522663"/>
            <a:ext cx="307975" cy="3032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grpSp>
        <p:nvGrpSpPr>
          <p:cNvPr id="2" name="Группа 140">
            <a:extLst>
              <a:ext uri="{FF2B5EF4-FFF2-40B4-BE49-F238E27FC236}">
                <a16:creationId xmlns:a16="http://schemas.microsoft.com/office/drawing/2014/main" id="{A58C7458-185D-46B7-82F5-7E35DC512EC4}"/>
              </a:ext>
            </a:extLst>
          </p:cNvPr>
          <p:cNvGrpSpPr>
            <a:grpSpLocks/>
          </p:cNvGrpSpPr>
          <p:nvPr/>
        </p:nvGrpSpPr>
        <p:grpSpPr bwMode="auto">
          <a:xfrm>
            <a:off x="477838" y="3857625"/>
            <a:ext cx="852487" cy="1543050"/>
            <a:chOff x="1401179" y="3858358"/>
            <a:chExt cx="853135" cy="1542098"/>
          </a:xfrm>
        </p:grpSpPr>
        <p:grpSp>
          <p:nvGrpSpPr>
            <p:cNvPr id="15383" name="Group 104">
              <a:extLst>
                <a:ext uri="{FF2B5EF4-FFF2-40B4-BE49-F238E27FC236}">
                  <a16:creationId xmlns:a16="http://schemas.microsoft.com/office/drawing/2014/main" id="{A05FF149-1566-4DF8-9C38-685D3F245528}"/>
                </a:ext>
              </a:extLst>
            </p:cNvPr>
            <p:cNvGrpSpPr>
              <a:grpSpLocks/>
            </p:cNvGrpSpPr>
            <p:nvPr/>
          </p:nvGrpSpPr>
          <p:grpSpPr bwMode="auto">
            <a:xfrm>
              <a:off x="1401179" y="3858358"/>
              <a:ext cx="853135" cy="796820"/>
              <a:chOff x="5944" y="8311"/>
              <a:chExt cx="754" cy="711"/>
            </a:xfrm>
          </p:grpSpPr>
          <p:sp>
            <p:nvSpPr>
              <p:cNvPr id="15388" name="AutoShape 108">
                <a:extLst>
                  <a:ext uri="{FF2B5EF4-FFF2-40B4-BE49-F238E27FC236}">
                    <a16:creationId xmlns:a16="http://schemas.microsoft.com/office/drawing/2014/main" id="{C1B712A3-2CFF-4798-9BF0-D6252084D3A5}"/>
                  </a:ext>
                </a:extLst>
              </p:cNvPr>
              <p:cNvSpPr>
                <a:spLocks noChangeArrowheads="1"/>
              </p:cNvSpPr>
              <p:nvPr/>
            </p:nvSpPr>
            <p:spPr bwMode="auto">
              <a:xfrm>
                <a:off x="6007" y="8311"/>
                <a:ext cx="627" cy="576"/>
              </a:xfrm>
              <a:prstGeom prst="roundRect">
                <a:avLst>
                  <a:gd name="adj" fmla="val 29153"/>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15389" name="Rectangle 107">
                <a:extLst>
                  <a:ext uri="{FF2B5EF4-FFF2-40B4-BE49-F238E27FC236}">
                    <a16:creationId xmlns:a16="http://schemas.microsoft.com/office/drawing/2014/main" id="{50A7608F-D682-4718-A64F-B84BB8EEF402}"/>
                  </a:ext>
                </a:extLst>
              </p:cNvPr>
              <p:cNvSpPr>
                <a:spLocks noChangeArrowheads="1"/>
              </p:cNvSpPr>
              <p:nvPr/>
            </p:nvSpPr>
            <p:spPr bwMode="auto">
              <a:xfrm>
                <a:off x="5944" y="8528"/>
                <a:ext cx="754" cy="4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15390" name="AutoShape 106">
                <a:extLst>
                  <a:ext uri="{FF2B5EF4-FFF2-40B4-BE49-F238E27FC236}">
                    <a16:creationId xmlns:a16="http://schemas.microsoft.com/office/drawing/2014/main" id="{54408BB2-925C-4020-BAE8-A61707FE07C6}"/>
                  </a:ext>
                </a:extLst>
              </p:cNvPr>
              <p:cNvSpPr>
                <a:spLocks noChangeArrowheads="1"/>
              </p:cNvSpPr>
              <p:nvPr/>
            </p:nvSpPr>
            <p:spPr bwMode="auto">
              <a:xfrm>
                <a:off x="6007" y="8453"/>
                <a:ext cx="115" cy="511"/>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15391" name="AutoShape 105">
                <a:extLst>
                  <a:ext uri="{FF2B5EF4-FFF2-40B4-BE49-F238E27FC236}">
                    <a16:creationId xmlns:a16="http://schemas.microsoft.com/office/drawing/2014/main" id="{15371870-8D35-402A-8485-77E50317F615}"/>
                  </a:ext>
                </a:extLst>
              </p:cNvPr>
              <p:cNvSpPr>
                <a:spLocks noChangeArrowheads="1"/>
              </p:cNvSpPr>
              <p:nvPr/>
            </p:nvSpPr>
            <p:spPr bwMode="auto">
              <a:xfrm>
                <a:off x="6519" y="8453"/>
                <a:ext cx="115" cy="511"/>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grpSp>
        <p:grpSp>
          <p:nvGrpSpPr>
            <p:cNvPr id="15384" name="Group 100">
              <a:extLst>
                <a:ext uri="{FF2B5EF4-FFF2-40B4-BE49-F238E27FC236}">
                  <a16:creationId xmlns:a16="http://schemas.microsoft.com/office/drawing/2014/main" id="{C3679AA8-BADE-4BAC-A58E-80F8AACB0551}"/>
                </a:ext>
              </a:extLst>
            </p:cNvPr>
            <p:cNvGrpSpPr>
              <a:grpSpLocks/>
            </p:cNvGrpSpPr>
            <p:nvPr/>
          </p:nvGrpSpPr>
          <p:grpSpPr bwMode="auto">
            <a:xfrm>
              <a:off x="1636527" y="4099319"/>
              <a:ext cx="381308" cy="1301137"/>
              <a:chOff x="5255" y="8473"/>
              <a:chExt cx="337" cy="1161"/>
            </a:xfrm>
          </p:grpSpPr>
          <p:sp>
            <p:nvSpPr>
              <p:cNvPr id="15385" name="Rectangle 103">
                <a:extLst>
                  <a:ext uri="{FF2B5EF4-FFF2-40B4-BE49-F238E27FC236}">
                    <a16:creationId xmlns:a16="http://schemas.microsoft.com/office/drawing/2014/main" id="{29900383-F061-40DB-BF70-3769E6AE5368}"/>
                  </a:ext>
                </a:extLst>
              </p:cNvPr>
              <p:cNvSpPr>
                <a:spLocks noChangeArrowheads="1"/>
              </p:cNvSpPr>
              <p:nvPr/>
            </p:nvSpPr>
            <p:spPr bwMode="auto">
              <a:xfrm>
                <a:off x="5255" y="8473"/>
                <a:ext cx="337" cy="4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15386" name="AutoShape 102">
                <a:extLst>
                  <a:ext uri="{FF2B5EF4-FFF2-40B4-BE49-F238E27FC236}">
                    <a16:creationId xmlns:a16="http://schemas.microsoft.com/office/drawing/2014/main" id="{3503F182-D682-4CEB-B1DD-5CEBA3ED3A02}"/>
                  </a:ext>
                </a:extLst>
              </p:cNvPr>
              <p:cNvSpPr>
                <a:spLocks noChangeArrowheads="1"/>
              </p:cNvSpPr>
              <p:nvPr/>
            </p:nvSpPr>
            <p:spPr bwMode="auto">
              <a:xfrm>
                <a:off x="5443" y="8879"/>
                <a:ext cx="149" cy="755"/>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15387" name="AutoShape 101">
                <a:extLst>
                  <a:ext uri="{FF2B5EF4-FFF2-40B4-BE49-F238E27FC236}">
                    <a16:creationId xmlns:a16="http://schemas.microsoft.com/office/drawing/2014/main" id="{BD373ECF-9BCB-489D-89D1-7CF27ABCA48C}"/>
                  </a:ext>
                </a:extLst>
              </p:cNvPr>
              <p:cNvSpPr>
                <a:spLocks noChangeArrowheads="1"/>
              </p:cNvSpPr>
              <p:nvPr/>
            </p:nvSpPr>
            <p:spPr bwMode="auto">
              <a:xfrm>
                <a:off x="5255" y="8879"/>
                <a:ext cx="149" cy="755"/>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grpSp>
      </p:grpSp>
      <p:sp>
        <p:nvSpPr>
          <p:cNvPr id="14348" name="Oval 109">
            <a:extLst>
              <a:ext uri="{FF2B5EF4-FFF2-40B4-BE49-F238E27FC236}">
                <a16:creationId xmlns:a16="http://schemas.microsoft.com/office/drawing/2014/main" id="{543233A4-7FBC-4DBA-AB21-37237E0185C0}"/>
              </a:ext>
            </a:extLst>
          </p:cNvPr>
          <p:cNvSpPr>
            <a:spLocks noChangeArrowheads="1"/>
          </p:cNvSpPr>
          <p:nvPr/>
        </p:nvSpPr>
        <p:spPr bwMode="auto">
          <a:xfrm>
            <a:off x="750888" y="3522663"/>
            <a:ext cx="307975" cy="30321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grpSp>
        <p:nvGrpSpPr>
          <p:cNvPr id="10" name="Группа 142">
            <a:extLst>
              <a:ext uri="{FF2B5EF4-FFF2-40B4-BE49-F238E27FC236}">
                <a16:creationId xmlns:a16="http://schemas.microsoft.com/office/drawing/2014/main" id="{4877C9AF-B9A0-4CB0-A2C5-F85B81E3BA33}"/>
              </a:ext>
            </a:extLst>
          </p:cNvPr>
          <p:cNvGrpSpPr/>
          <p:nvPr/>
        </p:nvGrpSpPr>
        <p:grpSpPr>
          <a:xfrm>
            <a:off x="477838" y="3858358"/>
            <a:ext cx="853135" cy="1542098"/>
            <a:chOff x="1401179" y="3858358"/>
            <a:chExt cx="853135" cy="1542098"/>
          </a:xfrm>
          <a:solidFill>
            <a:srgbClr val="FF0000"/>
          </a:solidFill>
        </p:grpSpPr>
        <p:grpSp>
          <p:nvGrpSpPr>
            <p:cNvPr id="11" name="Group 104">
              <a:extLst>
                <a:ext uri="{FF2B5EF4-FFF2-40B4-BE49-F238E27FC236}">
                  <a16:creationId xmlns:a16="http://schemas.microsoft.com/office/drawing/2014/main" id="{63EDF195-3536-4280-B16F-CE475FA7FB59}"/>
                </a:ext>
              </a:extLst>
            </p:cNvPr>
            <p:cNvGrpSpPr>
              <a:grpSpLocks/>
            </p:cNvGrpSpPr>
            <p:nvPr/>
          </p:nvGrpSpPr>
          <p:grpSpPr bwMode="auto">
            <a:xfrm>
              <a:off x="1401179" y="3858358"/>
              <a:ext cx="853135" cy="796820"/>
              <a:chOff x="5944" y="8311"/>
              <a:chExt cx="754" cy="711"/>
            </a:xfrm>
            <a:grpFill/>
          </p:grpSpPr>
          <p:sp>
            <p:nvSpPr>
              <p:cNvPr id="149" name="AutoShape 108">
                <a:extLst>
                  <a:ext uri="{FF2B5EF4-FFF2-40B4-BE49-F238E27FC236}">
                    <a16:creationId xmlns:a16="http://schemas.microsoft.com/office/drawing/2014/main" id="{935C9299-D7A6-4656-BACA-EE186F9087B7}"/>
                  </a:ext>
                </a:extLst>
              </p:cNvPr>
              <p:cNvSpPr>
                <a:spLocks noChangeArrowheads="1"/>
              </p:cNvSpPr>
              <p:nvPr/>
            </p:nvSpPr>
            <p:spPr bwMode="auto">
              <a:xfrm>
                <a:off x="6007" y="8311"/>
                <a:ext cx="627" cy="576"/>
              </a:xfrm>
              <a:prstGeom prst="roundRect">
                <a:avLst>
                  <a:gd name="adj" fmla="val 29153"/>
                </a:avLst>
              </a:prstGeom>
              <a:grpFill/>
              <a:ln w="9525">
                <a:noFill/>
                <a:round/>
                <a:headEnd/>
                <a:tailEnd/>
              </a:ln>
            </p:spPr>
            <p:txBody>
              <a:bodyPr/>
              <a:lstStyle/>
              <a:p>
                <a:pPr eaLnBrk="1" hangingPunct="1">
                  <a:defRPr/>
                </a:pPr>
                <a:endParaRPr lang="ru-RU">
                  <a:latin typeface="Arial" charset="0"/>
                  <a:cs typeface="+mn-cs"/>
                </a:endParaRPr>
              </a:p>
            </p:txBody>
          </p:sp>
          <p:sp>
            <p:nvSpPr>
              <p:cNvPr id="150" name="Rectangle 107">
                <a:extLst>
                  <a:ext uri="{FF2B5EF4-FFF2-40B4-BE49-F238E27FC236}">
                    <a16:creationId xmlns:a16="http://schemas.microsoft.com/office/drawing/2014/main" id="{CEAEBFC9-C348-4CAD-AF15-53C0C04F4A8D}"/>
                  </a:ext>
                </a:extLst>
              </p:cNvPr>
              <p:cNvSpPr>
                <a:spLocks noChangeArrowheads="1"/>
              </p:cNvSpPr>
              <p:nvPr/>
            </p:nvSpPr>
            <p:spPr bwMode="auto">
              <a:xfrm>
                <a:off x="5944" y="8528"/>
                <a:ext cx="754" cy="494"/>
              </a:xfrm>
              <a:prstGeom prst="rect">
                <a:avLst/>
              </a:prstGeom>
              <a:solidFill>
                <a:schemeClr val="bg1"/>
              </a:solidFill>
              <a:ln w="9525">
                <a:noFill/>
                <a:miter lim="800000"/>
                <a:headEnd/>
                <a:tailEnd/>
              </a:ln>
            </p:spPr>
            <p:txBody>
              <a:bodyPr/>
              <a:lstStyle/>
              <a:p>
                <a:pPr eaLnBrk="1" hangingPunct="1">
                  <a:defRPr/>
                </a:pPr>
                <a:endParaRPr lang="ru-RU">
                  <a:latin typeface="Arial" charset="0"/>
                  <a:cs typeface="+mn-cs"/>
                </a:endParaRPr>
              </a:p>
            </p:txBody>
          </p:sp>
          <p:sp>
            <p:nvSpPr>
              <p:cNvPr id="151" name="AutoShape 106">
                <a:extLst>
                  <a:ext uri="{FF2B5EF4-FFF2-40B4-BE49-F238E27FC236}">
                    <a16:creationId xmlns:a16="http://schemas.microsoft.com/office/drawing/2014/main" id="{9F8FAA87-5322-4A27-B110-7B4B9B82C6E1}"/>
                  </a:ext>
                </a:extLst>
              </p:cNvPr>
              <p:cNvSpPr>
                <a:spLocks noChangeArrowheads="1"/>
              </p:cNvSpPr>
              <p:nvPr/>
            </p:nvSpPr>
            <p:spPr bwMode="auto">
              <a:xfrm>
                <a:off x="6007" y="8453"/>
                <a:ext cx="115" cy="511"/>
              </a:xfrm>
              <a:prstGeom prst="roundRect">
                <a:avLst>
                  <a:gd name="adj" fmla="val 50000"/>
                </a:avLst>
              </a:prstGeom>
              <a:grpFill/>
              <a:ln w="9525">
                <a:noFill/>
                <a:round/>
                <a:headEnd/>
                <a:tailEnd/>
              </a:ln>
            </p:spPr>
            <p:txBody>
              <a:bodyPr/>
              <a:lstStyle/>
              <a:p>
                <a:pPr eaLnBrk="1" hangingPunct="1">
                  <a:defRPr/>
                </a:pPr>
                <a:endParaRPr lang="ru-RU">
                  <a:latin typeface="Arial" charset="0"/>
                  <a:cs typeface="+mn-cs"/>
                </a:endParaRPr>
              </a:p>
            </p:txBody>
          </p:sp>
          <p:sp>
            <p:nvSpPr>
              <p:cNvPr id="152" name="AutoShape 105">
                <a:extLst>
                  <a:ext uri="{FF2B5EF4-FFF2-40B4-BE49-F238E27FC236}">
                    <a16:creationId xmlns:a16="http://schemas.microsoft.com/office/drawing/2014/main" id="{6CBA2719-1DCD-4E0C-83EE-8B131990A5AD}"/>
                  </a:ext>
                </a:extLst>
              </p:cNvPr>
              <p:cNvSpPr>
                <a:spLocks noChangeArrowheads="1"/>
              </p:cNvSpPr>
              <p:nvPr/>
            </p:nvSpPr>
            <p:spPr bwMode="auto">
              <a:xfrm>
                <a:off x="6519" y="8453"/>
                <a:ext cx="115" cy="511"/>
              </a:xfrm>
              <a:prstGeom prst="roundRect">
                <a:avLst>
                  <a:gd name="adj" fmla="val 50000"/>
                </a:avLst>
              </a:prstGeom>
              <a:grpFill/>
              <a:ln w="9525">
                <a:noFill/>
                <a:round/>
                <a:headEnd/>
                <a:tailEnd/>
              </a:ln>
            </p:spPr>
            <p:txBody>
              <a:bodyPr/>
              <a:lstStyle/>
              <a:p>
                <a:pPr eaLnBrk="1" hangingPunct="1">
                  <a:defRPr/>
                </a:pPr>
                <a:endParaRPr lang="ru-RU">
                  <a:latin typeface="Arial" charset="0"/>
                  <a:cs typeface="+mn-cs"/>
                </a:endParaRPr>
              </a:p>
            </p:txBody>
          </p:sp>
        </p:grpSp>
        <p:grpSp>
          <p:nvGrpSpPr>
            <p:cNvPr id="12" name="Group 100">
              <a:extLst>
                <a:ext uri="{FF2B5EF4-FFF2-40B4-BE49-F238E27FC236}">
                  <a16:creationId xmlns:a16="http://schemas.microsoft.com/office/drawing/2014/main" id="{276B3DB2-8A7F-4B42-ACD0-0845249E4624}"/>
                </a:ext>
              </a:extLst>
            </p:cNvPr>
            <p:cNvGrpSpPr>
              <a:grpSpLocks/>
            </p:cNvGrpSpPr>
            <p:nvPr/>
          </p:nvGrpSpPr>
          <p:grpSpPr bwMode="auto">
            <a:xfrm>
              <a:off x="1636527" y="4099319"/>
              <a:ext cx="381308" cy="1301137"/>
              <a:chOff x="5255" y="8473"/>
              <a:chExt cx="337" cy="1161"/>
            </a:xfrm>
            <a:grpFill/>
          </p:grpSpPr>
          <p:sp>
            <p:nvSpPr>
              <p:cNvPr id="146" name="Rectangle 103">
                <a:extLst>
                  <a:ext uri="{FF2B5EF4-FFF2-40B4-BE49-F238E27FC236}">
                    <a16:creationId xmlns:a16="http://schemas.microsoft.com/office/drawing/2014/main" id="{A34ACD9C-E6F5-4DAD-BFB1-6AFBDCD1B9CA}"/>
                  </a:ext>
                </a:extLst>
              </p:cNvPr>
              <p:cNvSpPr>
                <a:spLocks noChangeArrowheads="1"/>
              </p:cNvSpPr>
              <p:nvPr/>
            </p:nvSpPr>
            <p:spPr bwMode="auto">
              <a:xfrm>
                <a:off x="5255" y="8473"/>
                <a:ext cx="337" cy="472"/>
              </a:xfrm>
              <a:prstGeom prst="rect">
                <a:avLst/>
              </a:prstGeom>
              <a:grpFill/>
              <a:ln w="9525">
                <a:noFill/>
                <a:miter lim="800000"/>
                <a:headEnd/>
                <a:tailEnd/>
              </a:ln>
            </p:spPr>
            <p:txBody>
              <a:bodyPr/>
              <a:lstStyle/>
              <a:p>
                <a:pPr eaLnBrk="1" hangingPunct="1">
                  <a:defRPr/>
                </a:pPr>
                <a:endParaRPr lang="ru-RU">
                  <a:latin typeface="Arial" charset="0"/>
                  <a:cs typeface="+mn-cs"/>
                </a:endParaRPr>
              </a:p>
            </p:txBody>
          </p:sp>
          <p:sp>
            <p:nvSpPr>
              <p:cNvPr id="147" name="AutoShape 102">
                <a:extLst>
                  <a:ext uri="{FF2B5EF4-FFF2-40B4-BE49-F238E27FC236}">
                    <a16:creationId xmlns:a16="http://schemas.microsoft.com/office/drawing/2014/main" id="{0C43F275-5454-4EF5-9209-D353EF1139E6}"/>
                  </a:ext>
                </a:extLst>
              </p:cNvPr>
              <p:cNvSpPr>
                <a:spLocks noChangeArrowheads="1"/>
              </p:cNvSpPr>
              <p:nvPr/>
            </p:nvSpPr>
            <p:spPr bwMode="auto">
              <a:xfrm>
                <a:off x="5443" y="8879"/>
                <a:ext cx="149" cy="755"/>
              </a:xfrm>
              <a:prstGeom prst="roundRect">
                <a:avLst>
                  <a:gd name="adj" fmla="val 50000"/>
                </a:avLst>
              </a:prstGeom>
              <a:grpFill/>
              <a:ln w="9525">
                <a:noFill/>
                <a:round/>
                <a:headEnd/>
                <a:tailEnd/>
              </a:ln>
            </p:spPr>
            <p:txBody>
              <a:bodyPr/>
              <a:lstStyle/>
              <a:p>
                <a:pPr eaLnBrk="1" hangingPunct="1">
                  <a:defRPr/>
                </a:pPr>
                <a:endParaRPr lang="ru-RU">
                  <a:latin typeface="Arial" charset="0"/>
                  <a:cs typeface="+mn-cs"/>
                </a:endParaRPr>
              </a:p>
            </p:txBody>
          </p:sp>
          <p:sp>
            <p:nvSpPr>
              <p:cNvPr id="148" name="AutoShape 101">
                <a:extLst>
                  <a:ext uri="{FF2B5EF4-FFF2-40B4-BE49-F238E27FC236}">
                    <a16:creationId xmlns:a16="http://schemas.microsoft.com/office/drawing/2014/main" id="{14B1F0E9-78F3-469D-9F50-16F6B499DBC3}"/>
                  </a:ext>
                </a:extLst>
              </p:cNvPr>
              <p:cNvSpPr>
                <a:spLocks noChangeArrowheads="1"/>
              </p:cNvSpPr>
              <p:nvPr/>
            </p:nvSpPr>
            <p:spPr bwMode="auto">
              <a:xfrm>
                <a:off x="5255" y="8879"/>
                <a:ext cx="149" cy="755"/>
              </a:xfrm>
              <a:prstGeom prst="roundRect">
                <a:avLst>
                  <a:gd name="adj" fmla="val 50000"/>
                </a:avLst>
              </a:prstGeom>
              <a:grpFill/>
              <a:ln w="9525">
                <a:noFill/>
                <a:round/>
                <a:headEnd/>
                <a:tailEnd/>
              </a:ln>
            </p:spPr>
            <p:txBody>
              <a:bodyPr/>
              <a:lstStyle/>
              <a:p>
                <a:pPr eaLnBrk="1" hangingPunct="1">
                  <a:defRPr/>
                </a:pPr>
                <a:endParaRPr lang="ru-RU">
                  <a:latin typeface="Arial" charset="0"/>
                  <a:cs typeface="+mn-cs"/>
                </a:endParaRPr>
              </a:p>
            </p:txBody>
          </p:sp>
        </p:grpSp>
      </p:grpSp>
      <p:sp>
        <p:nvSpPr>
          <p:cNvPr id="15373" name="Rectangle 137">
            <a:extLst>
              <a:ext uri="{FF2B5EF4-FFF2-40B4-BE49-F238E27FC236}">
                <a16:creationId xmlns:a16="http://schemas.microsoft.com/office/drawing/2014/main" id="{60F81720-2262-45DF-BD7C-013D8E0FB09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32904" name="Text Box 136">
            <a:extLst>
              <a:ext uri="{FF2B5EF4-FFF2-40B4-BE49-F238E27FC236}">
                <a16:creationId xmlns:a16="http://schemas.microsoft.com/office/drawing/2014/main" id="{64D348E3-7753-4C3A-89D5-2E8BDE119BA8}"/>
              </a:ext>
            </a:extLst>
          </p:cNvPr>
          <p:cNvSpPr txBox="1">
            <a:spLocks noChangeArrowheads="1"/>
          </p:cNvSpPr>
          <p:nvPr/>
        </p:nvSpPr>
        <p:spPr bwMode="auto">
          <a:xfrm>
            <a:off x="1327150" y="3232150"/>
            <a:ext cx="6527800" cy="3051175"/>
          </a:xfrm>
          <a:prstGeom prst="rect">
            <a:avLst/>
          </a:prstGeom>
          <a:solidFill>
            <a:srgbClr val="FFFF99"/>
          </a:solidFill>
          <a:ln w="9525">
            <a:noFill/>
            <a:miter lim="800000"/>
            <a:headEnd/>
            <a:tailEnd/>
          </a:ln>
          <a:effectLst>
            <a:outerShdw dist="35921" dir="2700000" algn="ctr" rotWithShape="0">
              <a:srgbClr val="808080"/>
            </a:outerShdw>
          </a:effectLst>
        </p:spPr>
        <p:txBody>
          <a:bodyPr/>
          <a:lstStyle/>
          <a:p>
            <a:pPr>
              <a:defRPr/>
            </a:pPr>
            <a:r>
              <a:rPr lang="en-US" sz="2400" b="1" dirty="0">
                <a:latin typeface="Courier New" pitchFamily="49" charset="0"/>
                <a:ea typeface="Times New Roman" pitchFamily="18" charset="0"/>
                <a:cs typeface="Courier New" pitchFamily="49" charset="0"/>
              </a:rPr>
              <a:t>&lt;html&gt;</a:t>
            </a:r>
            <a:endParaRPr lang="ru-RU" sz="2400" dirty="0">
              <a:cs typeface="+mn-cs"/>
            </a:endParaRPr>
          </a:p>
          <a:p>
            <a:pPr>
              <a:defRPr/>
            </a:pPr>
            <a:r>
              <a:rPr lang="en-US" sz="2400" b="1" dirty="0">
                <a:latin typeface="Courier New" pitchFamily="49" charset="0"/>
                <a:ea typeface="Times New Roman" pitchFamily="18" charset="0"/>
                <a:cs typeface="Courier New" pitchFamily="49" charset="0"/>
              </a:rPr>
              <a:t> &lt;head&gt;</a:t>
            </a:r>
          </a:p>
          <a:p>
            <a:pPr>
              <a:defRPr/>
            </a:pPr>
            <a:r>
              <a:rPr lang="en-US" sz="2400" b="1" dirty="0">
                <a:latin typeface="Courier New" pitchFamily="49" charset="0"/>
                <a:ea typeface="Times New Roman" pitchFamily="18" charset="0"/>
                <a:cs typeface="Courier New" pitchFamily="49" charset="0"/>
              </a:rPr>
              <a:t>  &lt;title&gt;</a:t>
            </a:r>
            <a:r>
              <a:rPr lang="en-US" sz="2400" b="1" dirty="0" err="1">
                <a:latin typeface="Courier New" pitchFamily="49" charset="0"/>
                <a:ea typeface="Times New Roman" pitchFamily="18" charset="0"/>
                <a:cs typeface="Courier New" pitchFamily="49" charset="0"/>
              </a:rPr>
              <a:t>Первая</a:t>
            </a:r>
            <a:r>
              <a:rPr lang="en-US" sz="2400" b="1" dirty="0">
                <a:latin typeface="Courier New" pitchFamily="49" charset="0"/>
                <a:ea typeface="Times New Roman" pitchFamily="18" charset="0"/>
                <a:cs typeface="Courier New" pitchFamily="49" charset="0"/>
              </a:rPr>
              <a:t> </a:t>
            </a:r>
            <a:r>
              <a:rPr lang="en-US" sz="2400" b="1" dirty="0" err="1">
                <a:latin typeface="Courier New" pitchFamily="49" charset="0"/>
                <a:ea typeface="Times New Roman" pitchFamily="18" charset="0"/>
                <a:cs typeface="Courier New" pitchFamily="49" charset="0"/>
              </a:rPr>
              <a:t>страница</a:t>
            </a:r>
            <a:r>
              <a:rPr lang="en-US" sz="2400" b="1" dirty="0">
                <a:latin typeface="Courier New" pitchFamily="49" charset="0"/>
                <a:ea typeface="Times New Roman" pitchFamily="18" charset="0"/>
                <a:cs typeface="Courier New" pitchFamily="49" charset="0"/>
              </a:rPr>
              <a:t>&lt;/title&gt;</a:t>
            </a:r>
          </a:p>
          <a:p>
            <a:pPr>
              <a:defRPr/>
            </a:pPr>
            <a:r>
              <a:rPr lang="en-US" sz="2400" b="1" dirty="0">
                <a:latin typeface="Courier New" pitchFamily="49" charset="0"/>
                <a:ea typeface="Times New Roman" pitchFamily="18" charset="0"/>
                <a:cs typeface="Courier New" pitchFamily="49" charset="0"/>
              </a:rPr>
              <a:t> &lt;/head&gt;</a:t>
            </a:r>
          </a:p>
          <a:p>
            <a:pPr>
              <a:defRPr/>
            </a:pPr>
            <a:r>
              <a:rPr lang="en-US" sz="2400" b="1" dirty="0">
                <a:latin typeface="Courier New" pitchFamily="49" charset="0"/>
                <a:ea typeface="Times New Roman" pitchFamily="18" charset="0"/>
                <a:cs typeface="Courier New" pitchFamily="49" charset="0"/>
              </a:rPr>
              <a:t> &lt;body&gt;</a:t>
            </a:r>
          </a:p>
          <a:p>
            <a:pPr>
              <a:defRPr/>
            </a:pPr>
            <a:r>
              <a:rPr lang="en-US" sz="2400" b="1" dirty="0">
                <a:latin typeface="Courier New" pitchFamily="49" charset="0"/>
                <a:ea typeface="Times New Roman" pitchFamily="18" charset="0"/>
                <a:cs typeface="Courier New" pitchFamily="49" charset="0"/>
              </a:rPr>
              <a:t> </a:t>
            </a:r>
            <a:r>
              <a:rPr lang="ru-RU" sz="2400" b="1" dirty="0">
                <a:latin typeface="Courier New" pitchFamily="49" charset="0"/>
                <a:ea typeface="Times New Roman" pitchFamily="18" charset="0"/>
                <a:cs typeface="Courier New" pitchFamily="49" charset="0"/>
              </a:rPr>
              <a:t> </a:t>
            </a:r>
            <a:r>
              <a:rPr lang="en-US" sz="2400" b="1" dirty="0" err="1">
                <a:latin typeface="Courier New" pitchFamily="49" charset="0"/>
                <a:ea typeface="Times New Roman" pitchFamily="18" charset="0"/>
                <a:cs typeface="Courier New" pitchFamily="49" charset="0"/>
              </a:rPr>
              <a:t>Привет</a:t>
            </a:r>
            <a:r>
              <a:rPr lang="en-US" sz="2400" b="1" dirty="0">
                <a:latin typeface="Courier New" pitchFamily="49" charset="0"/>
                <a:ea typeface="Times New Roman" pitchFamily="18" charset="0"/>
                <a:cs typeface="Courier New" pitchFamily="49" charset="0"/>
              </a:rPr>
              <a:t>!</a:t>
            </a:r>
          </a:p>
          <a:p>
            <a:pPr>
              <a:defRPr/>
            </a:pPr>
            <a:r>
              <a:rPr lang="en-US" sz="2400" b="1" dirty="0">
                <a:latin typeface="Courier New" pitchFamily="49" charset="0"/>
                <a:ea typeface="Times New Roman" pitchFamily="18" charset="0"/>
                <a:cs typeface="Courier New" pitchFamily="49" charset="0"/>
              </a:rPr>
              <a:t> &lt;/body&gt;</a:t>
            </a:r>
          </a:p>
          <a:p>
            <a:pPr>
              <a:defRPr/>
            </a:pPr>
            <a:r>
              <a:rPr lang="en-US" sz="2400" b="1" dirty="0">
                <a:latin typeface="Courier New" pitchFamily="49" charset="0"/>
                <a:ea typeface="Times New Roman" pitchFamily="18" charset="0"/>
                <a:cs typeface="Courier New" pitchFamily="49" charset="0"/>
              </a:rPr>
              <a:t>&lt;/html&gt;</a:t>
            </a:r>
            <a:endParaRPr lang="en-US" sz="2400" dirty="0">
              <a:cs typeface="+mn-cs"/>
            </a:endParaRPr>
          </a:p>
        </p:txBody>
      </p:sp>
      <p:sp>
        <p:nvSpPr>
          <p:cNvPr id="155" name="Прямоугольник 154">
            <a:extLst>
              <a:ext uri="{FF2B5EF4-FFF2-40B4-BE49-F238E27FC236}">
                <a16:creationId xmlns:a16="http://schemas.microsoft.com/office/drawing/2014/main" id="{14C67F5E-D449-4862-B8FF-A456A6B53C19}"/>
              </a:ext>
            </a:extLst>
          </p:cNvPr>
          <p:cNvSpPr/>
          <p:nvPr/>
        </p:nvSpPr>
        <p:spPr>
          <a:xfrm>
            <a:off x="1498600" y="3582988"/>
            <a:ext cx="6229350" cy="1200150"/>
          </a:xfrm>
          <a:prstGeom prst="rect">
            <a:avLst/>
          </a:prstGeom>
          <a:solidFill>
            <a:schemeClr val="bg1"/>
          </a:solidFill>
          <a:ln>
            <a:solidFill>
              <a:srgbClr val="FF0000"/>
            </a:solidFill>
          </a:ln>
          <a:effectLst>
            <a:outerShdw blurRad="50800" dist="38100" dir="2700000" algn="tl" rotWithShape="0">
              <a:prstClr val="black">
                <a:alpha val="40000"/>
              </a:prstClr>
            </a:outerShdw>
          </a:effectLst>
        </p:spPr>
        <p:txBody>
          <a:bodyPr>
            <a:spAutoFit/>
          </a:bodyPr>
          <a:lstStyle/>
          <a:p>
            <a:pPr>
              <a:defRPr/>
            </a:pPr>
            <a:r>
              <a:rPr lang="en-US" sz="2400" b="1" dirty="0">
                <a:latin typeface="Courier New" pitchFamily="49" charset="0"/>
                <a:ea typeface="Times New Roman" pitchFamily="18" charset="0"/>
                <a:cs typeface="Courier New" pitchFamily="49" charset="0"/>
              </a:rPr>
              <a:t>&lt;</a:t>
            </a:r>
            <a:r>
              <a:rPr lang="en-US" sz="2400" b="1" dirty="0">
                <a:solidFill>
                  <a:srgbClr val="FF0000"/>
                </a:solidFill>
                <a:latin typeface="Courier New" pitchFamily="49" charset="0"/>
                <a:ea typeface="Times New Roman" pitchFamily="18" charset="0"/>
                <a:cs typeface="Courier New" pitchFamily="49" charset="0"/>
              </a:rPr>
              <a:t>head</a:t>
            </a:r>
            <a:r>
              <a:rPr lang="en-US" sz="2400" b="1" dirty="0">
                <a:latin typeface="Courier New" pitchFamily="49" charset="0"/>
                <a:ea typeface="Times New Roman" pitchFamily="18" charset="0"/>
                <a:cs typeface="Courier New" pitchFamily="49" charset="0"/>
              </a:rPr>
              <a:t>&gt;</a:t>
            </a:r>
            <a:endParaRPr lang="ru-RU" sz="2400" dirty="0">
              <a:cs typeface="+mn-cs"/>
            </a:endParaRPr>
          </a:p>
          <a:p>
            <a:pPr>
              <a:defRPr/>
            </a:pPr>
            <a:r>
              <a:rPr lang="ru-RU" sz="2400" b="1" dirty="0">
                <a:latin typeface="Courier New" pitchFamily="49" charset="0"/>
                <a:ea typeface="Times New Roman" pitchFamily="18" charset="0"/>
                <a:cs typeface="Courier New" pitchFamily="49" charset="0"/>
              </a:rPr>
              <a:t> </a:t>
            </a:r>
            <a:r>
              <a:rPr lang="en-US" sz="2400" b="1" dirty="0">
                <a:latin typeface="Courier New" pitchFamily="49" charset="0"/>
                <a:ea typeface="Times New Roman" pitchFamily="18" charset="0"/>
                <a:cs typeface="Courier New" pitchFamily="49" charset="0"/>
              </a:rPr>
              <a:t>&lt;</a:t>
            </a:r>
            <a:r>
              <a:rPr lang="en-US" sz="2400" b="1" dirty="0">
                <a:solidFill>
                  <a:srgbClr val="0000FF"/>
                </a:solidFill>
                <a:latin typeface="Courier New" pitchFamily="49" charset="0"/>
                <a:ea typeface="Times New Roman" pitchFamily="18" charset="0"/>
                <a:cs typeface="Courier New" pitchFamily="49" charset="0"/>
              </a:rPr>
              <a:t>title</a:t>
            </a:r>
            <a:r>
              <a:rPr lang="en-US" sz="2400" b="1" dirty="0">
                <a:latin typeface="Courier New" pitchFamily="49" charset="0"/>
                <a:ea typeface="Times New Roman" pitchFamily="18" charset="0"/>
                <a:cs typeface="Courier New" pitchFamily="49" charset="0"/>
              </a:rPr>
              <a:t>&gt;</a:t>
            </a:r>
            <a:r>
              <a:rPr lang="en-US" sz="2400" b="1" dirty="0" err="1">
                <a:latin typeface="Courier New" pitchFamily="49" charset="0"/>
                <a:ea typeface="Times New Roman" pitchFamily="18" charset="0"/>
                <a:cs typeface="Courier New" pitchFamily="49" charset="0"/>
              </a:rPr>
              <a:t>Первая</a:t>
            </a:r>
            <a:r>
              <a:rPr lang="ru-RU" sz="2400" b="1" dirty="0">
                <a:latin typeface="Courier New" pitchFamily="49" charset="0"/>
                <a:ea typeface="Times New Roman" pitchFamily="18" charset="0"/>
                <a:cs typeface="Courier New" pitchFamily="49" charset="0"/>
              </a:rPr>
              <a:t> </a:t>
            </a:r>
            <a:r>
              <a:rPr lang="en-US" sz="2400" b="1" dirty="0" err="1">
                <a:latin typeface="Courier New" pitchFamily="49" charset="0"/>
                <a:ea typeface="Times New Roman" pitchFamily="18" charset="0"/>
                <a:cs typeface="Courier New" pitchFamily="49" charset="0"/>
              </a:rPr>
              <a:t>страница</a:t>
            </a:r>
            <a:r>
              <a:rPr lang="en-US" sz="2400" b="1" dirty="0">
                <a:latin typeface="Courier New" pitchFamily="49" charset="0"/>
                <a:ea typeface="Times New Roman" pitchFamily="18" charset="0"/>
                <a:cs typeface="Courier New" pitchFamily="49" charset="0"/>
              </a:rPr>
              <a:t>&lt;/</a:t>
            </a:r>
            <a:r>
              <a:rPr lang="en-US" sz="2400" b="1" dirty="0">
                <a:solidFill>
                  <a:srgbClr val="0000FF"/>
                </a:solidFill>
                <a:latin typeface="Courier New" pitchFamily="49" charset="0"/>
                <a:ea typeface="Times New Roman" pitchFamily="18" charset="0"/>
                <a:cs typeface="Courier New" pitchFamily="49" charset="0"/>
              </a:rPr>
              <a:t>title</a:t>
            </a:r>
            <a:r>
              <a:rPr lang="en-US" sz="2400" b="1" dirty="0">
                <a:latin typeface="Courier New" pitchFamily="49" charset="0"/>
                <a:ea typeface="Times New Roman" pitchFamily="18" charset="0"/>
                <a:cs typeface="Courier New" pitchFamily="49" charset="0"/>
              </a:rPr>
              <a:t>&gt;</a:t>
            </a:r>
            <a:endParaRPr lang="ru-RU" sz="2400" dirty="0">
              <a:cs typeface="+mn-cs"/>
            </a:endParaRPr>
          </a:p>
          <a:p>
            <a:pPr>
              <a:defRPr/>
            </a:pPr>
            <a:r>
              <a:rPr lang="en-US" sz="2400" b="1" dirty="0">
                <a:latin typeface="Courier New" pitchFamily="49" charset="0"/>
                <a:ea typeface="Times New Roman" pitchFamily="18" charset="0"/>
                <a:cs typeface="Courier New" pitchFamily="49" charset="0"/>
              </a:rPr>
              <a:t>&lt;/</a:t>
            </a:r>
            <a:r>
              <a:rPr lang="en-US" sz="2400" b="1" dirty="0">
                <a:solidFill>
                  <a:srgbClr val="FF0000"/>
                </a:solidFill>
                <a:latin typeface="Courier New" pitchFamily="49" charset="0"/>
                <a:ea typeface="Times New Roman" pitchFamily="18" charset="0"/>
                <a:cs typeface="Courier New" pitchFamily="49" charset="0"/>
              </a:rPr>
              <a:t>head</a:t>
            </a:r>
            <a:r>
              <a:rPr lang="en-US" sz="2400" b="1" dirty="0">
                <a:latin typeface="Courier New" pitchFamily="49" charset="0"/>
                <a:ea typeface="Times New Roman" pitchFamily="18" charset="0"/>
                <a:cs typeface="Courier New" pitchFamily="49" charset="0"/>
              </a:rPr>
              <a:t>&gt;</a:t>
            </a:r>
            <a:endParaRPr lang="ru-RU" sz="2400" dirty="0">
              <a:cs typeface="+mn-cs"/>
            </a:endParaRPr>
          </a:p>
        </p:txBody>
      </p:sp>
      <p:sp>
        <p:nvSpPr>
          <p:cNvPr id="156" name="Прямоугольник 155">
            <a:extLst>
              <a:ext uri="{FF2B5EF4-FFF2-40B4-BE49-F238E27FC236}">
                <a16:creationId xmlns:a16="http://schemas.microsoft.com/office/drawing/2014/main" id="{AE420791-BE4F-43FB-AC6B-0C591898EC32}"/>
              </a:ext>
            </a:extLst>
          </p:cNvPr>
          <p:cNvSpPr/>
          <p:nvPr/>
        </p:nvSpPr>
        <p:spPr>
          <a:xfrm>
            <a:off x="1498600" y="4687888"/>
            <a:ext cx="2286000" cy="1200150"/>
          </a:xfrm>
          <a:prstGeom prst="rect">
            <a:avLst/>
          </a:prstGeom>
          <a:solidFill>
            <a:schemeClr val="bg1"/>
          </a:solidFill>
          <a:ln>
            <a:solidFill>
              <a:srgbClr val="FF0000"/>
            </a:solidFill>
          </a:ln>
          <a:effectLst>
            <a:outerShdw blurRad="50800" dist="38100" dir="2700000" algn="tl" rotWithShape="0">
              <a:prstClr val="black">
                <a:alpha val="40000"/>
              </a:prstClr>
            </a:outerShdw>
          </a:effectLst>
        </p:spPr>
        <p:txBody>
          <a:bodyPr>
            <a:spAutoFit/>
          </a:bodyPr>
          <a:lstStyle/>
          <a:p>
            <a:pPr>
              <a:defRPr/>
            </a:pPr>
            <a:r>
              <a:rPr lang="en-US" sz="2400" b="1" dirty="0">
                <a:latin typeface="Courier New" pitchFamily="49" charset="0"/>
                <a:ea typeface="Times New Roman" pitchFamily="18" charset="0"/>
                <a:cs typeface="Courier New" pitchFamily="49" charset="0"/>
              </a:rPr>
              <a:t>&lt;</a:t>
            </a:r>
            <a:r>
              <a:rPr lang="en-US" sz="2400" b="1" dirty="0">
                <a:solidFill>
                  <a:srgbClr val="FF0000"/>
                </a:solidFill>
                <a:latin typeface="Courier New" pitchFamily="49" charset="0"/>
                <a:ea typeface="Times New Roman" pitchFamily="18" charset="0"/>
                <a:cs typeface="Courier New" pitchFamily="49" charset="0"/>
              </a:rPr>
              <a:t>body</a:t>
            </a:r>
            <a:r>
              <a:rPr lang="en-US" sz="2400" b="1" dirty="0">
                <a:latin typeface="Courier New" pitchFamily="49" charset="0"/>
                <a:ea typeface="Times New Roman" pitchFamily="18" charset="0"/>
                <a:cs typeface="Courier New" pitchFamily="49" charset="0"/>
              </a:rPr>
              <a:t>&gt;</a:t>
            </a:r>
            <a:endParaRPr lang="ru-RU" sz="2400" b="1" dirty="0">
              <a:latin typeface="Courier New" pitchFamily="49" charset="0"/>
              <a:ea typeface="Times New Roman" pitchFamily="18" charset="0"/>
              <a:cs typeface="Courier New" pitchFamily="49" charset="0"/>
            </a:endParaRPr>
          </a:p>
          <a:p>
            <a:pPr>
              <a:defRPr/>
            </a:pPr>
            <a:r>
              <a:rPr lang="en-US" sz="2400" b="1" dirty="0">
                <a:latin typeface="Courier New" pitchFamily="49" charset="0"/>
                <a:ea typeface="Times New Roman" pitchFamily="18" charset="0"/>
                <a:cs typeface="Courier New" pitchFamily="49" charset="0"/>
              </a:rPr>
              <a:t> </a:t>
            </a:r>
            <a:r>
              <a:rPr lang="en-US" sz="2400" b="1" dirty="0" err="1">
                <a:latin typeface="Courier New" pitchFamily="49" charset="0"/>
                <a:ea typeface="Times New Roman" pitchFamily="18" charset="0"/>
                <a:cs typeface="Courier New" pitchFamily="49" charset="0"/>
              </a:rPr>
              <a:t>Привет</a:t>
            </a:r>
            <a:r>
              <a:rPr lang="en-US" sz="2400" b="1" dirty="0">
                <a:latin typeface="Courier New" pitchFamily="49" charset="0"/>
                <a:ea typeface="Times New Roman" pitchFamily="18" charset="0"/>
                <a:cs typeface="Courier New" pitchFamily="49" charset="0"/>
              </a:rPr>
              <a:t>!</a:t>
            </a:r>
            <a:endParaRPr lang="ru-RU" sz="2400" b="1" dirty="0">
              <a:latin typeface="Courier New" pitchFamily="49" charset="0"/>
              <a:ea typeface="Times New Roman" pitchFamily="18" charset="0"/>
              <a:cs typeface="Courier New" pitchFamily="49" charset="0"/>
            </a:endParaRPr>
          </a:p>
          <a:p>
            <a:pPr>
              <a:defRPr/>
            </a:pPr>
            <a:r>
              <a:rPr lang="en-US" sz="2400" b="1" dirty="0">
                <a:latin typeface="Courier New" pitchFamily="49" charset="0"/>
                <a:ea typeface="Times New Roman" pitchFamily="18" charset="0"/>
                <a:cs typeface="Courier New" pitchFamily="49" charset="0"/>
              </a:rPr>
              <a:t>&lt;/</a:t>
            </a:r>
            <a:r>
              <a:rPr lang="en-US" sz="2400" b="1" dirty="0">
                <a:solidFill>
                  <a:srgbClr val="FF0000"/>
                </a:solidFill>
                <a:latin typeface="Courier New" pitchFamily="49" charset="0"/>
                <a:ea typeface="Times New Roman" pitchFamily="18" charset="0"/>
                <a:cs typeface="Courier New" pitchFamily="49" charset="0"/>
              </a:rPr>
              <a:t>body</a:t>
            </a:r>
            <a:r>
              <a:rPr lang="en-US" sz="2400" b="1" dirty="0">
                <a:latin typeface="Courier New" pitchFamily="49" charset="0"/>
                <a:ea typeface="Times New Roman" pitchFamily="18" charset="0"/>
                <a:cs typeface="Courier New" pitchFamily="49" charset="0"/>
              </a:rPr>
              <a:t>&gt;</a:t>
            </a:r>
            <a:endParaRPr lang="ru-RU" sz="2400" b="1" dirty="0">
              <a:latin typeface="Courier New" pitchFamily="49" charset="0"/>
              <a:ea typeface="Times New Roman" pitchFamily="18" charset="0"/>
              <a:cs typeface="Courier New" pitchFamily="49" charset="0"/>
            </a:endParaRPr>
          </a:p>
        </p:txBody>
      </p:sp>
      <p:pic>
        <p:nvPicPr>
          <p:cNvPr id="14357" name="Picture 141">
            <a:extLst>
              <a:ext uri="{FF2B5EF4-FFF2-40B4-BE49-F238E27FC236}">
                <a16:creationId xmlns:a16="http://schemas.microsoft.com/office/drawing/2014/main" id="{423B6C27-C17B-45A6-9017-BF0DD443F9FF}"/>
              </a:ext>
            </a:extLst>
          </p:cNvPr>
          <p:cNvPicPr>
            <a:picLocks noChangeAspect="1" noChangeArrowheads="1"/>
          </p:cNvPicPr>
          <p:nvPr/>
        </p:nvPicPr>
        <p:blipFill>
          <a:blip r:embed="rId2">
            <a:clrChange>
              <a:clrFrom>
                <a:srgbClr val="A0E239"/>
              </a:clrFrom>
              <a:clrTo>
                <a:srgbClr val="A0E239">
                  <a:alpha val="0"/>
                </a:srgbClr>
              </a:clrTo>
            </a:clrChange>
            <a:extLst>
              <a:ext uri="{28A0092B-C50C-407E-A947-70E740481C1C}">
                <a14:useLocalDpi xmlns:a14="http://schemas.microsoft.com/office/drawing/2010/main" val="0"/>
              </a:ext>
            </a:extLst>
          </a:blip>
          <a:srcRect/>
          <a:stretch>
            <a:fillRect/>
          </a:stretch>
        </p:blipFill>
        <p:spPr bwMode="auto">
          <a:xfrm>
            <a:off x="1882775" y="1839913"/>
            <a:ext cx="4953000"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
        <p:nvSpPr>
          <p:cNvPr id="9" name="TextBox 8">
            <a:extLst>
              <a:ext uri="{FF2B5EF4-FFF2-40B4-BE49-F238E27FC236}">
                <a16:creationId xmlns:a16="http://schemas.microsoft.com/office/drawing/2014/main" id="{E1843272-7FE4-4060-8DD5-3E25190355C5}"/>
              </a:ext>
            </a:extLst>
          </p:cNvPr>
          <p:cNvSpPr txBox="1"/>
          <p:nvPr/>
        </p:nvSpPr>
        <p:spPr>
          <a:xfrm>
            <a:off x="6218238" y="936625"/>
            <a:ext cx="2514600" cy="755650"/>
          </a:xfrm>
          <a:prstGeom prst="wedgeRoundRectCallout">
            <a:avLst>
              <a:gd name="adj1" fmla="val -50731"/>
              <a:gd name="adj2" fmla="val 92701"/>
              <a:gd name="adj3" fmla="val 16667"/>
            </a:avLst>
          </a:prstGeom>
          <a:solidFill>
            <a:srgbClr val="E6E6FF"/>
          </a:solidFill>
          <a:effectLst>
            <a:outerShdw blurRad="50800" dist="38100" dir="2700000" algn="tl" rotWithShape="0">
              <a:prstClr val="black">
                <a:alpha val="40000"/>
              </a:prstClr>
            </a:outerShdw>
          </a:effectLst>
        </p:spPr>
        <p:txBody>
          <a:bodyPr>
            <a:spAutoFit/>
          </a:bodyPr>
          <a:lstStyle/>
          <a:p>
            <a:pPr algn="ctr" eaLnBrk="1" hangingPunct="1">
              <a:lnSpc>
                <a:spcPct val="80000"/>
              </a:lnSpc>
              <a:defRPr/>
            </a:pPr>
            <a:r>
              <a:rPr lang="ru-RU" sz="2400" b="1" dirty="0">
                <a:solidFill>
                  <a:srgbClr val="333399"/>
                </a:solidFill>
                <a:latin typeface="Arial" charset="0"/>
                <a:cs typeface="+mn-cs"/>
              </a:rPr>
              <a:t>контейнер </a:t>
            </a:r>
            <a:r>
              <a:rPr lang="ru-RU" sz="2400" dirty="0">
                <a:latin typeface="Arial" charset="0"/>
                <a:cs typeface="+mn-cs"/>
              </a:rPr>
              <a:t>(парный тэг)</a:t>
            </a:r>
            <a:endParaRPr lang="ru-RU" sz="2400" b="1" dirty="0">
              <a:solidFill>
                <a:srgbClr val="333399"/>
              </a:solidFill>
              <a:latin typeface="Arial" charset="0"/>
              <a:cs typeface="+mn-cs"/>
            </a:endParaRPr>
          </a:p>
        </p:txBody>
      </p:sp>
      <p:pic>
        <p:nvPicPr>
          <p:cNvPr id="14371" name="Picture 35">
            <a:extLst>
              <a:ext uri="{FF2B5EF4-FFF2-40B4-BE49-F238E27FC236}">
                <a16:creationId xmlns:a16="http://schemas.microsoft.com/office/drawing/2014/main" id="{1BDCA6BA-CA8D-4574-AB33-EC34FB37040C}"/>
              </a:ext>
            </a:extLst>
          </p:cNvPr>
          <p:cNvPicPr>
            <a:picLocks noChangeAspect="1" noChangeArrowheads="1"/>
          </p:cNvPicPr>
          <p:nvPr/>
        </p:nvPicPr>
        <p:blipFill>
          <a:blip r:embed="rId3">
            <a:clrChange>
              <a:clrFrom>
                <a:srgbClr val="FF0000"/>
              </a:clrFrom>
              <a:clrTo>
                <a:srgbClr val="FF0000">
                  <a:alpha val="0"/>
                </a:srgbClr>
              </a:clrTo>
            </a:clrChange>
            <a:extLst>
              <a:ext uri="{28A0092B-C50C-407E-A947-70E740481C1C}">
                <a14:useLocalDpi xmlns:a14="http://schemas.microsoft.com/office/drawing/2010/main" val="0"/>
              </a:ext>
            </a:extLst>
          </a:blip>
          <a:srcRect/>
          <a:stretch>
            <a:fillRect/>
          </a:stretch>
        </p:blipFill>
        <p:spPr bwMode="auto">
          <a:xfrm>
            <a:off x="4259263" y="4910138"/>
            <a:ext cx="4405312"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
        <p:nvSpPr>
          <p:cNvPr id="45" name="Полилиния 44">
            <a:extLst>
              <a:ext uri="{FF2B5EF4-FFF2-40B4-BE49-F238E27FC236}">
                <a16:creationId xmlns:a16="http://schemas.microsoft.com/office/drawing/2014/main" id="{DFEA56D0-6D1D-4D78-A7FF-339677671A1E}"/>
              </a:ext>
            </a:extLst>
          </p:cNvPr>
          <p:cNvSpPr>
            <a:spLocks noChangeArrowheads="1"/>
          </p:cNvSpPr>
          <p:nvPr/>
        </p:nvSpPr>
        <p:spPr bwMode="auto">
          <a:xfrm>
            <a:off x="3857625" y="4284663"/>
            <a:ext cx="1708150" cy="798512"/>
          </a:xfrm>
          <a:custGeom>
            <a:avLst/>
            <a:gdLst>
              <a:gd name="T0" fmla="*/ 0 w 1861458"/>
              <a:gd name="T1" fmla="*/ 118172 h 700315"/>
              <a:gd name="T2" fmla="*/ 859288 w 1861458"/>
              <a:gd name="T3" fmla="*/ 2280678 h 700315"/>
              <a:gd name="T4" fmla="*/ 0 60000 65536"/>
              <a:gd name="T5" fmla="*/ 0 60000 65536"/>
              <a:gd name="T6" fmla="*/ 0 w 1861458"/>
              <a:gd name="T7" fmla="*/ 0 h 700315"/>
              <a:gd name="T8" fmla="*/ 1861458 w 1861458"/>
              <a:gd name="T9" fmla="*/ 700315 h 700315"/>
            </a:gdLst>
            <a:ahLst/>
            <a:cxnLst>
              <a:cxn ang="T4">
                <a:pos x="T0" y="T1"/>
              </a:cxn>
              <a:cxn ang="T5">
                <a:pos x="T2" y="T3"/>
              </a:cxn>
            </a:cxnLst>
            <a:rect l="T6" t="T7" r="T8" b="T9"/>
            <a:pathLst>
              <a:path w="1861458" h="700315">
                <a:moveTo>
                  <a:pt x="0" y="36287"/>
                </a:moveTo>
                <a:cubicBezTo>
                  <a:pt x="511629" y="508001"/>
                  <a:pt x="1349829" y="0"/>
                  <a:pt x="1861458" y="700315"/>
                </a:cubicBezTo>
              </a:path>
            </a:pathLst>
          </a:custGeom>
          <a:noFill/>
          <a:ln w="19050" algn="ctr">
            <a:solidFill>
              <a:srgbClr val="0000FF"/>
            </a:solidFill>
            <a:round/>
            <a:headEnd type="oval" w="sm" len="sm"/>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46" name="Полилиния 45">
            <a:extLst>
              <a:ext uri="{FF2B5EF4-FFF2-40B4-BE49-F238E27FC236}">
                <a16:creationId xmlns:a16="http://schemas.microsoft.com/office/drawing/2014/main" id="{F908541B-BF44-41A9-B750-80C8ADF28E31}"/>
              </a:ext>
            </a:extLst>
          </p:cNvPr>
          <p:cNvSpPr>
            <a:spLocks noChangeArrowheads="1"/>
          </p:cNvSpPr>
          <p:nvPr/>
        </p:nvSpPr>
        <p:spPr bwMode="auto">
          <a:xfrm>
            <a:off x="3149600" y="5308600"/>
            <a:ext cx="1719263" cy="536575"/>
          </a:xfrm>
          <a:custGeom>
            <a:avLst/>
            <a:gdLst>
              <a:gd name="T0" fmla="*/ 0 w 1861458"/>
              <a:gd name="T1" fmla="*/ 3305 h 700315"/>
              <a:gd name="T2" fmla="*/ 910809 w 1861458"/>
              <a:gd name="T3" fmla="*/ 63782 h 700315"/>
              <a:gd name="T4" fmla="*/ 0 60000 65536"/>
              <a:gd name="T5" fmla="*/ 0 60000 65536"/>
              <a:gd name="T6" fmla="*/ 0 w 1861458"/>
              <a:gd name="T7" fmla="*/ 0 h 700315"/>
              <a:gd name="T8" fmla="*/ 1861458 w 1861458"/>
              <a:gd name="T9" fmla="*/ 700315 h 700315"/>
            </a:gdLst>
            <a:ahLst/>
            <a:cxnLst>
              <a:cxn ang="T4">
                <a:pos x="T0" y="T1"/>
              </a:cxn>
              <a:cxn ang="T5">
                <a:pos x="T2" y="T3"/>
              </a:cxn>
            </a:cxnLst>
            <a:rect l="T6" t="T7" r="T8" b="T9"/>
            <a:pathLst>
              <a:path w="1861458" h="700315">
                <a:moveTo>
                  <a:pt x="0" y="36287"/>
                </a:moveTo>
                <a:cubicBezTo>
                  <a:pt x="511629" y="508001"/>
                  <a:pt x="1349829" y="0"/>
                  <a:pt x="1861458" y="700315"/>
                </a:cubicBezTo>
              </a:path>
            </a:pathLst>
          </a:custGeom>
          <a:noFill/>
          <a:ln w="19050" algn="ctr">
            <a:solidFill>
              <a:srgbClr val="0000FF"/>
            </a:solidFill>
            <a:round/>
            <a:headEnd type="oval" w="sm" len="sm"/>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pic>
        <p:nvPicPr>
          <p:cNvPr id="14367" name="Picture 31">
            <a:extLst>
              <a:ext uri="{FF2B5EF4-FFF2-40B4-BE49-F238E27FC236}">
                <a16:creationId xmlns:a16="http://schemas.microsoft.com/office/drawing/2014/main" id="{96885EB8-DBFB-4139-8826-67E0826B4CB9}"/>
              </a:ext>
            </a:extLst>
          </p:cNvPr>
          <p:cNvPicPr>
            <a:picLocks noChangeAspect="1" noChangeArrowheads="1"/>
          </p:cNvPicPr>
          <p:nvPr/>
        </p:nvPicPr>
        <p:blipFill>
          <a:blip r:embed="rId4"/>
          <a:srcRect/>
          <a:stretch>
            <a:fillRect/>
          </a:stretch>
        </p:blipFill>
        <p:spPr bwMode="auto">
          <a:xfrm>
            <a:off x="7373938" y="2462213"/>
            <a:ext cx="1490662" cy="2106612"/>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dissolve">
                                      <p:cBhvr>
                                        <p:cTn id="7" dur="500"/>
                                        <p:tgtEl>
                                          <p:spTgt spid="3277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14357"/>
                                        </p:tgtEl>
                                        <p:attrNameLst>
                                          <p:attrName>style.visibility</p:attrName>
                                        </p:attrNameLst>
                                      </p:cBhvr>
                                      <p:to>
                                        <p:strVal val="visible"/>
                                      </p:to>
                                    </p:set>
                                    <p:animEffect transition="in" filter="dissolve">
                                      <p:cBhvr>
                                        <p:cTn id="23" dur="500"/>
                                        <p:tgtEl>
                                          <p:spTgt spid="14357"/>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dissolve">
                                      <p:cBhvr>
                                        <p:cTn id="26" dur="500"/>
                                        <p:tgtEl>
                                          <p:spTgt spid="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2904"/>
                                        </p:tgtEl>
                                        <p:attrNameLst>
                                          <p:attrName>style.visibility</p:attrName>
                                        </p:attrNameLst>
                                      </p:cBhvr>
                                      <p:to>
                                        <p:strVal val="visible"/>
                                      </p:to>
                                    </p:set>
                                    <p:animEffect transition="in" filter="dissolve">
                                      <p:cBhvr>
                                        <p:cTn id="31" dur="500"/>
                                        <p:tgtEl>
                                          <p:spTgt spid="3290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14371"/>
                                        </p:tgtEl>
                                        <p:attrNameLst>
                                          <p:attrName>style.visibility</p:attrName>
                                        </p:attrNameLst>
                                      </p:cBhvr>
                                      <p:to>
                                        <p:strVal val="visible"/>
                                      </p:to>
                                    </p:set>
                                    <p:animEffect transition="in" filter="dissolve">
                                      <p:cBhvr>
                                        <p:cTn id="36" dur="500"/>
                                        <p:tgtEl>
                                          <p:spTgt spid="1437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dissolve">
                                      <p:cBhvr>
                                        <p:cTn id="41" dur="500"/>
                                        <p:tgtEl>
                                          <p:spTgt spid="2"/>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4346"/>
                                        </p:tgtEl>
                                        <p:attrNameLst>
                                          <p:attrName>style.visibility</p:attrName>
                                        </p:attrNameLst>
                                      </p:cBhvr>
                                      <p:to>
                                        <p:strVal val="visible"/>
                                      </p:to>
                                    </p:set>
                                    <p:animEffect transition="in" filter="dissolve">
                                      <p:cBhvr>
                                        <p:cTn id="44" dur="500"/>
                                        <p:tgtEl>
                                          <p:spTgt spid="14346"/>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4348"/>
                                        </p:tgtEl>
                                        <p:attrNameLst>
                                          <p:attrName>style.visibility</p:attrName>
                                        </p:attrNameLst>
                                      </p:cBhvr>
                                      <p:to>
                                        <p:strVal val="visible"/>
                                      </p:to>
                                    </p:set>
                                    <p:animEffect transition="in" filter="dissolve">
                                      <p:cBhvr>
                                        <p:cTn id="47" dur="500"/>
                                        <p:tgtEl>
                                          <p:spTgt spid="14348"/>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55"/>
                                        </p:tgtEl>
                                        <p:attrNameLst>
                                          <p:attrName>style.visibility</p:attrName>
                                        </p:attrNameLst>
                                      </p:cBhvr>
                                      <p:to>
                                        <p:strVal val="visible"/>
                                      </p:to>
                                    </p:set>
                                    <p:animEffect transition="in" filter="dissolve">
                                      <p:cBhvr>
                                        <p:cTn id="50" dur="500"/>
                                        <p:tgtEl>
                                          <p:spTgt spid="155"/>
                                        </p:tgtEl>
                                      </p:cBhvr>
                                    </p:animEffect>
                                  </p:childTnLst>
                                </p:cTn>
                              </p:par>
                            </p:childTnLst>
                          </p:cTn>
                        </p:par>
                        <p:par>
                          <p:cTn id="51" fill="hold" nodeType="afterGroup">
                            <p:stCondLst>
                              <p:cond delay="500"/>
                            </p:stCondLst>
                            <p:childTnLst>
                              <p:par>
                                <p:cTn id="52" presetID="22" presetClass="entr" presetSubtype="8" fill="hold" nodeType="after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wipe(left)">
                                      <p:cBhvr>
                                        <p:cTn id="54" dur="500"/>
                                        <p:tgtEl>
                                          <p:spTgt spid="4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nodeType="clickEffect">
                                  <p:stCondLst>
                                    <p:cond delay="0"/>
                                  </p:stCondLst>
                                  <p:childTnLst>
                                    <p:set>
                                      <p:cBhvr>
                                        <p:cTn id="58" dur="1" fill="hold">
                                          <p:stCondLst>
                                            <p:cond delay="0"/>
                                          </p:stCondLst>
                                        </p:cTn>
                                        <p:tgtEl>
                                          <p:spTgt spid="14367"/>
                                        </p:tgtEl>
                                        <p:attrNameLst>
                                          <p:attrName>style.visibility</p:attrName>
                                        </p:attrNameLst>
                                      </p:cBhvr>
                                      <p:to>
                                        <p:strVal val="visible"/>
                                      </p:to>
                                    </p:set>
                                    <p:animEffect transition="in" filter="dissolve">
                                      <p:cBhvr>
                                        <p:cTn id="59" dur="500"/>
                                        <p:tgtEl>
                                          <p:spTgt spid="1436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xit" presetSubtype="0" fill="hold" grpId="1" nodeType="clickEffect">
                                  <p:stCondLst>
                                    <p:cond delay="0"/>
                                  </p:stCondLst>
                                  <p:childTnLst>
                                    <p:animEffect transition="out" filter="dissolve">
                                      <p:cBhvr>
                                        <p:cTn id="63" dur="500"/>
                                        <p:tgtEl>
                                          <p:spTgt spid="14348"/>
                                        </p:tgtEl>
                                      </p:cBhvr>
                                    </p:animEffect>
                                    <p:set>
                                      <p:cBhvr>
                                        <p:cTn id="64" dur="1" fill="hold">
                                          <p:stCondLst>
                                            <p:cond delay="499"/>
                                          </p:stCondLst>
                                        </p:cTn>
                                        <p:tgtEl>
                                          <p:spTgt spid="14348"/>
                                        </p:tgtEl>
                                        <p:attrNameLst>
                                          <p:attrName>style.visibility</p:attrName>
                                        </p:attrNameLst>
                                      </p:cBhvr>
                                      <p:to>
                                        <p:strVal val="hidden"/>
                                      </p:to>
                                    </p:set>
                                  </p:childTnLst>
                                </p:cTn>
                              </p:par>
                              <p:par>
                                <p:cTn id="65" presetID="9" presetClass="exit" presetSubtype="0" fill="hold" grpId="1" nodeType="withEffect">
                                  <p:stCondLst>
                                    <p:cond delay="0"/>
                                  </p:stCondLst>
                                  <p:childTnLst>
                                    <p:animEffect transition="out" filter="dissolve">
                                      <p:cBhvr>
                                        <p:cTn id="66" dur="500"/>
                                        <p:tgtEl>
                                          <p:spTgt spid="155"/>
                                        </p:tgtEl>
                                      </p:cBhvr>
                                    </p:animEffect>
                                    <p:set>
                                      <p:cBhvr>
                                        <p:cTn id="67" dur="1" fill="hold">
                                          <p:stCondLst>
                                            <p:cond delay="499"/>
                                          </p:stCondLst>
                                        </p:cTn>
                                        <p:tgtEl>
                                          <p:spTgt spid="155"/>
                                        </p:tgtEl>
                                        <p:attrNameLst>
                                          <p:attrName>style.visibility</p:attrName>
                                        </p:attrNameLst>
                                      </p:cBhvr>
                                      <p:to>
                                        <p:strVal val="hidden"/>
                                      </p:to>
                                    </p:set>
                                  </p:childTnLst>
                                </p:cTn>
                              </p:par>
                              <p:par>
                                <p:cTn id="68" presetID="9" presetClass="entr" presetSubtype="0" fill="hold" nodeType="with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dissolve">
                                      <p:cBhvr>
                                        <p:cTn id="70" dur="500"/>
                                        <p:tgtEl>
                                          <p:spTgt spid="10"/>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156"/>
                                        </p:tgtEl>
                                        <p:attrNameLst>
                                          <p:attrName>style.visibility</p:attrName>
                                        </p:attrNameLst>
                                      </p:cBhvr>
                                      <p:to>
                                        <p:strVal val="visible"/>
                                      </p:to>
                                    </p:set>
                                    <p:animEffect transition="in" filter="dissolve">
                                      <p:cBhvr>
                                        <p:cTn id="73" dur="500"/>
                                        <p:tgtEl>
                                          <p:spTgt spid="156"/>
                                        </p:tgtEl>
                                      </p:cBhvr>
                                    </p:animEffect>
                                  </p:childTnLst>
                                </p:cTn>
                              </p:par>
                            </p:childTnLst>
                          </p:cTn>
                        </p:par>
                        <p:par>
                          <p:cTn id="74" fill="hold" nodeType="afterGroup">
                            <p:stCondLst>
                              <p:cond delay="500"/>
                            </p:stCondLst>
                            <p:childTnLst>
                              <p:par>
                                <p:cTn id="75" presetID="22" presetClass="entr" presetSubtype="8" fill="hold" nodeType="after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wipe(left)">
                                      <p:cBhvr>
                                        <p:cTn id="7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nimBg="1"/>
      <p:bldP spid="5" grpId="0" animBg="1"/>
      <p:bldP spid="6" grpId="0" animBg="1"/>
      <p:bldP spid="8" grpId="0" animBg="1"/>
      <p:bldP spid="14346" grpId="0" animBg="1"/>
      <p:bldP spid="14348" grpId="0" animBg="1"/>
      <p:bldP spid="14348" grpId="1" animBg="1"/>
      <p:bldP spid="32904" grpId="0" animBg="1"/>
      <p:bldP spid="155" grpId="0" animBg="1"/>
      <p:bldP spid="155" grpId="1" animBg="1"/>
      <p:bldP spid="156" grpId="0" animBg="1"/>
      <p:bldP spid="9"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a:extLst>
              <a:ext uri="{FF2B5EF4-FFF2-40B4-BE49-F238E27FC236}">
                <a16:creationId xmlns:a16="http://schemas.microsoft.com/office/drawing/2014/main" id="{E7DD25DE-44D2-4F14-B9CC-CD5F51CC8E74}"/>
              </a:ext>
            </a:extLst>
          </p:cNvPr>
          <p:cNvSpPr>
            <a:spLocks noChangeArrowheads="1"/>
          </p:cNvSpPr>
          <p:nvPr/>
        </p:nvSpPr>
        <p:spPr bwMode="auto">
          <a:xfrm>
            <a:off x="396875" y="809625"/>
            <a:ext cx="8299450"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nchor="ctr">
            <a:spAutoFit/>
          </a:bodyPr>
          <a:lstStyle>
            <a:lvl1pPr marL="180975" indent="-180975">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spcAft>
                <a:spcPts val="600"/>
              </a:spcAft>
            </a:pPr>
            <a:r>
              <a:rPr lang="ru-RU" altLang="ru-RU" sz="2400"/>
              <a:t>документы </a:t>
            </a:r>
            <a:r>
              <a:rPr lang="ru-RU" altLang="ru-RU" sz="2400" i="1"/>
              <a:t>M</a:t>
            </a:r>
            <a:r>
              <a:rPr lang="en-US" altLang="ru-RU" sz="2400" i="1"/>
              <a:t>icrosoft</a:t>
            </a:r>
            <a:r>
              <a:rPr lang="ru-RU" altLang="ru-RU" sz="2400" i="1"/>
              <a:t> Office</a:t>
            </a:r>
            <a:r>
              <a:rPr lang="ru-RU" altLang="ru-RU" sz="2400"/>
              <a:t> и </a:t>
            </a:r>
            <a:r>
              <a:rPr lang="en-US" altLang="ru-RU" sz="2400" i="1"/>
              <a:t>OpenOffice</a:t>
            </a:r>
            <a:r>
              <a:rPr lang="ru-RU" altLang="ru-RU" sz="2400" i="1"/>
              <a:t>.</a:t>
            </a:r>
            <a:r>
              <a:rPr lang="en-US" altLang="ru-RU" sz="2400" i="1"/>
              <a:t>org</a:t>
            </a:r>
            <a:r>
              <a:rPr lang="ru-RU" altLang="ru-RU" sz="2400" i="1"/>
              <a:t>:</a:t>
            </a:r>
          </a:p>
          <a:p>
            <a:pPr>
              <a:spcBef>
                <a:spcPct val="0"/>
              </a:spcBef>
              <a:spcAft>
                <a:spcPts val="600"/>
              </a:spcAft>
              <a:buFontTx/>
              <a:buNone/>
            </a:pPr>
            <a:r>
              <a:rPr lang="ru-RU" altLang="ru-RU" sz="2400"/>
              <a:t>  набор </a:t>
            </a:r>
            <a:r>
              <a:rPr lang="en-US" altLang="ru-RU" sz="2400" i="1"/>
              <a:t>XML</a:t>
            </a:r>
            <a:r>
              <a:rPr lang="ru-RU" altLang="ru-RU" sz="2400" i="1"/>
              <a:t>-</a:t>
            </a:r>
            <a:r>
              <a:rPr lang="ru-RU" altLang="ru-RU" sz="2400"/>
              <a:t>файлов </a:t>
            </a:r>
            <a:r>
              <a:rPr lang="ru-RU" altLang="ru-RU" sz="2400">
                <a:sym typeface="Symbol" panose="05050102010706020507" pitchFamily="18" charset="2"/>
              </a:rPr>
              <a:t></a:t>
            </a:r>
            <a:r>
              <a:rPr lang="ru-RU" altLang="ru-RU" sz="2400"/>
              <a:t> </a:t>
            </a:r>
            <a:r>
              <a:rPr lang="ru-RU" altLang="ru-RU" sz="2400" b="1"/>
              <a:t>zip</a:t>
            </a:r>
            <a:r>
              <a:rPr lang="ru-RU" altLang="ru-RU" sz="2400"/>
              <a:t>-архив</a:t>
            </a:r>
            <a:endParaRPr lang="en-US" altLang="ru-RU" sz="2400"/>
          </a:p>
          <a:p>
            <a:pPr>
              <a:spcBef>
                <a:spcPct val="0"/>
              </a:spcBef>
              <a:spcAft>
                <a:spcPts val="600"/>
              </a:spcAft>
            </a:pPr>
            <a:r>
              <a:rPr lang="ru-RU" altLang="ru-RU" sz="2400" i="1">
                <a:cs typeface="Times New Roman" panose="02020603050405020304" pitchFamily="18" charset="0"/>
              </a:rPr>
              <a:t>RSS</a:t>
            </a:r>
            <a:r>
              <a:rPr lang="ru-RU" altLang="ru-RU" sz="2400">
                <a:cs typeface="Times New Roman" panose="02020603050405020304" pitchFamily="18" charset="0"/>
              </a:rPr>
              <a:t> (ленты новостей на сайтах и в блогах) </a:t>
            </a:r>
          </a:p>
          <a:p>
            <a:pPr>
              <a:spcBef>
                <a:spcPct val="0"/>
              </a:spcBef>
              <a:spcAft>
                <a:spcPts val="600"/>
              </a:spcAft>
            </a:pPr>
            <a:r>
              <a:rPr lang="ru-RU" altLang="ru-RU" sz="2400" i="1">
                <a:cs typeface="Times New Roman" panose="02020603050405020304" pitchFamily="18" charset="0"/>
              </a:rPr>
              <a:t>MathML</a:t>
            </a:r>
            <a:r>
              <a:rPr lang="ru-RU" altLang="ru-RU" sz="2400">
                <a:cs typeface="Times New Roman" panose="02020603050405020304" pitchFamily="18" charset="0"/>
              </a:rPr>
              <a:t> (описание математических формул) </a:t>
            </a:r>
          </a:p>
          <a:p>
            <a:pPr>
              <a:spcBef>
                <a:spcPct val="0"/>
              </a:spcBef>
              <a:spcAft>
                <a:spcPts val="600"/>
              </a:spcAft>
            </a:pPr>
            <a:r>
              <a:rPr lang="ru-RU" altLang="ru-RU" sz="2400" i="1">
                <a:cs typeface="Times New Roman" panose="02020603050405020304" pitchFamily="18" charset="0"/>
              </a:rPr>
              <a:t>SVG</a:t>
            </a:r>
            <a:r>
              <a:rPr lang="ru-RU" altLang="ru-RU" sz="2400">
                <a:cs typeface="Times New Roman" panose="02020603050405020304" pitchFamily="18" charset="0"/>
              </a:rPr>
              <a:t> (векторная графика на веб-страницах)</a:t>
            </a:r>
            <a:r>
              <a:rPr lang="ru-RU" altLang="ru-RU" sz="2400"/>
              <a:t> </a:t>
            </a:r>
          </a:p>
          <a:p>
            <a:pPr>
              <a:spcBef>
                <a:spcPct val="0"/>
              </a:spcBef>
              <a:spcAft>
                <a:spcPts val="600"/>
              </a:spcAft>
            </a:pPr>
            <a:r>
              <a:rPr lang="ru-RU" altLang="ru-RU" sz="2400"/>
              <a:t>файлы настроек (конфигурации) программ</a:t>
            </a:r>
          </a:p>
          <a:p>
            <a:pPr>
              <a:spcBef>
                <a:spcPct val="0"/>
              </a:spcBef>
              <a:spcAft>
                <a:spcPts val="600"/>
              </a:spcAft>
            </a:pPr>
            <a:r>
              <a:rPr lang="ru-RU" altLang="ru-RU" sz="2400"/>
              <a:t>электронные книги </a:t>
            </a:r>
            <a:r>
              <a:rPr lang="en-US" altLang="ru-RU" sz="2400" b="1">
                <a:solidFill>
                  <a:srgbClr val="333399"/>
                </a:solidFill>
                <a:latin typeface="Courier New" panose="02070309020205020404" pitchFamily="49" charset="0"/>
                <a:cs typeface="Courier New" panose="02070309020205020404" pitchFamily="49" charset="0"/>
              </a:rPr>
              <a:t>.fb2</a:t>
            </a:r>
            <a:endParaRPr lang="ru-RU" altLang="ru-RU" sz="2400" b="1">
              <a:solidFill>
                <a:srgbClr val="333399"/>
              </a:solidFill>
              <a:latin typeface="Courier New" panose="02070309020205020404" pitchFamily="49" charset="0"/>
              <a:cs typeface="Courier New" panose="02070309020205020404" pitchFamily="49" charset="0"/>
            </a:endParaRPr>
          </a:p>
          <a:p>
            <a:pPr>
              <a:spcBef>
                <a:spcPct val="0"/>
              </a:spcBef>
            </a:pPr>
            <a:r>
              <a:rPr lang="en-US" altLang="ru-RU" sz="2400"/>
              <a:t>XAML – </a:t>
            </a:r>
            <a:r>
              <a:rPr lang="ru-RU" altLang="ru-RU" sz="2400"/>
              <a:t>язык описания интерфейсов в </a:t>
            </a:r>
            <a:r>
              <a:rPr lang="en-US" altLang="ru-RU" sz="2400" i="1"/>
              <a:t>Windows 8</a:t>
            </a:r>
            <a:endParaRPr lang="ru-RU" altLang="ru-RU" sz="2400" i="1"/>
          </a:p>
        </p:txBody>
      </p:sp>
      <p:sp>
        <p:nvSpPr>
          <p:cNvPr id="109571" name="Заголовок 1">
            <a:extLst>
              <a:ext uri="{FF2B5EF4-FFF2-40B4-BE49-F238E27FC236}">
                <a16:creationId xmlns:a16="http://schemas.microsoft.com/office/drawing/2014/main" id="{784EA0A2-025B-48AF-BBCF-9933F3556827}"/>
              </a:ext>
            </a:extLst>
          </p:cNvPr>
          <p:cNvSpPr>
            <a:spLocks noGrp="1"/>
          </p:cNvSpPr>
          <p:nvPr>
            <p:ph type="title"/>
          </p:nvPr>
        </p:nvSpPr>
        <p:spPr>
          <a:xfrm>
            <a:off x="311150" y="301625"/>
            <a:ext cx="8375650" cy="471488"/>
          </a:xfrm>
        </p:spPr>
        <p:txBody>
          <a:bodyPr/>
          <a:lstStyle/>
          <a:p>
            <a:r>
              <a:rPr lang="ru-RU" altLang="ru-RU"/>
              <a:t>Использование </a:t>
            </a:r>
            <a:r>
              <a:rPr lang="en-US" altLang="ru-RU"/>
              <a:t>XML</a:t>
            </a:r>
            <a:endParaRPr lang="ru-RU" altLang="ru-RU"/>
          </a:p>
        </p:txBody>
      </p:sp>
      <p:sp>
        <p:nvSpPr>
          <p:cNvPr id="109572" name="Номер слайда 2">
            <a:extLst>
              <a:ext uri="{FF2B5EF4-FFF2-40B4-BE49-F238E27FC236}">
                <a16:creationId xmlns:a16="http://schemas.microsoft.com/office/drawing/2014/main" id="{4256E704-8337-49AE-91F8-5A93031D8B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A2D4951-9DA2-4D31-8886-7F4A864D238A}" type="slidenum">
              <a:rPr lang="ru-RU" altLang="ru-RU" sz="1400"/>
              <a:pPr>
                <a:spcBef>
                  <a:spcPct val="0"/>
                </a:spcBef>
                <a:buFontTx/>
                <a:buNone/>
              </a:pPr>
              <a:t>100</a:t>
            </a:fld>
            <a:endParaRPr lang="ru-RU" altLang="ru-RU" sz="1400"/>
          </a:p>
        </p:txBody>
      </p:sp>
      <p:pic>
        <p:nvPicPr>
          <p:cNvPr id="69637" name="Picture 1" descr="Файл:Feed-icon.svg">
            <a:extLst>
              <a:ext uri="{FF2B5EF4-FFF2-40B4-BE49-F238E27FC236}">
                <a16:creationId xmlns:a16="http://schemas.microsoft.com/office/drawing/2014/main" id="{67E190D3-70A0-4113-A2BC-F61CCFC79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781175"/>
            <a:ext cx="3429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animEffect transition="in" filter="dissolve">
                                      <p:cBhvr>
                                        <p:cTn id="7" dur="500"/>
                                        <p:tgtEl>
                                          <p:spTgt spid="69634">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9634">
                                            <p:txEl>
                                              <p:pRg st="1" end="1"/>
                                            </p:txEl>
                                          </p:spTgt>
                                        </p:tgtEl>
                                        <p:attrNameLst>
                                          <p:attrName>style.visibility</p:attrName>
                                        </p:attrNameLst>
                                      </p:cBhvr>
                                      <p:to>
                                        <p:strVal val="visible"/>
                                      </p:to>
                                    </p:set>
                                    <p:animEffect transition="in" filter="dissolve">
                                      <p:cBhvr>
                                        <p:cTn id="10" dur="500"/>
                                        <p:tgtEl>
                                          <p:spTgt spid="69634">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9634">
                                            <p:txEl>
                                              <p:pRg st="2" end="2"/>
                                            </p:txEl>
                                          </p:spTgt>
                                        </p:tgtEl>
                                        <p:attrNameLst>
                                          <p:attrName>style.visibility</p:attrName>
                                        </p:attrNameLst>
                                      </p:cBhvr>
                                      <p:to>
                                        <p:strVal val="visible"/>
                                      </p:to>
                                    </p:set>
                                    <p:animEffect transition="in" filter="dissolve">
                                      <p:cBhvr>
                                        <p:cTn id="15" dur="500"/>
                                        <p:tgtEl>
                                          <p:spTgt spid="69634">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9637"/>
                                        </p:tgtEl>
                                        <p:attrNameLst>
                                          <p:attrName>style.visibility</p:attrName>
                                        </p:attrNameLst>
                                      </p:cBhvr>
                                      <p:to>
                                        <p:strVal val="visible"/>
                                      </p:to>
                                    </p:set>
                                    <p:animEffect transition="in" filter="dissolve">
                                      <p:cBhvr>
                                        <p:cTn id="18" dur="500"/>
                                        <p:tgtEl>
                                          <p:spTgt spid="6963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9634">
                                            <p:txEl>
                                              <p:pRg st="3" end="3"/>
                                            </p:txEl>
                                          </p:spTgt>
                                        </p:tgtEl>
                                        <p:attrNameLst>
                                          <p:attrName>style.visibility</p:attrName>
                                        </p:attrNameLst>
                                      </p:cBhvr>
                                      <p:to>
                                        <p:strVal val="visible"/>
                                      </p:to>
                                    </p:set>
                                    <p:animEffect transition="in" filter="dissolve">
                                      <p:cBhvr>
                                        <p:cTn id="23" dur="500"/>
                                        <p:tgtEl>
                                          <p:spTgt spid="69634">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69634">
                                            <p:txEl>
                                              <p:pRg st="4" end="4"/>
                                            </p:txEl>
                                          </p:spTgt>
                                        </p:tgtEl>
                                        <p:attrNameLst>
                                          <p:attrName>style.visibility</p:attrName>
                                        </p:attrNameLst>
                                      </p:cBhvr>
                                      <p:to>
                                        <p:strVal val="visible"/>
                                      </p:to>
                                    </p:set>
                                    <p:animEffect transition="in" filter="dissolve">
                                      <p:cBhvr>
                                        <p:cTn id="28" dur="500"/>
                                        <p:tgtEl>
                                          <p:spTgt spid="69634">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69634">
                                            <p:txEl>
                                              <p:pRg st="5" end="5"/>
                                            </p:txEl>
                                          </p:spTgt>
                                        </p:tgtEl>
                                        <p:attrNameLst>
                                          <p:attrName>style.visibility</p:attrName>
                                        </p:attrNameLst>
                                      </p:cBhvr>
                                      <p:to>
                                        <p:strVal val="visible"/>
                                      </p:to>
                                    </p:set>
                                    <p:animEffect transition="in" filter="dissolve">
                                      <p:cBhvr>
                                        <p:cTn id="33" dur="500"/>
                                        <p:tgtEl>
                                          <p:spTgt spid="69634">
                                            <p:txEl>
                                              <p:pRg st="5" end="5"/>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69634">
                                            <p:txEl>
                                              <p:pRg st="6" end="6"/>
                                            </p:txEl>
                                          </p:spTgt>
                                        </p:tgtEl>
                                        <p:attrNameLst>
                                          <p:attrName>style.visibility</p:attrName>
                                        </p:attrNameLst>
                                      </p:cBhvr>
                                      <p:to>
                                        <p:strVal val="visible"/>
                                      </p:to>
                                    </p:set>
                                    <p:animEffect transition="in" filter="dissolve">
                                      <p:cBhvr>
                                        <p:cTn id="38" dur="500"/>
                                        <p:tgtEl>
                                          <p:spTgt spid="69634">
                                            <p:txEl>
                                              <p:pRg st="6" end="6"/>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69634">
                                            <p:txEl>
                                              <p:pRg st="7" end="7"/>
                                            </p:txEl>
                                          </p:spTgt>
                                        </p:tgtEl>
                                        <p:attrNameLst>
                                          <p:attrName>style.visibility</p:attrName>
                                        </p:attrNameLst>
                                      </p:cBhvr>
                                      <p:to>
                                        <p:strVal val="visible"/>
                                      </p:to>
                                    </p:set>
                                    <p:animEffect transition="in" filter="dissolve">
                                      <p:cBhvr>
                                        <p:cTn id="43" dur="500"/>
                                        <p:tgtEl>
                                          <p:spTgt spid="6963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Заголовок 1">
            <a:extLst>
              <a:ext uri="{FF2B5EF4-FFF2-40B4-BE49-F238E27FC236}">
                <a16:creationId xmlns:a16="http://schemas.microsoft.com/office/drawing/2014/main" id="{17C15002-9BFA-48A0-9676-797683F8B506}"/>
              </a:ext>
            </a:extLst>
          </p:cNvPr>
          <p:cNvSpPr>
            <a:spLocks noGrp="1"/>
          </p:cNvSpPr>
          <p:nvPr>
            <p:ph type="title"/>
          </p:nvPr>
        </p:nvSpPr>
        <p:spPr>
          <a:xfrm>
            <a:off x="311150" y="301625"/>
            <a:ext cx="8375650" cy="471488"/>
          </a:xfrm>
        </p:spPr>
        <p:txBody>
          <a:bodyPr/>
          <a:lstStyle/>
          <a:p>
            <a:r>
              <a:rPr lang="en-US" altLang="ru-RU"/>
              <a:t>XML: </a:t>
            </a:r>
            <a:r>
              <a:rPr lang="ru-RU" altLang="ru-RU"/>
              <a:t>«за» и «против»</a:t>
            </a:r>
          </a:p>
        </p:txBody>
      </p:sp>
      <p:sp>
        <p:nvSpPr>
          <p:cNvPr id="110595" name="Номер слайда 2">
            <a:extLst>
              <a:ext uri="{FF2B5EF4-FFF2-40B4-BE49-F238E27FC236}">
                <a16:creationId xmlns:a16="http://schemas.microsoft.com/office/drawing/2014/main" id="{1AD40B88-8EAC-4203-84E2-01D268634FD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E827175-202C-4D05-8BD6-9BAB42FA966E}" type="slidenum">
              <a:rPr lang="ru-RU" altLang="ru-RU" sz="1400"/>
              <a:pPr>
                <a:spcBef>
                  <a:spcPct val="0"/>
                </a:spcBef>
                <a:buFontTx/>
                <a:buNone/>
              </a:pPr>
              <a:t>101</a:t>
            </a:fld>
            <a:endParaRPr lang="ru-RU" altLang="ru-RU" sz="1400"/>
          </a:p>
        </p:txBody>
      </p:sp>
      <p:sp>
        <p:nvSpPr>
          <p:cNvPr id="4" name="Rectangle 7">
            <a:extLst>
              <a:ext uri="{FF2B5EF4-FFF2-40B4-BE49-F238E27FC236}">
                <a16:creationId xmlns:a16="http://schemas.microsoft.com/office/drawing/2014/main" id="{0B821696-5F05-4DA4-B191-5EE2A8B0A81F}"/>
              </a:ext>
            </a:extLst>
          </p:cNvPr>
          <p:cNvSpPr>
            <a:spLocks noChangeArrowheads="1"/>
          </p:cNvSpPr>
          <p:nvPr/>
        </p:nvSpPr>
        <p:spPr bwMode="auto">
          <a:xfrm>
            <a:off x="966788" y="884238"/>
            <a:ext cx="80137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spAutoFit/>
          </a:bodyPr>
          <a:lstStyle>
            <a:lvl1pPr marL="177800" indent="-1778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
                <a:srgbClr val="00B050"/>
              </a:buClr>
              <a:buFont typeface="Wingdings" panose="05000000000000000000" pitchFamily="2" charset="2"/>
              <a:buChar char="§"/>
            </a:pPr>
            <a:r>
              <a:rPr lang="ru-RU" altLang="ru-RU" sz="2400"/>
              <a:t>открытый текстовый формат</a:t>
            </a:r>
            <a:endParaRPr lang="en-US" altLang="ru-RU" sz="2400"/>
          </a:p>
          <a:p>
            <a:pPr eaLnBrk="1" hangingPunct="1">
              <a:spcBef>
                <a:spcPct val="0"/>
              </a:spcBef>
              <a:buClr>
                <a:srgbClr val="00B050"/>
              </a:buClr>
              <a:buFont typeface="Wingdings" panose="05000000000000000000" pitchFamily="2" charset="2"/>
              <a:buChar char="§"/>
            </a:pPr>
            <a:r>
              <a:rPr lang="ru-RU" altLang="ru-RU" sz="2400"/>
              <a:t>не зависит от ОС и ПО</a:t>
            </a:r>
          </a:p>
          <a:p>
            <a:pPr eaLnBrk="1" hangingPunct="1">
              <a:spcBef>
                <a:spcPct val="0"/>
              </a:spcBef>
              <a:buClr>
                <a:srgbClr val="00B050"/>
              </a:buClr>
              <a:buFont typeface="Wingdings" panose="05000000000000000000" pitchFamily="2" charset="2"/>
              <a:buChar char="§"/>
            </a:pPr>
            <a:r>
              <a:rPr lang="ru-RU" altLang="ru-RU" sz="2400"/>
              <a:t>строгие правила, стандарты</a:t>
            </a:r>
            <a:r>
              <a:rPr lang="en-US" altLang="ru-RU" sz="2400"/>
              <a:t> </a:t>
            </a:r>
            <a:r>
              <a:rPr lang="en-US" altLang="ru-RU" sz="2400">
                <a:sym typeface="Symbol" panose="05050102010706020507" pitchFamily="18" charset="2"/>
              </a:rPr>
              <a:t></a:t>
            </a:r>
            <a:r>
              <a:rPr lang="ru-RU" altLang="ru-RU" sz="2400">
                <a:sym typeface="Symbol" panose="05050102010706020507" pitchFamily="18" charset="2"/>
              </a:rPr>
              <a:t> легко обрабатывать в программах</a:t>
            </a:r>
            <a:endParaRPr lang="ru-RU" altLang="ru-RU" sz="2400"/>
          </a:p>
          <a:p>
            <a:pPr eaLnBrk="1" hangingPunct="1">
              <a:spcBef>
                <a:spcPct val="0"/>
              </a:spcBef>
              <a:buClr>
                <a:srgbClr val="00B050"/>
              </a:buClr>
              <a:buFont typeface="Wingdings" panose="05000000000000000000" pitchFamily="2" charset="2"/>
              <a:buChar char="§"/>
            </a:pPr>
            <a:r>
              <a:rPr lang="ru-RU" altLang="ru-RU" sz="2400"/>
              <a:t>удобен для многоуровневых списков и иерархических БД</a:t>
            </a:r>
          </a:p>
        </p:txBody>
      </p:sp>
      <p:grpSp>
        <p:nvGrpSpPr>
          <p:cNvPr id="2" name="Group 8">
            <a:extLst>
              <a:ext uri="{FF2B5EF4-FFF2-40B4-BE49-F238E27FC236}">
                <a16:creationId xmlns:a16="http://schemas.microsoft.com/office/drawing/2014/main" id="{FB3EF6F3-16B0-42B0-A6E8-1D8B4CEFFAC6}"/>
              </a:ext>
            </a:extLst>
          </p:cNvPr>
          <p:cNvGrpSpPr>
            <a:grpSpLocks/>
          </p:cNvGrpSpPr>
          <p:nvPr/>
        </p:nvGrpSpPr>
        <p:grpSpPr bwMode="auto">
          <a:xfrm>
            <a:off x="557213" y="908050"/>
            <a:ext cx="395287" cy="396875"/>
            <a:chOff x="267" y="866"/>
            <a:chExt cx="250" cy="250"/>
          </a:xfrm>
        </p:grpSpPr>
        <p:sp>
          <p:nvSpPr>
            <p:cNvPr id="110602" name="Oval 9">
              <a:extLst>
                <a:ext uri="{FF2B5EF4-FFF2-40B4-BE49-F238E27FC236}">
                  <a16:creationId xmlns:a16="http://schemas.microsoft.com/office/drawing/2014/main" id="{66394FB9-7228-4D6E-9ED5-EAA0FB43D9F6}"/>
                </a:ext>
              </a:extLst>
            </p:cNvPr>
            <p:cNvSpPr>
              <a:spLocks noChangeAspect="1" noChangeArrowheads="1"/>
            </p:cNvSpPr>
            <p:nvPr/>
          </p:nvSpPr>
          <p:spPr bwMode="auto">
            <a:xfrm>
              <a:off x="267" y="866"/>
              <a:ext cx="250" cy="250"/>
            </a:xfrm>
            <a:prstGeom prst="ellipse">
              <a:avLst/>
            </a:prstGeom>
            <a:solidFill>
              <a:srgbClr val="00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grpSp>
          <p:nvGrpSpPr>
            <p:cNvPr id="110603" name="Group 10">
              <a:extLst>
                <a:ext uri="{FF2B5EF4-FFF2-40B4-BE49-F238E27FC236}">
                  <a16:creationId xmlns:a16="http://schemas.microsoft.com/office/drawing/2014/main" id="{1C156477-3C95-4198-90FB-7881AA32BD42}"/>
                </a:ext>
              </a:extLst>
            </p:cNvPr>
            <p:cNvGrpSpPr>
              <a:grpSpLocks noChangeAspect="1"/>
            </p:cNvGrpSpPr>
            <p:nvPr/>
          </p:nvGrpSpPr>
          <p:grpSpPr bwMode="auto">
            <a:xfrm>
              <a:off x="298" y="895"/>
              <a:ext cx="188" cy="187"/>
              <a:chOff x="3051" y="2667"/>
              <a:chExt cx="1299" cy="1299"/>
            </a:xfrm>
          </p:grpSpPr>
          <p:sp>
            <p:nvSpPr>
              <p:cNvPr id="110605" name="Rectangle 11">
                <a:extLst>
                  <a:ext uri="{FF2B5EF4-FFF2-40B4-BE49-F238E27FC236}">
                    <a16:creationId xmlns:a16="http://schemas.microsoft.com/office/drawing/2014/main" id="{731724AB-DD45-41F3-A9EA-87D7570FB68C}"/>
                  </a:ext>
                </a:extLst>
              </p:cNvPr>
              <p:cNvSpPr>
                <a:spLocks noChangeAspect="1" noChangeArrowheads="1"/>
              </p:cNvSpPr>
              <p:nvPr/>
            </p:nvSpPr>
            <p:spPr bwMode="auto">
              <a:xfrm>
                <a:off x="3051" y="3105"/>
                <a:ext cx="1299" cy="42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110606" name="Rectangle 12">
                <a:extLst>
                  <a:ext uri="{FF2B5EF4-FFF2-40B4-BE49-F238E27FC236}">
                    <a16:creationId xmlns:a16="http://schemas.microsoft.com/office/drawing/2014/main" id="{688C8BAC-EAFA-47D0-B8E4-29FF09799EC5}"/>
                  </a:ext>
                </a:extLst>
              </p:cNvPr>
              <p:cNvSpPr>
                <a:spLocks noChangeAspect="1" noChangeArrowheads="1"/>
              </p:cNvSpPr>
              <p:nvPr/>
            </p:nvSpPr>
            <p:spPr bwMode="auto">
              <a:xfrm rot="-5400000">
                <a:off x="3057" y="3105"/>
                <a:ext cx="1299" cy="42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grpSp>
        <p:sp>
          <p:nvSpPr>
            <p:cNvPr id="110604" name="Freeform 13">
              <a:extLst>
                <a:ext uri="{FF2B5EF4-FFF2-40B4-BE49-F238E27FC236}">
                  <a16:creationId xmlns:a16="http://schemas.microsoft.com/office/drawing/2014/main" id="{C6C82F2A-3AFB-43A1-A19C-50DADE407401}"/>
                </a:ext>
              </a:extLst>
            </p:cNvPr>
            <p:cNvSpPr>
              <a:spLocks noChangeAspect="1"/>
            </p:cNvSpPr>
            <p:nvPr/>
          </p:nvSpPr>
          <p:spPr bwMode="auto">
            <a:xfrm>
              <a:off x="298" y="897"/>
              <a:ext cx="188" cy="188"/>
            </a:xfrm>
            <a:custGeom>
              <a:avLst/>
              <a:gdLst>
                <a:gd name="T0" fmla="*/ 0 w 1302"/>
                <a:gd name="T1" fmla="*/ 0 h 1299"/>
                <a:gd name="T2" fmla="*/ 0 w 1302"/>
                <a:gd name="T3" fmla="*/ 0 h 1299"/>
                <a:gd name="T4" fmla="*/ 0 w 1302"/>
                <a:gd name="T5" fmla="*/ 0 h 1299"/>
                <a:gd name="T6" fmla="*/ 0 w 1302"/>
                <a:gd name="T7" fmla="*/ 0 h 1299"/>
                <a:gd name="T8" fmla="*/ 0 w 1302"/>
                <a:gd name="T9" fmla="*/ 0 h 1299"/>
                <a:gd name="T10" fmla="*/ 0 w 1302"/>
                <a:gd name="T11" fmla="*/ 0 h 1299"/>
                <a:gd name="T12" fmla="*/ 0 w 1302"/>
                <a:gd name="T13" fmla="*/ 0 h 1299"/>
                <a:gd name="T14" fmla="*/ 0 w 1302"/>
                <a:gd name="T15" fmla="*/ 0 h 1299"/>
                <a:gd name="T16" fmla="*/ 0 w 1302"/>
                <a:gd name="T17" fmla="*/ 0 h 1299"/>
                <a:gd name="T18" fmla="*/ 0 w 1302"/>
                <a:gd name="T19" fmla="*/ 0 h 1299"/>
                <a:gd name="T20" fmla="*/ 0 w 1302"/>
                <a:gd name="T21" fmla="*/ 0 h 1299"/>
                <a:gd name="T22" fmla="*/ 0 w 1302"/>
                <a:gd name="T23" fmla="*/ 0 h 1299"/>
                <a:gd name="T24" fmla="*/ 0 w 1302"/>
                <a:gd name="T25" fmla="*/ 0 h 12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2"/>
                <a:gd name="T40" fmla="*/ 0 h 1299"/>
                <a:gd name="T41" fmla="*/ 1302 w 1302"/>
                <a:gd name="T42" fmla="*/ 1299 h 129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2" h="1299">
                  <a:moveTo>
                    <a:pt x="3" y="438"/>
                  </a:moveTo>
                  <a:lnTo>
                    <a:pt x="444" y="438"/>
                  </a:lnTo>
                  <a:lnTo>
                    <a:pt x="444" y="0"/>
                  </a:lnTo>
                  <a:lnTo>
                    <a:pt x="870" y="0"/>
                  </a:lnTo>
                  <a:lnTo>
                    <a:pt x="870" y="441"/>
                  </a:lnTo>
                  <a:lnTo>
                    <a:pt x="1302" y="441"/>
                  </a:lnTo>
                  <a:lnTo>
                    <a:pt x="1302" y="864"/>
                  </a:lnTo>
                  <a:lnTo>
                    <a:pt x="870" y="864"/>
                  </a:lnTo>
                  <a:lnTo>
                    <a:pt x="870" y="1299"/>
                  </a:lnTo>
                  <a:lnTo>
                    <a:pt x="447" y="1299"/>
                  </a:lnTo>
                  <a:lnTo>
                    <a:pt x="447" y="867"/>
                  </a:lnTo>
                  <a:lnTo>
                    <a:pt x="0" y="867"/>
                  </a:lnTo>
                  <a:lnTo>
                    <a:pt x="3" y="438"/>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nvGrpSpPr>
          <p:cNvPr id="5" name="Group 14">
            <a:extLst>
              <a:ext uri="{FF2B5EF4-FFF2-40B4-BE49-F238E27FC236}">
                <a16:creationId xmlns:a16="http://schemas.microsoft.com/office/drawing/2014/main" id="{2F9FA013-C8D5-4382-A598-ADA2C9F46A73}"/>
              </a:ext>
            </a:extLst>
          </p:cNvPr>
          <p:cNvGrpSpPr>
            <a:grpSpLocks noChangeAspect="1"/>
          </p:cNvGrpSpPr>
          <p:nvPr/>
        </p:nvGrpSpPr>
        <p:grpSpPr bwMode="auto">
          <a:xfrm>
            <a:off x="557213" y="3295650"/>
            <a:ext cx="395287" cy="395288"/>
            <a:chOff x="552" y="2523"/>
            <a:chExt cx="1728" cy="1728"/>
          </a:xfrm>
        </p:grpSpPr>
        <p:sp>
          <p:nvSpPr>
            <p:cNvPr id="110600" name="Oval 15">
              <a:extLst>
                <a:ext uri="{FF2B5EF4-FFF2-40B4-BE49-F238E27FC236}">
                  <a16:creationId xmlns:a16="http://schemas.microsoft.com/office/drawing/2014/main" id="{48EC1367-0FF6-45C2-9F7C-EC7B394E4D4A}"/>
                </a:ext>
              </a:extLst>
            </p:cNvPr>
            <p:cNvSpPr>
              <a:spLocks noChangeAspect="1" noChangeArrowheads="1"/>
            </p:cNvSpPr>
            <p:nvPr/>
          </p:nvSpPr>
          <p:spPr bwMode="auto">
            <a:xfrm>
              <a:off x="552" y="2523"/>
              <a:ext cx="1728" cy="1728"/>
            </a:xfrm>
            <a:prstGeom prst="ellipse">
              <a:avLst/>
            </a:prstGeom>
            <a:solidFill>
              <a:srgbClr val="FF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110601" name="Rectangle 16">
              <a:extLst>
                <a:ext uri="{FF2B5EF4-FFF2-40B4-BE49-F238E27FC236}">
                  <a16:creationId xmlns:a16="http://schemas.microsoft.com/office/drawing/2014/main" id="{650D974D-4104-44E5-ACF2-9B2F4019C462}"/>
                </a:ext>
              </a:extLst>
            </p:cNvPr>
            <p:cNvSpPr>
              <a:spLocks noChangeAspect="1" noChangeArrowheads="1"/>
            </p:cNvSpPr>
            <p:nvPr/>
          </p:nvSpPr>
          <p:spPr bwMode="auto">
            <a:xfrm>
              <a:off x="774" y="3183"/>
              <a:ext cx="1299" cy="423"/>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grpSp>
      <p:sp>
        <p:nvSpPr>
          <p:cNvPr id="14" name="Rectangle 17">
            <a:extLst>
              <a:ext uri="{FF2B5EF4-FFF2-40B4-BE49-F238E27FC236}">
                <a16:creationId xmlns:a16="http://schemas.microsoft.com/office/drawing/2014/main" id="{49D388D9-BC8D-4501-88B5-C0417C340DA4}"/>
              </a:ext>
            </a:extLst>
          </p:cNvPr>
          <p:cNvSpPr>
            <a:spLocks noChangeArrowheads="1"/>
          </p:cNvSpPr>
          <p:nvPr/>
        </p:nvSpPr>
        <p:spPr bwMode="auto">
          <a:xfrm>
            <a:off x="966788" y="3262313"/>
            <a:ext cx="6904037"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spAutoFit/>
          </a:bodyPr>
          <a:lstStyle>
            <a:lvl1pPr marL="177800" indent="-1778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
                <a:srgbClr val="FF0000"/>
              </a:buClr>
              <a:buFont typeface="Wingdings" panose="05000000000000000000" pitchFamily="2" charset="2"/>
              <a:buChar char="§"/>
            </a:pPr>
            <a:r>
              <a:rPr lang="ru-RU" altLang="ru-RU" sz="2400"/>
              <a:t>сложно описать структуры, отличающиеся от иерархии (графы)</a:t>
            </a:r>
          </a:p>
          <a:p>
            <a:pPr eaLnBrk="1" hangingPunct="1">
              <a:spcBef>
                <a:spcPct val="0"/>
              </a:spcBef>
              <a:buClr>
                <a:srgbClr val="FF0000"/>
              </a:buClr>
              <a:buFont typeface="Wingdings" panose="05000000000000000000" pitchFamily="2" charset="2"/>
              <a:buChar char="§"/>
            </a:pPr>
            <a:r>
              <a:rPr lang="ru-RU" altLang="ru-RU" sz="2400"/>
              <a:t>не различаются типы данных (число, текст, дата, время, логическое значение)</a:t>
            </a:r>
          </a:p>
          <a:p>
            <a:pPr eaLnBrk="1" hangingPunct="1">
              <a:spcBef>
                <a:spcPct val="0"/>
              </a:spcBef>
              <a:buClr>
                <a:srgbClr val="FF0000"/>
              </a:buClr>
              <a:buFont typeface="Wingdings" panose="05000000000000000000" pitchFamily="2" charset="2"/>
              <a:buChar char="§"/>
            </a:pPr>
            <a:r>
              <a:rPr lang="ru-RU" altLang="ru-RU" sz="2400"/>
              <a:t>большой объем файлов</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dissolve">
                                      <p:cBhvr>
                                        <p:cTn id="15" dur="500"/>
                                        <p:tgtEl>
                                          <p:spTgt spid="4">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dissolve">
                                      <p:cBhvr>
                                        <p:cTn id="20" dur="500"/>
                                        <p:tgtEl>
                                          <p:spTgt spid="4">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dissolve">
                                      <p:cBhvr>
                                        <p:cTn id="25" dur="500"/>
                                        <p:tgtEl>
                                          <p:spTgt spid="4">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dissolve">
                                      <p:cBhvr>
                                        <p:cTn id="30" dur="500"/>
                                        <p:tgtEl>
                                          <p:spTgt spid="5"/>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animEffect transition="in" filter="dissolve">
                                      <p:cBhvr>
                                        <p:cTn id="33" dur="500"/>
                                        <p:tgtEl>
                                          <p:spTgt spid="14">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4">
                                            <p:txEl>
                                              <p:pRg st="1" end="1"/>
                                            </p:txEl>
                                          </p:spTgt>
                                        </p:tgtEl>
                                        <p:attrNameLst>
                                          <p:attrName>style.visibility</p:attrName>
                                        </p:attrNameLst>
                                      </p:cBhvr>
                                      <p:to>
                                        <p:strVal val="visible"/>
                                      </p:to>
                                    </p:set>
                                    <p:animEffect transition="in" filter="dissolve">
                                      <p:cBhvr>
                                        <p:cTn id="38" dur="500"/>
                                        <p:tgtEl>
                                          <p:spTgt spid="14">
                                            <p:txEl>
                                              <p:pRg st="1" end="1"/>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4">
                                            <p:txEl>
                                              <p:pRg st="2" end="2"/>
                                            </p:txEl>
                                          </p:spTgt>
                                        </p:tgtEl>
                                        <p:attrNameLst>
                                          <p:attrName>style.visibility</p:attrName>
                                        </p:attrNameLst>
                                      </p:cBhvr>
                                      <p:to>
                                        <p:strVal val="visible"/>
                                      </p:to>
                                    </p:set>
                                    <p:animEffect transition="in" filter="dissolve">
                                      <p:cBhvr>
                                        <p:cTn id="43"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4"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Заголовок 1">
            <a:extLst>
              <a:ext uri="{FF2B5EF4-FFF2-40B4-BE49-F238E27FC236}">
                <a16:creationId xmlns:a16="http://schemas.microsoft.com/office/drawing/2014/main" id="{9984A4C2-D51E-44A5-9416-1177447F4AEE}"/>
              </a:ext>
            </a:extLst>
          </p:cNvPr>
          <p:cNvSpPr>
            <a:spLocks noGrp="1"/>
          </p:cNvSpPr>
          <p:nvPr>
            <p:ph type="title"/>
          </p:nvPr>
        </p:nvSpPr>
        <p:spPr>
          <a:xfrm>
            <a:off x="311150" y="301625"/>
            <a:ext cx="8375650" cy="471488"/>
          </a:xfrm>
        </p:spPr>
        <p:txBody>
          <a:bodyPr/>
          <a:lstStyle/>
          <a:p>
            <a:r>
              <a:rPr lang="en-US" altLang="ru-RU"/>
              <a:t>XHTML</a:t>
            </a:r>
            <a:endParaRPr lang="ru-RU" altLang="ru-RU"/>
          </a:p>
        </p:txBody>
      </p:sp>
      <p:sp>
        <p:nvSpPr>
          <p:cNvPr id="111619" name="Номер слайда 2">
            <a:extLst>
              <a:ext uri="{FF2B5EF4-FFF2-40B4-BE49-F238E27FC236}">
                <a16:creationId xmlns:a16="http://schemas.microsoft.com/office/drawing/2014/main" id="{7B04C929-E041-42F1-A25A-CFCFD58BCC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C03C34F-AD7E-4708-849A-53D3B0920D7C}" type="slidenum">
              <a:rPr lang="ru-RU" altLang="ru-RU" sz="1400"/>
              <a:pPr>
                <a:spcBef>
                  <a:spcPct val="0"/>
                </a:spcBef>
                <a:buFontTx/>
                <a:buNone/>
              </a:pPr>
              <a:t>102</a:t>
            </a:fld>
            <a:endParaRPr lang="ru-RU" altLang="ru-RU" sz="1400"/>
          </a:p>
        </p:txBody>
      </p:sp>
      <p:sp>
        <p:nvSpPr>
          <p:cNvPr id="111620" name="Прямоугольник 3">
            <a:extLst>
              <a:ext uri="{FF2B5EF4-FFF2-40B4-BE49-F238E27FC236}">
                <a16:creationId xmlns:a16="http://schemas.microsoft.com/office/drawing/2014/main" id="{CCD52563-FD4B-447C-BAA6-B9D3BF372C7B}"/>
              </a:ext>
            </a:extLst>
          </p:cNvPr>
          <p:cNvSpPr>
            <a:spLocks noChangeArrowheads="1"/>
          </p:cNvSpPr>
          <p:nvPr/>
        </p:nvSpPr>
        <p:spPr bwMode="auto">
          <a:xfrm>
            <a:off x="412750" y="806450"/>
            <a:ext cx="71834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400"/>
              <a:t>Задача: автоматическая обработка веб-страниц</a:t>
            </a:r>
          </a:p>
        </p:txBody>
      </p:sp>
      <p:sp>
        <p:nvSpPr>
          <p:cNvPr id="71685" name="TextBox 30">
            <a:extLst>
              <a:ext uri="{FF2B5EF4-FFF2-40B4-BE49-F238E27FC236}">
                <a16:creationId xmlns:a16="http://schemas.microsoft.com/office/drawing/2014/main" id="{87D34C90-56DE-4D4E-8D26-5D18C1918C3A}"/>
              </a:ext>
            </a:extLst>
          </p:cNvPr>
          <p:cNvSpPr txBox="1">
            <a:spLocks noChangeArrowheads="1"/>
          </p:cNvSpPr>
          <p:nvPr/>
        </p:nvSpPr>
        <p:spPr bwMode="auto">
          <a:xfrm>
            <a:off x="388938" y="1239838"/>
            <a:ext cx="84375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2400" b="1">
                <a:solidFill>
                  <a:srgbClr val="333399"/>
                </a:solidFill>
              </a:rPr>
              <a:t>HTML</a:t>
            </a:r>
            <a:r>
              <a:rPr lang="ru-RU" altLang="ru-RU" sz="2400"/>
              <a:t>:</a:t>
            </a:r>
          </a:p>
        </p:txBody>
      </p:sp>
      <p:grpSp>
        <p:nvGrpSpPr>
          <p:cNvPr id="2" name="Group 14">
            <a:extLst>
              <a:ext uri="{FF2B5EF4-FFF2-40B4-BE49-F238E27FC236}">
                <a16:creationId xmlns:a16="http://schemas.microsoft.com/office/drawing/2014/main" id="{3E36665E-DB5D-4AC3-8243-D9DFD7D153A8}"/>
              </a:ext>
            </a:extLst>
          </p:cNvPr>
          <p:cNvGrpSpPr>
            <a:grpSpLocks noChangeAspect="1"/>
          </p:cNvGrpSpPr>
          <p:nvPr/>
        </p:nvGrpSpPr>
        <p:grpSpPr bwMode="auto">
          <a:xfrm>
            <a:off x="1538288" y="1300163"/>
            <a:ext cx="395287" cy="395287"/>
            <a:chOff x="552" y="2523"/>
            <a:chExt cx="1728" cy="1728"/>
          </a:xfrm>
        </p:grpSpPr>
        <p:sp>
          <p:nvSpPr>
            <p:cNvPr id="111634" name="Oval 15">
              <a:extLst>
                <a:ext uri="{FF2B5EF4-FFF2-40B4-BE49-F238E27FC236}">
                  <a16:creationId xmlns:a16="http://schemas.microsoft.com/office/drawing/2014/main" id="{FEA9916D-8BBE-460A-ACCB-F96A19FE846C}"/>
                </a:ext>
              </a:extLst>
            </p:cNvPr>
            <p:cNvSpPr>
              <a:spLocks noChangeAspect="1" noChangeArrowheads="1"/>
            </p:cNvSpPr>
            <p:nvPr/>
          </p:nvSpPr>
          <p:spPr bwMode="auto">
            <a:xfrm>
              <a:off x="552" y="2523"/>
              <a:ext cx="1728" cy="1728"/>
            </a:xfrm>
            <a:prstGeom prst="ellipse">
              <a:avLst/>
            </a:prstGeom>
            <a:solidFill>
              <a:srgbClr val="FF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111635" name="Rectangle 16">
              <a:extLst>
                <a:ext uri="{FF2B5EF4-FFF2-40B4-BE49-F238E27FC236}">
                  <a16:creationId xmlns:a16="http://schemas.microsoft.com/office/drawing/2014/main" id="{0A89853D-7F64-44AA-9CDA-811F2F7A4CC2}"/>
                </a:ext>
              </a:extLst>
            </p:cNvPr>
            <p:cNvSpPr>
              <a:spLocks noChangeAspect="1" noChangeArrowheads="1"/>
            </p:cNvSpPr>
            <p:nvPr/>
          </p:nvSpPr>
          <p:spPr bwMode="auto">
            <a:xfrm>
              <a:off x="774" y="3183"/>
              <a:ext cx="1299" cy="423"/>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grpSp>
      <p:sp>
        <p:nvSpPr>
          <p:cNvPr id="9" name="Rectangle 17">
            <a:extLst>
              <a:ext uri="{FF2B5EF4-FFF2-40B4-BE49-F238E27FC236}">
                <a16:creationId xmlns:a16="http://schemas.microsoft.com/office/drawing/2014/main" id="{B7309075-523A-4072-9B75-AFE8D901ECD5}"/>
              </a:ext>
            </a:extLst>
          </p:cNvPr>
          <p:cNvSpPr>
            <a:spLocks noChangeArrowheads="1"/>
          </p:cNvSpPr>
          <p:nvPr/>
        </p:nvSpPr>
        <p:spPr bwMode="auto">
          <a:xfrm>
            <a:off x="1957388" y="1285875"/>
            <a:ext cx="70723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spAutoFit/>
          </a:bodyPr>
          <a:lstStyle>
            <a:lvl1pPr marL="177800" indent="-1778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
                <a:srgbClr val="FF0000"/>
              </a:buClr>
              <a:buFont typeface="Wingdings" panose="05000000000000000000" pitchFamily="2" charset="2"/>
              <a:buChar char="§"/>
            </a:pPr>
            <a:r>
              <a:rPr lang="ru-RU" altLang="ru-RU" sz="2400"/>
              <a:t>нестрогий синтаксис (можно не закрывать </a:t>
            </a:r>
            <a:r>
              <a:rPr lang="en-US" altLang="ru-RU" sz="2400" b="1">
                <a:solidFill>
                  <a:srgbClr val="333399"/>
                </a:solidFill>
                <a:latin typeface="Courier New" panose="02070309020205020404" pitchFamily="49" charset="0"/>
                <a:cs typeface="Courier New" panose="02070309020205020404" pitchFamily="49" charset="0"/>
              </a:rPr>
              <a:t>&lt;p&gt;</a:t>
            </a:r>
            <a:r>
              <a:rPr lang="ru-RU" altLang="ru-RU" sz="2400"/>
              <a:t>)</a:t>
            </a:r>
          </a:p>
          <a:p>
            <a:pPr eaLnBrk="1" hangingPunct="1">
              <a:spcBef>
                <a:spcPct val="0"/>
              </a:spcBef>
              <a:buClr>
                <a:srgbClr val="FF0000"/>
              </a:buClr>
              <a:buFont typeface="Wingdings" panose="05000000000000000000" pitchFamily="2" charset="2"/>
              <a:buChar char="§"/>
            </a:pPr>
            <a:r>
              <a:rPr lang="ru-RU" altLang="ru-RU" sz="2400"/>
              <a:t>не различаются заглавные и строчные буквы</a:t>
            </a:r>
          </a:p>
        </p:txBody>
      </p:sp>
      <p:sp>
        <p:nvSpPr>
          <p:cNvPr id="10" name="TextBox 30">
            <a:extLst>
              <a:ext uri="{FF2B5EF4-FFF2-40B4-BE49-F238E27FC236}">
                <a16:creationId xmlns:a16="http://schemas.microsoft.com/office/drawing/2014/main" id="{925947A9-76A8-46FA-B55E-44FA20A4DEAF}"/>
              </a:ext>
            </a:extLst>
          </p:cNvPr>
          <p:cNvSpPr txBox="1">
            <a:spLocks noChangeArrowheads="1"/>
          </p:cNvSpPr>
          <p:nvPr/>
        </p:nvSpPr>
        <p:spPr bwMode="auto">
          <a:xfrm>
            <a:off x="388938" y="2046288"/>
            <a:ext cx="8437562" cy="357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2400" b="1">
                <a:solidFill>
                  <a:srgbClr val="333399"/>
                </a:solidFill>
              </a:rPr>
              <a:t>XHTML</a:t>
            </a:r>
            <a:r>
              <a:rPr lang="en-US" altLang="ru-RU" sz="2400"/>
              <a:t> = e</a:t>
            </a:r>
            <a:r>
              <a:rPr lang="en-US" altLang="ru-RU" sz="2400" b="1" i="1"/>
              <a:t>X</a:t>
            </a:r>
            <a:r>
              <a:rPr lang="ru-RU" altLang="ru-RU" sz="2400" i="1"/>
              <a:t>tensible </a:t>
            </a:r>
            <a:r>
              <a:rPr lang="ru-RU" altLang="ru-RU" sz="2400" b="1" i="1"/>
              <a:t>H</a:t>
            </a:r>
            <a:r>
              <a:rPr lang="ru-RU" altLang="ru-RU" sz="2400" i="1"/>
              <a:t>ypertext </a:t>
            </a:r>
            <a:r>
              <a:rPr lang="ru-RU" altLang="ru-RU" sz="2400" b="1" i="1"/>
              <a:t>M</a:t>
            </a:r>
            <a:r>
              <a:rPr lang="ru-RU" altLang="ru-RU" sz="2400" i="1"/>
              <a:t>arkup </a:t>
            </a:r>
            <a:r>
              <a:rPr lang="ru-RU" altLang="ru-RU" sz="2400" b="1" i="1"/>
              <a:t>L</a:t>
            </a:r>
            <a:r>
              <a:rPr lang="ru-RU" altLang="ru-RU" sz="2400" i="1"/>
              <a:t>anguage</a:t>
            </a:r>
            <a:endParaRPr lang="en-US" altLang="ru-RU" sz="2400" i="1"/>
          </a:p>
          <a:p>
            <a:pPr eaLnBrk="1" hangingPunct="1">
              <a:spcBef>
                <a:spcPct val="0"/>
              </a:spcBef>
            </a:pPr>
            <a:r>
              <a:rPr lang="ru-RU" altLang="ru-RU" sz="2400"/>
              <a:t>имена тегов и атрибутов </a:t>
            </a:r>
            <a:r>
              <a:rPr lang="en-US" altLang="ru-RU" sz="2400"/>
              <a:t>– </a:t>
            </a:r>
            <a:r>
              <a:rPr lang="ru-RU" altLang="ru-RU" sz="2400"/>
              <a:t>только строчные буквы</a:t>
            </a:r>
          </a:p>
          <a:p>
            <a:pPr eaLnBrk="1" hangingPunct="1">
              <a:spcBef>
                <a:spcPct val="0"/>
              </a:spcBef>
            </a:pPr>
            <a:r>
              <a:rPr lang="ru-RU" altLang="ru-RU" sz="2400"/>
              <a:t>все тэги должны быть закрыты (например, </a:t>
            </a:r>
            <a:r>
              <a:rPr lang="ru-RU" altLang="ru-RU" sz="2400" b="1">
                <a:solidFill>
                  <a:srgbClr val="333399"/>
                </a:solidFill>
                <a:latin typeface="Courier New" panose="02070309020205020404" pitchFamily="49" charset="0"/>
                <a:cs typeface="Courier New" panose="02070309020205020404" pitchFamily="49" charset="0"/>
              </a:rPr>
              <a:t>&lt;br /&gt;</a:t>
            </a:r>
            <a:r>
              <a:rPr lang="ru-RU" altLang="ru-RU" sz="2400"/>
              <a:t>)</a:t>
            </a:r>
          </a:p>
          <a:p>
            <a:pPr eaLnBrk="1" hangingPunct="1">
              <a:spcBef>
                <a:spcPct val="0"/>
              </a:spcBef>
            </a:pPr>
            <a:r>
              <a:rPr lang="ru-RU" altLang="ru-RU" sz="2400"/>
              <a:t>правильная вложенность тэгов</a:t>
            </a:r>
          </a:p>
          <a:p>
            <a:pPr eaLnBrk="1" hangingPunct="1">
              <a:spcBef>
                <a:spcPct val="0"/>
              </a:spcBef>
              <a:buFontTx/>
              <a:buNone/>
            </a:pPr>
            <a:r>
              <a:rPr lang="ru-RU" altLang="ru-RU" sz="2400" b="1">
                <a:latin typeface="Courier New" panose="02070309020205020404" pitchFamily="49" charset="0"/>
                <a:cs typeface="Courier New" panose="02070309020205020404" pitchFamily="49" charset="0"/>
              </a:rPr>
              <a:t>  </a:t>
            </a:r>
          </a:p>
          <a:p>
            <a:pPr eaLnBrk="1" hangingPunct="1">
              <a:spcBef>
                <a:spcPts val="600"/>
              </a:spcBef>
            </a:pPr>
            <a:r>
              <a:rPr lang="ru-RU" altLang="ru-RU" sz="2400"/>
              <a:t>значения атрибутов в кавычках</a:t>
            </a:r>
          </a:p>
          <a:p>
            <a:pPr eaLnBrk="1" hangingPunct="1">
              <a:spcBef>
                <a:spcPct val="0"/>
              </a:spcBef>
              <a:buFontTx/>
              <a:buNone/>
            </a:pPr>
            <a:r>
              <a:rPr lang="ru-RU" altLang="ru-RU" sz="2400" b="1">
                <a:latin typeface="Courier New" panose="02070309020205020404" pitchFamily="49" charset="0"/>
                <a:cs typeface="Courier New" panose="02070309020205020404" pitchFamily="49" charset="0"/>
              </a:rPr>
              <a:t>  </a:t>
            </a:r>
          </a:p>
          <a:p>
            <a:pPr eaLnBrk="1" hangingPunct="1">
              <a:spcBef>
                <a:spcPts val="600"/>
              </a:spcBef>
            </a:pPr>
            <a:r>
              <a:rPr lang="ru-RU" altLang="ru-RU" sz="2400"/>
              <a:t>замена служебных символов:</a:t>
            </a:r>
          </a:p>
          <a:p>
            <a:pPr eaLnBrk="1" hangingPunct="1">
              <a:spcBef>
                <a:spcPct val="0"/>
              </a:spcBef>
              <a:buFontTx/>
              <a:buNone/>
            </a:pPr>
            <a:r>
              <a:rPr lang="en-US" altLang="ru-RU" sz="2400"/>
              <a:t>  </a:t>
            </a:r>
            <a:r>
              <a:rPr lang="ru-RU" altLang="ru-RU" sz="2400"/>
              <a:t>  «</a:t>
            </a:r>
            <a:r>
              <a:rPr lang="ru-RU" altLang="ru-RU" sz="2400" b="1">
                <a:solidFill>
                  <a:srgbClr val="333399"/>
                </a:solidFill>
                <a:latin typeface="Courier New" panose="02070309020205020404" pitchFamily="49" charset="0"/>
                <a:cs typeface="Courier New" panose="02070309020205020404" pitchFamily="49" charset="0"/>
              </a:rPr>
              <a:t>&lt;</a:t>
            </a:r>
            <a:r>
              <a:rPr lang="ru-RU" altLang="ru-RU" sz="2400"/>
              <a:t>» </a:t>
            </a:r>
            <a:r>
              <a:rPr lang="ru-RU" altLang="ru-RU" sz="2400">
                <a:sym typeface="Symbol" panose="05050102010706020507" pitchFamily="18" charset="2"/>
              </a:rPr>
              <a:t></a:t>
            </a:r>
            <a:r>
              <a:rPr lang="en-US" altLang="ru-RU" sz="2400">
                <a:sym typeface="Symbol" panose="05050102010706020507" pitchFamily="18" charset="2"/>
              </a:rPr>
              <a:t> </a:t>
            </a:r>
            <a:r>
              <a:rPr lang="ru-RU" altLang="ru-RU" sz="2400"/>
              <a:t>«</a:t>
            </a:r>
            <a:r>
              <a:rPr lang="ru-RU" altLang="ru-RU" sz="2400" b="1">
                <a:solidFill>
                  <a:srgbClr val="FF0000"/>
                </a:solidFill>
                <a:latin typeface="Courier New" panose="02070309020205020404" pitchFamily="49" charset="0"/>
                <a:cs typeface="Courier New" panose="02070309020205020404" pitchFamily="49" charset="0"/>
              </a:rPr>
              <a:t>&amp;lt;</a:t>
            </a:r>
            <a:r>
              <a:rPr lang="ru-RU" altLang="ru-RU" sz="2400"/>
              <a:t>» </a:t>
            </a:r>
            <a:r>
              <a:rPr lang="en-US" altLang="ru-RU" sz="2400"/>
              <a:t>        </a:t>
            </a:r>
            <a:r>
              <a:rPr lang="ru-RU" altLang="ru-RU" sz="2400"/>
              <a:t>«</a:t>
            </a:r>
            <a:r>
              <a:rPr lang="ru-RU" altLang="ru-RU" sz="2400" b="1">
                <a:solidFill>
                  <a:srgbClr val="333399"/>
                </a:solidFill>
                <a:latin typeface="Courier New" panose="02070309020205020404" pitchFamily="49" charset="0"/>
                <a:cs typeface="Courier New" panose="02070309020205020404" pitchFamily="49" charset="0"/>
              </a:rPr>
              <a:t>&amp;</a:t>
            </a:r>
            <a:r>
              <a:rPr lang="ru-RU" altLang="ru-RU" sz="2400"/>
              <a:t>» </a:t>
            </a:r>
            <a:r>
              <a:rPr lang="ru-RU" altLang="ru-RU" sz="2400">
                <a:sym typeface="Symbol" panose="05050102010706020507" pitchFamily="18" charset="2"/>
              </a:rPr>
              <a:t></a:t>
            </a:r>
            <a:r>
              <a:rPr lang="en-US" altLang="ru-RU" sz="2400">
                <a:sym typeface="Symbol" panose="05050102010706020507" pitchFamily="18" charset="2"/>
              </a:rPr>
              <a:t> </a:t>
            </a:r>
            <a:r>
              <a:rPr lang="ru-RU" altLang="ru-RU" sz="2400"/>
              <a:t>«</a:t>
            </a:r>
            <a:r>
              <a:rPr lang="ru-RU" altLang="ru-RU" sz="2400" b="1">
                <a:solidFill>
                  <a:srgbClr val="FF0000"/>
                </a:solidFill>
                <a:latin typeface="Courier New" panose="02070309020205020404" pitchFamily="49" charset="0"/>
                <a:cs typeface="Courier New" panose="02070309020205020404" pitchFamily="49" charset="0"/>
              </a:rPr>
              <a:t>&amp;amp</a:t>
            </a:r>
            <a:r>
              <a:rPr lang="en-US" altLang="ru-RU" sz="2400" b="1">
                <a:solidFill>
                  <a:srgbClr val="FF0000"/>
                </a:solidFill>
                <a:latin typeface="Courier New" panose="02070309020205020404" pitchFamily="49" charset="0"/>
                <a:cs typeface="Courier New" panose="02070309020205020404" pitchFamily="49" charset="0"/>
              </a:rPr>
              <a:t>;</a:t>
            </a:r>
            <a:r>
              <a:rPr lang="ru-RU" altLang="ru-RU" sz="2400"/>
              <a:t>»</a:t>
            </a:r>
          </a:p>
        </p:txBody>
      </p:sp>
      <p:sp>
        <p:nvSpPr>
          <p:cNvPr id="71689" name="Прямоугольник 10">
            <a:extLst>
              <a:ext uri="{FF2B5EF4-FFF2-40B4-BE49-F238E27FC236}">
                <a16:creationId xmlns:a16="http://schemas.microsoft.com/office/drawing/2014/main" id="{D16AE06B-F93B-4A7E-AD2D-3E868F8154C5}"/>
              </a:ext>
            </a:extLst>
          </p:cNvPr>
          <p:cNvSpPr>
            <a:spLocks noChangeArrowheads="1"/>
          </p:cNvSpPr>
          <p:nvPr/>
        </p:nvSpPr>
        <p:spPr bwMode="auto">
          <a:xfrm>
            <a:off x="2347913" y="5643563"/>
            <a:ext cx="1038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2400" b="1">
                <a:solidFill>
                  <a:srgbClr val="333399"/>
                </a:solidFill>
              </a:rPr>
              <a:t>HTML</a:t>
            </a:r>
            <a:endParaRPr lang="ru-RU" altLang="ru-RU" sz="1800"/>
          </a:p>
        </p:txBody>
      </p:sp>
      <p:sp>
        <p:nvSpPr>
          <p:cNvPr id="71690" name="Полилиния 11">
            <a:extLst>
              <a:ext uri="{FF2B5EF4-FFF2-40B4-BE49-F238E27FC236}">
                <a16:creationId xmlns:a16="http://schemas.microsoft.com/office/drawing/2014/main" id="{A52222EF-EF36-46CE-AECB-0D04573D856C}"/>
              </a:ext>
            </a:extLst>
          </p:cNvPr>
          <p:cNvSpPr>
            <a:spLocks noChangeArrowheads="1"/>
          </p:cNvSpPr>
          <p:nvPr/>
        </p:nvSpPr>
        <p:spPr bwMode="auto">
          <a:xfrm>
            <a:off x="3467100" y="5843588"/>
            <a:ext cx="2484438" cy="0"/>
          </a:xfrm>
          <a:custGeom>
            <a:avLst/>
            <a:gdLst>
              <a:gd name="T0" fmla="*/ 0 w 2057400"/>
              <a:gd name="T1" fmla="*/ 0 h 28575"/>
              <a:gd name="T2" fmla="*/ 13562403 w 2057400"/>
              <a:gd name="T3" fmla="*/ 0 h 28575"/>
              <a:gd name="T4" fmla="*/ 0 60000 65536"/>
              <a:gd name="T5" fmla="*/ 0 60000 65536"/>
              <a:gd name="T6" fmla="*/ 0 w 2057400"/>
              <a:gd name="T7" fmla="*/ 0 h 28575"/>
              <a:gd name="T8" fmla="*/ 2057400 w 2057400"/>
              <a:gd name="T9" fmla="*/ 0 h 28575"/>
            </a:gdLst>
            <a:ahLst/>
            <a:cxnLst>
              <a:cxn ang="T4">
                <a:pos x="T0" y="T1"/>
              </a:cxn>
              <a:cxn ang="T5">
                <a:pos x="T2" y="T3"/>
              </a:cxn>
            </a:cxnLst>
            <a:rect l="T6" t="T7" r="T8" b="T9"/>
            <a:pathLst>
              <a:path w="2057400" h="28575">
                <a:moveTo>
                  <a:pt x="0" y="28575"/>
                </a:moveTo>
                <a:lnTo>
                  <a:pt x="2057400" y="0"/>
                </a:lnTo>
              </a:path>
            </a:pathLst>
          </a:custGeom>
          <a:noFill/>
          <a:ln w="19050" algn="ctr">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 name="Прямоугольник 12">
            <a:extLst>
              <a:ext uri="{FF2B5EF4-FFF2-40B4-BE49-F238E27FC236}">
                <a16:creationId xmlns:a16="http://schemas.microsoft.com/office/drawing/2014/main" id="{08125232-C276-4E03-A669-747C0B41B5A5}"/>
              </a:ext>
            </a:extLst>
          </p:cNvPr>
          <p:cNvSpPr>
            <a:spLocks noChangeArrowheads="1"/>
          </p:cNvSpPr>
          <p:nvPr/>
        </p:nvSpPr>
        <p:spPr bwMode="auto">
          <a:xfrm>
            <a:off x="4176713" y="6065838"/>
            <a:ext cx="1244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2400" b="1">
                <a:solidFill>
                  <a:srgbClr val="7575D1"/>
                </a:solidFill>
              </a:rPr>
              <a:t>XHTML</a:t>
            </a:r>
            <a:endParaRPr lang="ru-RU" altLang="ru-RU" sz="1800">
              <a:solidFill>
                <a:srgbClr val="7575D1"/>
              </a:solidFill>
            </a:endParaRPr>
          </a:p>
        </p:txBody>
      </p:sp>
      <p:sp>
        <p:nvSpPr>
          <p:cNvPr id="71693" name="Полилиния 14">
            <a:extLst>
              <a:ext uri="{FF2B5EF4-FFF2-40B4-BE49-F238E27FC236}">
                <a16:creationId xmlns:a16="http://schemas.microsoft.com/office/drawing/2014/main" id="{3456B364-5BC0-4D57-9556-21587387E865}"/>
              </a:ext>
            </a:extLst>
          </p:cNvPr>
          <p:cNvSpPr>
            <a:spLocks noChangeArrowheads="1"/>
          </p:cNvSpPr>
          <p:nvPr/>
        </p:nvSpPr>
        <p:spPr bwMode="auto">
          <a:xfrm>
            <a:off x="3467100" y="5899150"/>
            <a:ext cx="793750" cy="412750"/>
          </a:xfrm>
          <a:custGeom>
            <a:avLst/>
            <a:gdLst>
              <a:gd name="T0" fmla="*/ 0 w 793750"/>
              <a:gd name="T1" fmla="*/ 7618 h 411691"/>
              <a:gd name="T2" fmla="*/ 393700 w 793750"/>
              <a:gd name="T3" fmla="*/ 59876 h 411691"/>
              <a:gd name="T4" fmla="*/ 488950 w 793750"/>
              <a:gd name="T5" fmla="*/ 366881 h 411691"/>
              <a:gd name="T6" fmla="*/ 793750 w 793750"/>
              <a:gd name="T7" fmla="*/ 399540 h 411691"/>
              <a:gd name="T8" fmla="*/ 0 60000 65536"/>
              <a:gd name="T9" fmla="*/ 0 60000 65536"/>
              <a:gd name="T10" fmla="*/ 0 60000 65536"/>
              <a:gd name="T11" fmla="*/ 0 60000 65536"/>
              <a:gd name="T12" fmla="*/ 0 w 793750"/>
              <a:gd name="T13" fmla="*/ 0 h 411691"/>
              <a:gd name="T14" fmla="*/ 793750 w 793750"/>
              <a:gd name="T15" fmla="*/ 411691 h 411691"/>
            </a:gdLst>
            <a:ahLst/>
            <a:cxnLst>
              <a:cxn ang="T8">
                <a:pos x="T0" y="T1"/>
              </a:cxn>
              <a:cxn ang="T9">
                <a:pos x="T2" y="T3"/>
              </a:cxn>
              <a:cxn ang="T10">
                <a:pos x="T4" y="T5"/>
              </a:cxn>
              <a:cxn ang="T11">
                <a:pos x="T6" y="T7"/>
              </a:cxn>
            </a:cxnLst>
            <a:rect l="T12" t="T13" r="T14" b="T15"/>
            <a:pathLst>
              <a:path w="793750" h="411691">
                <a:moveTo>
                  <a:pt x="0" y="7408"/>
                </a:moveTo>
                <a:cubicBezTo>
                  <a:pt x="163248" y="6086"/>
                  <a:pt x="312208" y="0"/>
                  <a:pt x="393700" y="58208"/>
                </a:cubicBezTo>
                <a:cubicBezTo>
                  <a:pt x="475192" y="116416"/>
                  <a:pt x="422275" y="301625"/>
                  <a:pt x="488950" y="356658"/>
                </a:cubicBezTo>
                <a:cubicBezTo>
                  <a:pt x="555625" y="411691"/>
                  <a:pt x="674687" y="400049"/>
                  <a:pt x="793750" y="388408"/>
                </a:cubicBezTo>
              </a:path>
            </a:pathLst>
          </a:custGeom>
          <a:noFill/>
          <a:ln w="19050" algn="ctr">
            <a:solidFill>
              <a:srgbClr val="FF0000"/>
            </a:solidFill>
            <a:prstDash val="sysDash"/>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8" name="Прямоугольник 17">
            <a:extLst>
              <a:ext uri="{FF2B5EF4-FFF2-40B4-BE49-F238E27FC236}">
                <a16:creationId xmlns:a16="http://schemas.microsoft.com/office/drawing/2014/main" id="{A214C3AE-27E1-4611-A45D-252A332CDE13}"/>
              </a:ext>
            </a:extLst>
          </p:cNvPr>
          <p:cNvSpPr/>
          <p:nvPr/>
        </p:nvSpPr>
        <p:spPr>
          <a:xfrm>
            <a:off x="882650" y="3546475"/>
            <a:ext cx="5346700" cy="461963"/>
          </a:xfrm>
          <a:prstGeom prst="rect">
            <a:avLst/>
          </a:prstGeom>
          <a:solidFill>
            <a:srgbClr val="FFFF99"/>
          </a:solidFill>
          <a:effectLst>
            <a:outerShdw blurRad="50800" dist="38100" dir="2700000" algn="tl" rotWithShape="0">
              <a:prstClr val="black">
                <a:alpha val="40000"/>
              </a:prstClr>
            </a:outerShdw>
          </a:effectLst>
        </p:spPr>
        <p:txBody>
          <a:bodyPr wrap="none">
            <a:spAutoFit/>
          </a:bodyPr>
          <a:lstStyle/>
          <a:p>
            <a:pPr eaLnBrk="1" hangingPunct="1">
              <a:defRPr/>
            </a:pPr>
            <a:r>
              <a:rPr lang="ru-RU" sz="2400" b="1">
                <a:solidFill>
                  <a:srgbClr val="000000"/>
                </a:solidFill>
                <a:latin typeface="Courier New" pitchFamily="49" charset="0"/>
                <a:cs typeface="Courier New" pitchFamily="49" charset="0"/>
              </a:rPr>
              <a:t>&lt;</a:t>
            </a:r>
            <a:r>
              <a:rPr lang="ru-RU" sz="2400" b="1">
                <a:solidFill>
                  <a:srgbClr val="FF0000"/>
                </a:solidFill>
                <a:latin typeface="Courier New" pitchFamily="49" charset="0"/>
                <a:cs typeface="Courier New" pitchFamily="49" charset="0"/>
              </a:rPr>
              <a:t>p</a:t>
            </a:r>
            <a:r>
              <a:rPr lang="ru-RU" sz="2400" b="1">
                <a:solidFill>
                  <a:srgbClr val="000000"/>
                </a:solidFill>
                <a:latin typeface="Courier New" pitchFamily="49" charset="0"/>
                <a:cs typeface="Courier New" pitchFamily="49" charset="0"/>
              </a:rPr>
              <a:t>&gt;&lt;</a:t>
            </a:r>
            <a:r>
              <a:rPr lang="ru-RU" sz="2400" b="1">
                <a:solidFill>
                  <a:srgbClr val="0000FF"/>
                </a:solidFill>
                <a:latin typeface="Courier New" pitchFamily="49" charset="0"/>
                <a:cs typeface="Courier New" pitchFamily="49" charset="0"/>
              </a:rPr>
              <a:t>strong</a:t>
            </a:r>
            <a:r>
              <a:rPr lang="ru-RU" sz="2400" b="1">
                <a:solidFill>
                  <a:srgbClr val="000000"/>
                </a:solidFill>
                <a:latin typeface="Courier New" pitchFamily="49" charset="0"/>
                <a:cs typeface="Courier New" pitchFamily="49" charset="0"/>
              </a:rPr>
              <a:t>&gt;Вася&lt;/</a:t>
            </a:r>
            <a:r>
              <a:rPr lang="ru-RU" sz="2400" b="1">
                <a:solidFill>
                  <a:srgbClr val="FF0000"/>
                </a:solidFill>
                <a:latin typeface="Courier New" pitchFamily="49" charset="0"/>
                <a:cs typeface="Courier New" pitchFamily="49" charset="0"/>
              </a:rPr>
              <a:t>p</a:t>
            </a:r>
            <a:r>
              <a:rPr lang="ru-RU" sz="2400" b="1">
                <a:solidFill>
                  <a:srgbClr val="000000"/>
                </a:solidFill>
                <a:latin typeface="Courier New" pitchFamily="49" charset="0"/>
                <a:cs typeface="Courier New" pitchFamily="49" charset="0"/>
              </a:rPr>
              <a:t>&gt;&lt;/</a:t>
            </a:r>
            <a:r>
              <a:rPr lang="ru-RU" sz="2400" b="1">
                <a:solidFill>
                  <a:srgbClr val="0000FF"/>
                </a:solidFill>
                <a:latin typeface="Courier New" pitchFamily="49" charset="0"/>
                <a:cs typeface="Courier New" pitchFamily="49" charset="0"/>
              </a:rPr>
              <a:t>strong</a:t>
            </a:r>
            <a:r>
              <a:rPr lang="ru-RU" sz="2400" b="1">
                <a:solidFill>
                  <a:srgbClr val="000000"/>
                </a:solidFill>
                <a:latin typeface="Courier New" pitchFamily="49" charset="0"/>
                <a:cs typeface="Courier New" pitchFamily="49" charset="0"/>
              </a:rPr>
              <a:t>&gt;</a:t>
            </a:r>
            <a:endParaRPr lang="ru-RU">
              <a:latin typeface="Arial" charset="0"/>
              <a:cs typeface="+mn-cs"/>
            </a:endParaRPr>
          </a:p>
        </p:txBody>
      </p:sp>
      <p:sp>
        <p:nvSpPr>
          <p:cNvPr id="19" name="Прямоугольник 18">
            <a:extLst>
              <a:ext uri="{FF2B5EF4-FFF2-40B4-BE49-F238E27FC236}">
                <a16:creationId xmlns:a16="http://schemas.microsoft.com/office/drawing/2014/main" id="{C8F24C93-E1A7-4737-87E9-89F887681A50}"/>
              </a:ext>
            </a:extLst>
          </p:cNvPr>
          <p:cNvSpPr/>
          <p:nvPr/>
        </p:nvSpPr>
        <p:spPr>
          <a:xfrm>
            <a:off x="882650" y="4379913"/>
            <a:ext cx="7277100" cy="461962"/>
          </a:xfrm>
          <a:prstGeom prst="rect">
            <a:avLst/>
          </a:prstGeom>
          <a:solidFill>
            <a:srgbClr val="FFFF99"/>
          </a:solidFill>
          <a:effectLst>
            <a:outerShdw blurRad="50800" dist="38100" dir="2700000" algn="tl" rotWithShape="0">
              <a:prstClr val="black">
                <a:alpha val="40000"/>
              </a:prstClr>
            </a:outerShdw>
          </a:effectLst>
        </p:spPr>
        <p:txBody>
          <a:bodyPr>
            <a:spAutoFit/>
          </a:bodyPr>
          <a:lstStyle/>
          <a:p>
            <a:pPr eaLnBrk="1" hangingPunct="1">
              <a:defRPr/>
            </a:pPr>
            <a:r>
              <a:rPr lang="ru-RU" sz="2400" b="1">
                <a:solidFill>
                  <a:srgbClr val="000000"/>
                </a:solidFill>
                <a:latin typeface="Courier New" pitchFamily="49" charset="0"/>
                <a:cs typeface="Courier New" pitchFamily="49" charset="0"/>
              </a:rPr>
              <a:t>&lt;img src=</a:t>
            </a:r>
            <a:r>
              <a:rPr lang="ru-RU" sz="2400" b="1">
                <a:solidFill>
                  <a:srgbClr val="FF0000"/>
                </a:solidFill>
                <a:latin typeface="Courier New" pitchFamily="49" charset="0"/>
                <a:cs typeface="Courier New" pitchFamily="49" charset="0"/>
              </a:rPr>
              <a:t>"</a:t>
            </a:r>
            <a:r>
              <a:rPr lang="ru-RU" sz="2400" b="1">
                <a:solidFill>
                  <a:srgbClr val="000000"/>
                </a:solidFill>
                <a:latin typeface="Courier New" pitchFamily="49" charset="0"/>
                <a:cs typeface="Courier New" pitchFamily="49" charset="0"/>
              </a:rPr>
              <a:t>dog.jpg</a:t>
            </a:r>
            <a:r>
              <a:rPr lang="ru-RU" sz="2400" b="1">
                <a:solidFill>
                  <a:srgbClr val="FF0000"/>
                </a:solidFill>
                <a:latin typeface="Courier New" pitchFamily="49" charset="0"/>
                <a:cs typeface="Courier New" pitchFamily="49" charset="0"/>
              </a:rPr>
              <a:t>"</a:t>
            </a:r>
            <a:r>
              <a:rPr lang="ru-RU" sz="2400" b="1">
                <a:solidFill>
                  <a:srgbClr val="000000"/>
                </a:solidFill>
                <a:latin typeface="Courier New" pitchFamily="49" charset="0"/>
                <a:cs typeface="Courier New" pitchFamily="49" charset="0"/>
              </a:rPr>
              <a:t> alt=</a:t>
            </a:r>
            <a:r>
              <a:rPr lang="ru-RU" sz="2400" b="1">
                <a:solidFill>
                  <a:srgbClr val="FF0000"/>
                </a:solidFill>
                <a:latin typeface="Courier New" pitchFamily="49" charset="0"/>
                <a:cs typeface="Courier New" pitchFamily="49" charset="0"/>
              </a:rPr>
              <a:t>"</a:t>
            </a:r>
            <a:r>
              <a:rPr lang="ru-RU" sz="2400" b="1">
                <a:solidFill>
                  <a:srgbClr val="000000"/>
                </a:solidFill>
                <a:latin typeface="Courier New" pitchFamily="49" charset="0"/>
                <a:cs typeface="Courier New" pitchFamily="49" charset="0"/>
              </a:rPr>
              <a:t>Пес Барбос</a:t>
            </a:r>
            <a:r>
              <a:rPr lang="ru-RU" sz="2400" b="1">
                <a:solidFill>
                  <a:srgbClr val="FF0000"/>
                </a:solidFill>
                <a:latin typeface="Courier New" pitchFamily="49" charset="0"/>
                <a:cs typeface="Courier New" pitchFamily="49" charset="0"/>
              </a:rPr>
              <a:t>"</a:t>
            </a:r>
            <a:r>
              <a:rPr lang="ru-RU" sz="2400" b="1">
                <a:solidFill>
                  <a:srgbClr val="000000"/>
                </a:solidFill>
                <a:latin typeface="Courier New" pitchFamily="49" charset="0"/>
                <a:cs typeface="Courier New" pitchFamily="49" charset="0"/>
              </a:rPr>
              <a:t> /&gt;</a:t>
            </a:r>
            <a:endParaRPr lang="ru-RU">
              <a:latin typeface="Arial" charset="0"/>
              <a:cs typeface="+mn-cs"/>
            </a:endParaRPr>
          </a:p>
        </p:txBody>
      </p:sp>
      <p:sp>
        <p:nvSpPr>
          <p:cNvPr id="111631" name="AutoShape 18" descr="http://iamvdo.me/conf/2013/meetupHTML5/vdo/demos/logo_html5.svg">
            <a:extLst>
              <a:ext uri="{FF2B5EF4-FFF2-40B4-BE49-F238E27FC236}">
                <a16:creationId xmlns:a16="http://schemas.microsoft.com/office/drawing/2014/main" id="{AE63C750-56F4-4686-BBD4-91CB4A97FD33}"/>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pic>
        <p:nvPicPr>
          <p:cNvPr id="71700" name="Picture 20" descr="http://www.w3.org/html/logo/downloads/HTML5_Logo_512.png">
            <a:extLst>
              <a:ext uri="{FF2B5EF4-FFF2-40B4-BE49-F238E27FC236}">
                <a16:creationId xmlns:a16="http://schemas.microsoft.com/office/drawing/2014/main" id="{AD327072-A639-40A2-8CEB-3F15FBC1AD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1688" y="5513388"/>
            <a:ext cx="8667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Полилиния 14">
            <a:extLst>
              <a:ext uri="{FF2B5EF4-FFF2-40B4-BE49-F238E27FC236}">
                <a16:creationId xmlns:a16="http://schemas.microsoft.com/office/drawing/2014/main" id="{16CCE1B5-C2FB-42E9-A15B-EA37A6A9E30A}"/>
              </a:ext>
            </a:extLst>
          </p:cNvPr>
          <p:cNvSpPr>
            <a:spLocks noChangeArrowheads="1"/>
          </p:cNvSpPr>
          <p:nvPr/>
        </p:nvSpPr>
        <p:spPr bwMode="auto">
          <a:xfrm flipV="1">
            <a:off x="5284788" y="6062663"/>
            <a:ext cx="684212" cy="215900"/>
          </a:xfrm>
          <a:custGeom>
            <a:avLst/>
            <a:gdLst>
              <a:gd name="T0" fmla="*/ 0 w 793750"/>
              <a:gd name="T1" fmla="*/ 12 h 411691"/>
              <a:gd name="T2" fmla="*/ 89146 w 793750"/>
              <a:gd name="T3" fmla="*/ 92 h 411691"/>
              <a:gd name="T4" fmla="*/ 110713 w 793750"/>
              <a:gd name="T5" fmla="*/ 561 h 411691"/>
              <a:gd name="T6" fmla="*/ 179729 w 793750"/>
              <a:gd name="T7" fmla="*/ 611 h 411691"/>
              <a:gd name="T8" fmla="*/ 0 60000 65536"/>
              <a:gd name="T9" fmla="*/ 0 60000 65536"/>
              <a:gd name="T10" fmla="*/ 0 60000 65536"/>
              <a:gd name="T11" fmla="*/ 0 60000 65536"/>
              <a:gd name="T12" fmla="*/ 0 w 793750"/>
              <a:gd name="T13" fmla="*/ 0 h 411691"/>
              <a:gd name="T14" fmla="*/ 793750 w 793750"/>
              <a:gd name="T15" fmla="*/ 411691 h 411691"/>
            </a:gdLst>
            <a:ahLst/>
            <a:cxnLst>
              <a:cxn ang="T8">
                <a:pos x="T0" y="T1"/>
              </a:cxn>
              <a:cxn ang="T9">
                <a:pos x="T2" y="T3"/>
              </a:cxn>
              <a:cxn ang="T10">
                <a:pos x="T4" y="T5"/>
              </a:cxn>
              <a:cxn ang="T11">
                <a:pos x="T6" y="T7"/>
              </a:cxn>
            </a:cxnLst>
            <a:rect l="T12" t="T13" r="T14" b="T15"/>
            <a:pathLst>
              <a:path w="793750" h="411691">
                <a:moveTo>
                  <a:pt x="0" y="7408"/>
                </a:moveTo>
                <a:cubicBezTo>
                  <a:pt x="163248" y="6086"/>
                  <a:pt x="312208" y="0"/>
                  <a:pt x="393700" y="58208"/>
                </a:cubicBezTo>
                <a:cubicBezTo>
                  <a:pt x="475192" y="116416"/>
                  <a:pt x="422275" y="301625"/>
                  <a:pt x="488950" y="356658"/>
                </a:cubicBezTo>
                <a:cubicBezTo>
                  <a:pt x="555625" y="411691"/>
                  <a:pt x="674687" y="400049"/>
                  <a:pt x="793750" y="388408"/>
                </a:cubicBezTo>
              </a:path>
            </a:pathLst>
          </a:custGeom>
          <a:noFill/>
          <a:ln w="19050" algn="ctr">
            <a:solidFill>
              <a:srgbClr val="FF0000"/>
            </a:solidFill>
            <a:prstDash val="sysDash"/>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685"/>
                                        </p:tgtEl>
                                        <p:attrNameLst>
                                          <p:attrName>style.visibility</p:attrName>
                                        </p:attrNameLst>
                                      </p:cBhvr>
                                      <p:to>
                                        <p:strVal val="visible"/>
                                      </p:to>
                                    </p:set>
                                    <p:animEffect transition="in" filter="dissolve">
                                      <p:cBhvr>
                                        <p:cTn id="7" dur="500"/>
                                        <p:tgtEl>
                                          <p:spTgt spid="71685"/>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Effect transition="in" filter="dissolve">
                                      <p:cBhvr>
                                        <p:cTn id="18" dur="500"/>
                                        <p:tgtEl>
                                          <p:spTgt spid="10">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animEffect transition="in" filter="dissolve">
                                      <p:cBhvr>
                                        <p:cTn id="23" dur="500"/>
                                        <p:tgtEl>
                                          <p:spTgt spid="10">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0">
                                            <p:txEl>
                                              <p:pRg st="2" end="2"/>
                                            </p:txEl>
                                          </p:spTgt>
                                        </p:tgtEl>
                                        <p:attrNameLst>
                                          <p:attrName>style.visibility</p:attrName>
                                        </p:attrNameLst>
                                      </p:cBhvr>
                                      <p:to>
                                        <p:strVal val="visible"/>
                                      </p:to>
                                    </p:set>
                                    <p:animEffect transition="in" filter="dissolve">
                                      <p:cBhvr>
                                        <p:cTn id="28" dur="500"/>
                                        <p:tgtEl>
                                          <p:spTgt spid="10">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0">
                                            <p:txEl>
                                              <p:pRg st="3" end="3"/>
                                            </p:txEl>
                                          </p:spTgt>
                                        </p:tgtEl>
                                        <p:attrNameLst>
                                          <p:attrName>style.visibility</p:attrName>
                                        </p:attrNameLst>
                                      </p:cBhvr>
                                      <p:to>
                                        <p:strVal val="visible"/>
                                      </p:to>
                                    </p:set>
                                    <p:animEffect transition="in" filter="dissolve">
                                      <p:cBhvr>
                                        <p:cTn id="33" dur="500"/>
                                        <p:tgtEl>
                                          <p:spTgt spid="10">
                                            <p:txEl>
                                              <p:pRg st="3" end="3"/>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dissolve">
                                      <p:cBhvr>
                                        <p:cTn id="36" dur="500"/>
                                        <p:tgtEl>
                                          <p:spTgt spid="18"/>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0">
                                            <p:txEl>
                                              <p:pRg st="4" end="4"/>
                                            </p:txEl>
                                          </p:spTgt>
                                        </p:tgtEl>
                                        <p:attrNameLst>
                                          <p:attrName>style.visibility</p:attrName>
                                        </p:attrNameLst>
                                      </p:cBhvr>
                                      <p:to>
                                        <p:strVal val="visible"/>
                                      </p:to>
                                    </p:set>
                                    <p:animEffect transition="in" filter="dissolve">
                                      <p:cBhvr>
                                        <p:cTn id="39" dur="500"/>
                                        <p:tgtEl>
                                          <p:spTgt spid="10">
                                            <p:txEl>
                                              <p:pRg st="4" end="4"/>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0">
                                            <p:txEl>
                                              <p:pRg st="5" end="5"/>
                                            </p:txEl>
                                          </p:spTgt>
                                        </p:tgtEl>
                                        <p:attrNameLst>
                                          <p:attrName>style.visibility</p:attrName>
                                        </p:attrNameLst>
                                      </p:cBhvr>
                                      <p:to>
                                        <p:strVal val="visible"/>
                                      </p:to>
                                    </p:set>
                                    <p:animEffect transition="in" filter="dissolve">
                                      <p:cBhvr>
                                        <p:cTn id="44" dur="500"/>
                                        <p:tgtEl>
                                          <p:spTgt spid="10">
                                            <p:txEl>
                                              <p:pRg st="5" end="5"/>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0">
                                            <p:txEl>
                                              <p:pRg st="6" end="6"/>
                                            </p:txEl>
                                          </p:spTgt>
                                        </p:tgtEl>
                                        <p:attrNameLst>
                                          <p:attrName>style.visibility</p:attrName>
                                        </p:attrNameLst>
                                      </p:cBhvr>
                                      <p:to>
                                        <p:strVal val="visible"/>
                                      </p:to>
                                    </p:set>
                                    <p:animEffect transition="in" filter="dissolve">
                                      <p:cBhvr>
                                        <p:cTn id="50" dur="500"/>
                                        <p:tgtEl>
                                          <p:spTgt spid="10">
                                            <p:txEl>
                                              <p:pRg st="6" end="6"/>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10">
                                            <p:txEl>
                                              <p:pRg st="7" end="7"/>
                                            </p:txEl>
                                          </p:spTgt>
                                        </p:tgtEl>
                                        <p:attrNameLst>
                                          <p:attrName>style.visibility</p:attrName>
                                        </p:attrNameLst>
                                      </p:cBhvr>
                                      <p:to>
                                        <p:strVal val="visible"/>
                                      </p:to>
                                    </p:set>
                                    <p:animEffect transition="in" filter="dissolve">
                                      <p:cBhvr>
                                        <p:cTn id="55" dur="500"/>
                                        <p:tgtEl>
                                          <p:spTgt spid="10">
                                            <p:txEl>
                                              <p:pRg st="7" end="7"/>
                                            </p:txEl>
                                          </p:spTgt>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0">
                                            <p:txEl>
                                              <p:pRg st="8" end="8"/>
                                            </p:txEl>
                                          </p:spTgt>
                                        </p:tgtEl>
                                        <p:attrNameLst>
                                          <p:attrName>style.visibility</p:attrName>
                                        </p:attrNameLst>
                                      </p:cBhvr>
                                      <p:to>
                                        <p:strVal val="visible"/>
                                      </p:to>
                                    </p:set>
                                    <p:animEffect transition="in" filter="dissolve">
                                      <p:cBhvr>
                                        <p:cTn id="58" dur="500"/>
                                        <p:tgtEl>
                                          <p:spTgt spid="10">
                                            <p:txEl>
                                              <p:pRg st="8" end="8"/>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71689"/>
                                        </p:tgtEl>
                                        <p:attrNameLst>
                                          <p:attrName>style.visibility</p:attrName>
                                        </p:attrNameLst>
                                      </p:cBhvr>
                                      <p:to>
                                        <p:strVal val="visible"/>
                                      </p:to>
                                    </p:set>
                                    <p:animEffect transition="in" filter="dissolve">
                                      <p:cBhvr>
                                        <p:cTn id="63" dur="500"/>
                                        <p:tgtEl>
                                          <p:spTgt spid="71689"/>
                                        </p:tgtEl>
                                      </p:cBhvr>
                                    </p:animEffect>
                                  </p:childTnLst>
                                </p:cTn>
                              </p:par>
                              <p:par>
                                <p:cTn id="64" presetID="9" presetClass="entr" presetSubtype="0" fill="hold" nodeType="withEffect">
                                  <p:stCondLst>
                                    <p:cond delay="0"/>
                                  </p:stCondLst>
                                  <p:childTnLst>
                                    <p:set>
                                      <p:cBhvr>
                                        <p:cTn id="65" dur="1" fill="hold">
                                          <p:stCondLst>
                                            <p:cond delay="0"/>
                                          </p:stCondLst>
                                        </p:cTn>
                                        <p:tgtEl>
                                          <p:spTgt spid="71693"/>
                                        </p:tgtEl>
                                        <p:attrNameLst>
                                          <p:attrName>style.visibility</p:attrName>
                                        </p:attrNameLst>
                                      </p:cBhvr>
                                      <p:to>
                                        <p:strVal val="visible"/>
                                      </p:to>
                                    </p:set>
                                    <p:animEffect transition="in" filter="dissolve">
                                      <p:cBhvr>
                                        <p:cTn id="66" dur="500"/>
                                        <p:tgtEl>
                                          <p:spTgt spid="71693"/>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dissolve">
                                      <p:cBhvr>
                                        <p:cTn id="69" dur="500"/>
                                        <p:tgtEl>
                                          <p:spTgt spid="1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nodeType="clickEffect">
                                  <p:stCondLst>
                                    <p:cond delay="0"/>
                                  </p:stCondLst>
                                  <p:childTnLst>
                                    <p:set>
                                      <p:cBhvr>
                                        <p:cTn id="73" dur="1" fill="hold">
                                          <p:stCondLst>
                                            <p:cond delay="0"/>
                                          </p:stCondLst>
                                        </p:cTn>
                                        <p:tgtEl>
                                          <p:spTgt spid="71690"/>
                                        </p:tgtEl>
                                        <p:attrNameLst>
                                          <p:attrName>style.visibility</p:attrName>
                                        </p:attrNameLst>
                                      </p:cBhvr>
                                      <p:to>
                                        <p:strVal val="visible"/>
                                      </p:to>
                                    </p:set>
                                    <p:animEffect transition="in" filter="dissolve">
                                      <p:cBhvr>
                                        <p:cTn id="74" dur="500"/>
                                        <p:tgtEl>
                                          <p:spTgt spid="71690"/>
                                        </p:tgtEl>
                                      </p:cBhvr>
                                    </p:animEffect>
                                  </p:childTnLst>
                                </p:cTn>
                              </p:par>
                              <p:par>
                                <p:cTn id="75" presetID="9" presetClass="entr" presetSubtype="0" fill="hold" nodeType="withEffect">
                                  <p:stCondLst>
                                    <p:cond delay="0"/>
                                  </p:stCondLst>
                                  <p:childTnLst>
                                    <p:set>
                                      <p:cBhvr>
                                        <p:cTn id="76" dur="1" fill="hold">
                                          <p:stCondLst>
                                            <p:cond delay="0"/>
                                          </p:stCondLst>
                                        </p:cTn>
                                        <p:tgtEl>
                                          <p:spTgt spid="71700"/>
                                        </p:tgtEl>
                                        <p:attrNameLst>
                                          <p:attrName>style.visibility</p:attrName>
                                        </p:attrNameLst>
                                      </p:cBhvr>
                                      <p:to>
                                        <p:strVal val="visible"/>
                                      </p:to>
                                    </p:set>
                                    <p:animEffect transition="in" filter="dissolve">
                                      <p:cBhvr>
                                        <p:cTn id="77" dur="500"/>
                                        <p:tgtEl>
                                          <p:spTgt spid="71700"/>
                                        </p:tgtEl>
                                      </p:cBhvr>
                                    </p:animEffect>
                                  </p:childTnLst>
                                </p:cTn>
                              </p:par>
                              <p:par>
                                <p:cTn id="78" presetID="9" presetClass="entr" presetSubtype="0" fill="hold" nodeType="with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dissolve">
                                      <p:cBhvr>
                                        <p:cTn id="8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p:bldP spid="9" grpId="0"/>
      <p:bldP spid="10" grpId="0" build="p"/>
      <p:bldP spid="71689" grpId="0"/>
      <p:bldP spid="13" grpId="0"/>
      <p:bldP spid="18" grpId="0" animBg="1"/>
      <p:bldP spid="19"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5B9EDD96-ECDD-443A-AD86-52AEE3A377B3}"/>
              </a:ext>
            </a:extLst>
          </p:cNvPr>
          <p:cNvSpPr>
            <a:spLocks noGrp="1" noChangeArrowheads="1"/>
          </p:cNvSpPr>
          <p:nvPr>
            <p:ph type="ctrTitle"/>
          </p:nvPr>
        </p:nvSpPr>
        <p:spPr>
          <a:xfrm>
            <a:off x="300038" y="1760538"/>
            <a:ext cx="8653462" cy="1487487"/>
          </a:xfrm>
        </p:spPr>
        <p:txBody>
          <a:bodyPr/>
          <a:lstStyle/>
          <a:p>
            <a:pPr eaLnBrk="1" hangingPunct="1">
              <a:defRPr/>
            </a:pPr>
            <a:r>
              <a:rPr lang="ru-RU" sz="6000">
                <a:solidFill>
                  <a:schemeClr val="accent6">
                    <a:lumMod val="20000"/>
                    <a:lumOff val="80000"/>
                  </a:schemeClr>
                </a:solidFill>
              </a:rPr>
              <a:t>Создание веб-сайтов</a:t>
            </a:r>
          </a:p>
        </p:txBody>
      </p:sp>
      <p:sp>
        <p:nvSpPr>
          <p:cNvPr id="53252" name="Rectangle 4">
            <a:extLst>
              <a:ext uri="{FF2B5EF4-FFF2-40B4-BE49-F238E27FC236}">
                <a16:creationId xmlns:a16="http://schemas.microsoft.com/office/drawing/2014/main" id="{997A38E6-9234-498A-8519-225D2DA82D38}"/>
              </a:ext>
            </a:extLst>
          </p:cNvPr>
          <p:cNvSpPr>
            <a:spLocks noGrp="1" noChangeArrowheads="1"/>
          </p:cNvSpPr>
          <p:nvPr>
            <p:ph type="subTitle" idx="1"/>
          </p:nvPr>
        </p:nvSpPr>
        <p:spPr>
          <a:xfrm>
            <a:off x="466725" y="4359275"/>
            <a:ext cx="8210550" cy="1381125"/>
          </a:xfrm>
        </p:spPr>
        <p:txBody>
          <a:bodyPr/>
          <a:lstStyle/>
          <a:p>
            <a:pPr marL="1257300" indent="-1257300" eaLnBrk="1" hangingPunct="1">
              <a:lnSpc>
                <a:spcPct val="90000"/>
              </a:lnSpc>
              <a:defRPr/>
            </a:pPr>
            <a:r>
              <a:rPr lang="ru-RU" dirty="0">
                <a:solidFill>
                  <a:srgbClr val="000000"/>
                </a:solidFill>
              </a:rPr>
              <a:t>Размещение веб-сайтов </a:t>
            </a:r>
          </a:p>
        </p:txBody>
      </p:sp>
      <p:sp>
        <p:nvSpPr>
          <p:cNvPr id="112644" name="Номер слайда 5">
            <a:extLst>
              <a:ext uri="{FF2B5EF4-FFF2-40B4-BE49-F238E27FC236}">
                <a16:creationId xmlns:a16="http://schemas.microsoft.com/office/drawing/2014/main" id="{AFF0A528-E4BC-438E-9299-B793302FB3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97EA65F-4B27-4997-BD79-BE32390F4D96}" type="slidenum">
              <a:rPr lang="ru-RU" altLang="ru-RU" sz="1400"/>
              <a:pPr>
                <a:spcBef>
                  <a:spcPct val="0"/>
                </a:spcBef>
                <a:buFontTx/>
                <a:buNone/>
              </a:pPr>
              <a:t>103</a:t>
            </a:fld>
            <a:endParaRPr lang="ru-RU" altLang="ru-RU" sz="140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Заголовок 4">
            <a:extLst>
              <a:ext uri="{FF2B5EF4-FFF2-40B4-BE49-F238E27FC236}">
                <a16:creationId xmlns:a16="http://schemas.microsoft.com/office/drawing/2014/main" id="{60478E94-4AD3-4925-BDDA-36A49DB9027D}"/>
              </a:ext>
            </a:extLst>
          </p:cNvPr>
          <p:cNvSpPr>
            <a:spLocks noGrp="1"/>
          </p:cNvSpPr>
          <p:nvPr>
            <p:ph type="title"/>
          </p:nvPr>
        </p:nvSpPr>
        <p:spPr>
          <a:xfrm>
            <a:off x="311150" y="301625"/>
            <a:ext cx="8375650" cy="471488"/>
          </a:xfrm>
        </p:spPr>
        <p:txBody>
          <a:bodyPr/>
          <a:lstStyle/>
          <a:p>
            <a:r>
              <a:rPr lang="ru-RU" altLang="ru-RU"/>
              <a:t>Как разместить сайт?</a:t>
            </a:r>
          </a:p>
        </p:txBody>
      </p:sp>
      <p:sp>
        <p:nvSpPr>
          <p:cNvPr id="113667" name="Номер слайда 3">
            <a:extLst>
              <a:ext uri="{FF2B5EF4-FFF2-40B4-BE49-F238E27FC236}">
                <a16:creationId xmlns:a16="http://schemas.microsoft.com/office/drawing/2014/main" id="{A002DEF1-38ED-420A-9BEB-9178CCE0C9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01DADE0-46F3-4167-B79F-3E14F46DE50F}" type="slidenum">
              <a:rPr lang="ru-RU" altLang="ru-RU" sz="1400"/>
              <a:pPr>
                <a:spcBef>
                  <a:spcPct val="0"/>
                </a:spcBef>
                <a:buFontTx/>
                <a:buNone/>
              </a:pPr>
              <a:t>104</a:t>
            </a:fld>
            <a:endParaRPr lang="ru-RU" altLang="ru-RU" sz="1400"/>
          </a:p>
        </p:txBody>
      </p:sp>
      <p:sp>
        <p:nvSpPr>
          <p:cNvPr id="6" name="TextBox 30">
            <a:extLst>
              <a:ext uri="{FF2B5EF4-FFF2-40B4-BE49-F238E27FC236}">
                <a16:creationId xmlns:a16="http://schemas.microsoft.com/office/drawing/2014/main" id="{BEF939E7-5503-44D8-B344-C06C42E00A15}"/>
              </a:ext>
            </a:extLst>
          </p:cNvPr>
          <p:cNvSpPr txBox="1">
            <a:spLocks noChangeArrowheads="1"/>
          </p:cNvSpPr>
          <p:nvPr/>
        </p:nvSpPr>
        <p:spPr bwMode="auto">
          <a:xfrm>
            <a:off x="388938" y="820738"/>
            <a:ext cx="8437562"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400" b="1">
                <a:solidFill>
                  <a:srgbClr val="333399"/>
                </a:solidFill>
              </a:rPr>
              <a:t>На своём компьютере</a:t>
            </a:r>
            <a:r>
              <a:rPr lang="ru-RU" altLang="ru-RU" sz="2400"/>
              <a:t>:</a:t>
            </a:r>
          </a:p>
          <a:p>
            <a:pPr eaLnBrk="1" hangingPunct="1">
              <a:spcBef>
                <a:spcPct val="0"/>
              </a:spcBef>
            </a:pPr>
            <a:r>
              <a:rPr lang="ru-RU" altLang="ru-RU" sz="2400"/>
              <a:t>постоянно включенный компьютер</a:t>
            </a:r>
          </a:p>
          <a:p>
            <a:pPr eaLnBrk="1" hangingPunct="1">
              <a:spcBef>
                <a:spcPct val="0"/>
              </a:spcBef>
            </a:pPr>
            <a:r>
              <a:rPr lang="ru-RU" altLang="ru-RU" sz="2400"/>
              <a:t>стабильный скоростной канал связи</a:t>
            </a:r>
          </a:p>
          <a:p>
            <a:pPr eaLnBrk="1" hangingPunct="1">
              <a:spcBef>
                <a:spcPct val="0"/>
              </a:spcBef>
            </a:pPr>
            <a:r>
              <a:rPr lang="ru-RU" altLang="ru-RU" sz="2400"/>
              <a:t>«белый» IP-адрес;</a:t>
            </a:r>
          </a:p>
          <a:p>
            <a:pPr eaLnBrk="1" hangingPunct="1">
              <a:spcBef>
                <a:spcPct val="0"/>
              </a:spcBef>
            </a:pPr>
            <a:r>
              <a:rPr lang="ru-RU" altLang="ru-RU" sz="2400"/>
              <a:t>установка и настройка веб-сервера</a:t>
            </a:r>
          </a:p>
          <a:p>
            <a:pPr eaLnBrk="1" hangingPunct="1">
              <a:spcBef>
                <a:spcPct val="0"/>
              </a:spcBef>
            </a:pPr>
            <a:r>
              <a:rPr lang="ru-RU" altLang="ru-RU" sz="2400"/>
              <a:t>защита сайта от взломщиков, вредоносных программ и сетевых атак – самостоятельно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dissolve">
                                      <p:cBhvr>
                                        <p:cTn id="10" dur="500"/>
                                        <p:tgtEl>
                                          <p:spTgt spid="6">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dissolve">
                                      <p:cBhvr>
                                        <p:cTn id="15" dur="500"/>
                                        <p:tgtEl>
                                          <p:spTgt spid="6">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dissolve">
                                      <p:cBhvr>
                                        <p:cTn id="20" dur="500"/>
                                        <p:tgtEl>
                                          <p:spTgt spid="6">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dissolve">
                                      <p:cBhvr>
                                        <p:cTn id="25" dur="500"/>
                                        <p:tgtEl>
                                          <p:spTgt spid="6">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dissolve">
                                      <p:cBhvr>
                                        <p:cTn id="30"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Заголовок 1">
            <a:extLst>
              <a:ext uri="{FF2B5EF4-FFF2-40B4-BE49-F238E27FC236}">
                <a16:creationId xmlns:a16="http://schemas.microsoft.com/office/drawing/2014/main" id="{58B56280-1BE2-4F19-95A2-22582BE90BFB}"/>
              </a:ext>
            </a:extLst>
          </p:cNvPr>
          <p:cNvSpPr>
            <a:spLocks noGrp="1"/>
          </p:cNvSpPr>
          <p:nvPr>
            <p:ph type="title"/>
          </p:nvPr>
        </p:nvSpPr>
        <p:spPr>
          <a:xfrm>
            <a:off x="311150" y="301625"/>
            <a:ext cx="8375650" cy="471488"/>
          </a:xfrm>
        </p:spPr>
        <p:txBody>
          <a:bodyPr/>
          <a:lstStyle/>
          <a:p>
            <a:r>
              <a:rPr lang="ru-RU" altLang="ru-RU"/>
              <a:t>Что такое хостинг?</a:t>
            </a:r>
          </a:p>
        </p:txBody>
      </p:sp>
      <p:sp>
        <p:nvSpPr>
          <p:cNvPr id="114691" name="Номер слайда 2">
            <a:extLst>
              <a:ext uri="{FF2B5EF4-FFF2-40B4-BE49-F238E27FC236}">
                <a16:creationId xmlns:a16="http://schemas.microsoft.com/office/drawing/2014/main" id="{DE8BA262-76D1-49BF-8159-26C6DEDF6D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370F298-B0E3-4E29-88C9-21B8423C069C}" type="slidenum">
              <a:rPr lang="ru-RU" altLang="ru-RU" sz="1400"/>
              <a:pPr>
                <a:spcBef>
                  <a:spcPct val="0"/>
                </a:spcBef>
                <a:buFontTx/>
                <a:buNone/>
              </a:pPr>
              <a:t>105</a:t>
            </a:fld>
            <a:endParaRPr lang="ru-RU" altLang="ru-RU" sz="1400"/>
          </a:p>
        </p:txBody>
      </p:sp>
      <p:sp>
        <p:nvSpPr>
          <p:cNvPr id="4" name="Прямоугольник 3">
            <a:extLst>
              <a:ext uri="{FF2B5EF4-FFF2-40B4-BE49-F238E27FC236}">
                <a16:creationId xmlns:a16="http://schemas.microsoft.com/office/drawing/2014/main" id="{E800A816-61DD-42A1-ADD9-AB370D37A2DE}"/>
              </a:ext>
            </a:extLst>
          </p:cNvPr>
          <p:cNvSpPr/>
          <p:nvPr/>
        </p:nvSpPr>
        <p:spPr>
          <a:xfrm>
            <a:off x="363538" y="869950"/>
            <a:ext cx="8462962" cy="830263"/>
          </a:xfrm>
          <a:prstGeom prst="rect">
            <a:avLst/>
          </a:prstGeom>
          <a:solidFill>
            <a:srgbClr val="E6E6FF"/>
          </a:solidFill>
          <a:effectLst>
            <a:outerShdw blurRad="50800" dist="38100" dir="2700000" algn="tl" rotWithShape="0">
              <a:prstClr val="black">
                <a:alpha val="40000"/>
              </a:prstClr>
            </a:outerShdw>
          </a:effectLst>
        </p:spPr>
        <p:txBody>
          <a:bodyPr>
            <a:spAutoFit/>
          </a:bodyPr>
          <a:lstStyle/>
          <a:p>
            <a:pPr marL="355600" indent="-355600" eaLnBrk="1" hangingPunct="1">
              <a:defRPr/>
            </a:pPr>
            <a:r>
              <a:rPr lang="ru-RU" sz="2400" b="1">
                <a:solidFill>
                  <a:srgbClr val="333399"/>
                </a:solidFill>
                <a:latin typeface="Arial" charset="0"/>
                <a:cs typeface="+mn-cs"/>
              </a:rPr>
              <a:t>Хостинг</a:t>
            </a:r>
            <a:r>
              <a:rPr lang="ru-RU" sz="2400">
                <a:latin typeface="Arial" charset="0"/>
                <a:cs typeface="+mn-cs"/>
              </a:rPr>
              <a:t> — услуга по размещению сайта (данных) на постоянно работающем сервере.</a:t>
            </a:r>
          </a:p>
        </p:txBody>
      </p:sp>
      <p:sp>
        <p:nvSpPr>
          <p:cNvPr id="5" name="Прямоугольник 4">
            <a:extLst>
              <a:ext uri="{FF2B5EF4-FFF2-40B4-BE49-F238E27FC236}">
                <a16:creationId xmlns:a16="http://schemas.microsoft.com/office/drawing/2014/main" id="{711A21CF-1ECB-4147-8FA9-02DBABBBCEC2}"/>
              </a:ext>
            </a:extLst>
          </p:cNvPr>
          <p:cNvSpPr>
            <a:spLocks noChangeArrowheads="1"/>
          </p:cNvSpPr>
          <p:nvPr/>
        </p:nvSpPr>
        <p:spPr bwMode="auto">
          <a:xfrm>
            <a:off x="355600" y="1771650"/>
            <a:ext cx="857885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400" b="1">
                <a:solidFill>
                  <a:srgbClr val="333399"/>
                </a:solidFill>
              </a:rPr>
              <a:t>Тарифный план</a:t>
            </a:r>
            <a:r>
              <a:rPr lang="ru-RU" altLang="ru-RU" sz="2400" b="1"/>
              <a:t> </a:t>
            </a:r>
            <a:r>
              <a:rPr lang="ru-RU" altLang="ru-RU" sz="2400">
                <a:sym typeface="Symbol" panose="05050102010706020507" pitchFamily="18" charset="2"/>
              </a:rPr>
              <a:t> стоимость</a:t>
            </a:r>
          </a:p>
          <a:p>
            <a:pPr eaLnBrk="1" hangingPunct="1">
              <a:spcBef>
                <a:spcPct val="0"/>
              </a:spcBef>
            </a:pPr>
            <a:r>
              <a:rPr lang="ru-RU" altLang="ru-RU" sz="2400">
                <a:sym typeface="Symbol" panose="05050102010706020507" pitchFamily="18" charset="2"/>
              </a:rPr>
              <a:t>ограничение объема </a:t>
            </a:r>
            <a:r>
              <a:rPr lang="ru-RU" altLang="ru-RU" sz="2400" b="1">
                <a:solidFill>
                  <a:srgbClr val="333399"/>
                </a:solidFill>
                <a:sym typeface="Symbol" panose="05050102010706020507" pitchFamily="18" charset="2"/>
              </a:rPr>
              <a:t>данных</a:t>
            </a:r>
            <a:r>
              <a:rPr lang="ru-RU" altLang="ru-RU" sz="2400">
                <a:sym typeface="Symbol" panose="05050102010706020507" pitchFamily="18" charset="2"/>
              </a:rPr>
              <a:t> (файлов и почты)</a:t>
            </a:r>
          </a:p>
          <a:p>
            <a:pPr eaLnBrk="1" hangingPunct="1">
              <a:spcBef>
                <a:spcPct val="0"/>
              </a:spcBef>
            </a:pPr>
            <a:r>
              <a:rPr lang="ru-RU" altLang="ru-RU" sz="2400">
                <a:sym typeface="Symbol" panose="05050102010706020507" pitchFamily="18" charset="2"/>
              </a:rPr>
              <a:t>ограничение </a:t>
            </a:r>
            <a:r>
              <a:rPr lang="ru-RU" altLang="ru-RU" sz="2400" b="1">
                <a:solidFill>
                  <a:srgbClr val="333399"/>
                </a:solidFill>
                <a:sym typeface="Symbol" panose="05050102010706020507" pitchFamily="18" charset="2"/>
              </a:rPr>
              <a:t>трафика</a:t>
            </a:r>
          </a:p>
          <a:p>
            <a:pPr eaLnBrk="1" hangingPunct="1">
              <a:spcBef>
                <a:spcPct val="0"/>
              </a:spcBef>
              <a:buFontTx/>
              <a:buNone/>
            </a:pPr>
            <a:r>
              <a:rPr lang="en-US" altLang="ru-RU" sz="2400">
                <a:sym typeface="Symbol" panose="05050102010706020507" pitchFamily="18" charset="2"/>
              </a:rPr>
              <a:t>    </a:t>
            </a:r>
            <a:r>
              <a:rPr lang="ru-RU" altLang="ru-RU" sz="2400">
                <a:sym typeface="Symbol" panose="05050102010706020507" pitchFamily="18" charset="2"/>
              </a:rPr>
              <a:t>ежедневно: 100 пользователей </a:t>
            </a:r>
          </a:p>
          <a:p>
            <a:pPr eaLnBrk="1" hangingPunct="1">
              <a:spcBef>
                <a:spcPct val="0"/>
              </a:spcBef>
              <a:buFontTx/>
              <a:buNone/>
            </a:pPr>
            <a:r>
              <a:rPr lang="ru-RU" altLang="ru-RU" sz="2400">
                <a:sym typeface="Symbol" panose="05050102010706020507" pitchFamily="18" charset="2"/>
              </a:rPr>
              <a:t>                        </a:t>
            </a:r>
            <a:r>
              <a:rPr lang="ru-RU" altLang="ru-RU" sz="1400">
                <a:sym typeface="Symbol" panose="05050102010706020507" pitchFamily="18" charset="2"/>
              </a:rPr>
              <a:t> </a:t>
            </a:r>
            <a:r>
              <a:rPr lang="ru-RU" altLang="ru-RU" sz="2400">
                <a:sym typeface="Symbol" panose="05050102010706020507" pitchFamily="18" charset="2"/>
              </a:rPr>
              <a:t>10 страниц по 100 Кбайт </a:t>
            </a:r>
            <a:endParaRPr lang="en-US" altLang="ru-RU" sz="2400">
              <a:sym typeface="Symbol" panose="05050102010706020507" pitchFamily="18" charset="2"/>
            </a:endParaRPr>
          </a:p>
          <a:p>
            <a:pPr eaLnBrk="1" hangingPunct="1">
              <a:spcBef>
                <a:spcPts val="600"/>
              </a:spcBef>
              <a:buFontTx/>
              <a:buNone/>
            </a:pPr>
            <a:r>
              <a:rPr lang="ru-RU" altLang="ru-RU" sz="2400">
                <a:sym typeface="Symbol" panose="05050102010706020507" pitchFamily="18" charset="2"/>
              </a:rPr>
              <a:t>         в месяц: </a:t>
            </a:r>
            <a:r>
              <a:rPr lang="ru-RU" altLang="ru-RU" sz="2400">
                <a:cs typeface="Courier New" panose="02070309020205020404" pitchFamily="49" charset="0"/>
                <a:sym typeface="Symbol" panose="05050102010706020507" pitchFamily="18" charset="2"/>
              </a:rPr>
              <a:t> 3</a:t>
            </a:r>
            <a:r>
              <a:rPr lang="ru-RU" altLang="ru-RU" sz="2400">
                <a:cs typeface="Courier New" panose="02070309020205020404" pitchFamily="49" charset="0"/>
              </a:rPr>
              <a:t> Гбайт</a:t>
            </a:r>
          </a:p>
          <a:p>
            <a:pPr eaLnBrk="1" hangingPunct="1">
              <a:spcBef>
                <a:spcPct val="0"/>
              </a:spcBef>
            </a:pPr>
            <a:r>
              <a:rPr lang="ru-RU" altLang="ru-RU" sz="2400">
                <a:sym typeface="Symbol" panose="05050102010706020507" pitchFamily="18" charset="2"/>
              </a:rPr>
              <a:t>поддержка </a:t>
            </a:r>
            <a:r>
              <a:rPr lang="ru-RU" altLang="ru-RU" sz="2400" b="1">
                <a:solidFill>
                  <a:srgbClr val="333399"/>
                </a:solidFill>
                <a:sym typeface="Symbol" panose="05050102010706020507" pitchFamily="18" charset="2"/>
              </a:rPr>
              <a:t>баз данных </a:t>
            </a:r>
            <a:r>
              <a:rPr lang="ru-RU" altLang="ru-RU" sz="2400">
                <a:sym typeface="Symbol" panose="05050102010706020507" pitchFamily="18" charset="2"/>
              </a:rPr>
              <a:t>(да</a:t>
            </a:r>
            <a:r>
              <a:rPr lang="en-US" altLang="ru-RU" sz="2400">
                <a:sym typeface="Symbol" panose="05050102010706020507" pitchFamily="18" charset="2"/>
              </a:rPr>
              <a:t>/</a:t>
            </a:r>
            <a:r>
              <a:rPr lang="ru-RU" altLang="ru-RU" sz="2400">
                <a:sym typeface="Symbol" panose="05050102010706020507" pitchFamily="18" charset="2"/>
              </a:rPr>
              <a:t>нет</a:t>
            </a:r>
            <a:r>
              <a:rPr lang="en-US" altLang="ru-RU" sz="2400">
                <a:sym typeface="Symbol" panose="05050102010706020507" pitchFamily="18" charset="2"/>
              </a:rPr>
              <a:t>/</a:t>
            </a:r>
            <a:r>
              <a:rPr lang="ru-RU" altLang="ru-RU" sz="2400">
                <a:sym typeface="Symbol" panose="05050102010706020507" pitchFamily="18" charset="2"/>
              </a:rPr>
              <a:t>количество)</a:t>
            </a:r>
          </a:p>
          <a:p>
            <a:pPr eaLnBrk="1" hangingPunct="1">
              <a:spcBef>
                <a:spcPct val="0"/>
              </a:spcBef>
            </a:pPr>
            <a:r>
              <a:rPr lang="ru-RU" altLang="ru-RU" sz="2400">
                <a:sym typeface="Symbol" panose="05050102010706020507" pitchFamily="18" charset="2"/>
              </a:rPr>
              <a:t>поддержка серверных скриптов (</a:t>
            </a:r>
            <a:r>
              <a:rPr lang="en-US" altLang="ru-RU" sz="2400" b="1">
                <a:solidFill>
                  <a:srgbClr val="333399"/>
                </a:solidFill>
                <a:sym typeface="Symbol" panose="05050102010706020507" pitchFamily="18" charset="2"/>
              </a:rPr>
              <a:t>PHP</a:t>
            </a:r>
            <a:r>
              <a:rPr lang="ru-RU" altLang="ru-RU" sz="2400">
                <a:sym typeface="Symbol" panose="05050102010706020507" pitchFamily="18" charset="2"/>
              </a:rPr>
              <a:t>)</a:t>
            </a:r>
          </a:p>
        </p:txBody>
      </p:sp>
      <p:sp>
        <p:nvSpPr>
          <p:cNvPr id="74758" name="Скругленный прямоугольник 5">
            <a:extLst>
              <a:ext uri="{FF2B5EF4-FFF2-40B4-BE49-F238E27FC236}">
                <a16:creationId xmlns:a16="http://schemas.microsoft.com/office/drawing/2014/main" id="{D9B37EF2-D20D-412D-8707-D05C7B7587F3}"/>
              </a:ext>
            </a:extLst>
          </p:cNvPr>
          <p:cNvSpPr>
            <a:spLocks noChangeArrowheads="1"/>
          </p:cNvSpPr>
          <p:nvPr/>
        </p:nvSpPr>
        <p:spPr bwMode="auto">
          <a:xfrm>
            <a:off x="2398713" y="2924175"/>
            <a:ext cx="3819525" cy="752475"/>
          </a:xfrm>
          <a:prstGeom prst="roundRect">
            <a:avLst>
              <a:gd name="adj" fmla="val 10338"/>
            </a:avLst>
          </a:prstGeom>
          <a:noFill/>
          <a:ln w="19050" algn="ctr">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7" name="Прямоугольник 3">
            <a:extLst>
              <a:ext uri="{FF2B5EF4-FFF2-40B4-BE49-F238E27FC236}">
                <a16:creationId xmlns:a16="http://schemas.microsoft.com/office/drawing/2014/main" id="{F3CE4820-C00D-4BD9-AFDC-A5FCDFA673D6}"/>
              </a:ext>
            </a:extLst>
          </p:cNvPr>
          <p:cNvSpPr>
            <a:spLocks noChangeArrowheads="1"/>
          </p:cNvSpPr>
          <p:nvPr/>
        </p:nvSpPr>
        <p:spPr bwMode="auto">
          <a:xfrm>
            <a:off x="6630988" y="2779713"/>
            <a:ext cx="1962150" cy="511175"/>
          </a:xfrm>
          <a:prstGeom prst="wedgeRoundRectCallout">
            <a:avLst>
              <a:gd name="adj1" fmla="val -68487"/>
              <a:gd name="adj2" fmla="val 22081"/>
              <a:gd name="adj3" fmla="val 16667"/>
            </a:avLst>
          </a:prstGeom>
          <a:solidFill>
            <a:srgbClr val="E6E6FF"/>
          </a:solidFill>
          <a:ln w="9525">
            <a:noFill/>
            <a:miter lim="800000"/>
            <a:headEnd/>
            <a:tailEnd/>
          </a:ln>
          <a:effectLst>
            <a:outerShdw blurRad="50800" dist="38100" dir="2700000" algn="tl" rotWithShape="0">
              <a:prstClr val="black">
                <a:alpha val="40000"/>
              </a:prstClr>
            </a:outerShdw>
          </a:effectLst>
        </p:spPr>
        <p:txBody>
          <a:bodyPr wrap="none">
            <a:spAutoFit/>
          </a:bodyPr>
          <a:lstStyle/>
          <a:p>
            <a:pPr algn="ctr" eaLnBrk="1" hangingPunct="1">
              <a:defRPr/>
            </a:pPr>
            <a:r>
              <a:rPr lang="ru-RU" sz="2400">
                <a:latin typeface="Arial" charset="0"/>
                <a:cs typeface="Courier New" pitchFamily="49" charset="0"/>
                <a:sym typeface="Symbol" pitchFamily="18" charset="2"/>
              </a:rPr>
              <a:t></a:t>
            </a:r>
            <a:r>
              <a:rPr lang="ru-RU" sz="2400">
                <a:latin typeface="Arial" charset="0"/>
                <a:cs typeface="Courier New" pitchFamily="49" charset="0"/>
              </a:rPr>
              <a:t>100 Мбайт</a:t>
            </a:r>
          </a:p>
        </p:txBody>
      </p:sp>
      <p:sp>
        <p:nvSpPr>
          <p:cNvPr id="8" name="Прямоугольник 7">
            <a:extLst>
              <a:ext uri="{FF2B5EF4-FFF2-40B4-BE49-F238E27FC236}">
                <a16:creationId xmlns:a16="http://schemas.microsoft.com/office/drawing/2014/main" id="{D4EC2918-258C-4439-A4F2-A6994568D405}"/>
              </a:ext>
            </a:extLst>
          </p:cNvPr>
          <p:cNvSpPr/>
          <p:nvPr/>
        </p:nvSpPr>
        <p:spPr>
          <a:xfrm>
            <a:off x="355090" y="4895334"/>
            <a:ext cx="6988685" cy="1938992"/>
          </a:xfrm>
          <a:prstGeom prst="rect">
            <a:avLst/>
          </a:prstGeom>
        </p:spPr>
        <p:txBody>
          <a:bodyPr numCol="2">
            <a:spAutoFit/>
          </a:bodyPr>
          <a:lstStyle/>
          <a:p>
            <a:pPr eaLnBrk="1" hangingPunct="1">
              <a:defRPr/>
            </a:pPr>
            <a:r>
              <a:rPr lang="ru-RU" sz="2400" b="1" dirty="0">
                <a:solidFill>
                  <a:srgbClr val="333399"/>
                </a:solidFill>
                <a:latin typeface="Arial" charset="0"/>
                <a:cs typeface="+mn-cs"/>
              </a:rPr>
              <a:t>Бесплатные </a:t>
            </a:r>
            <a:r>
              <a:rPr lang="ru-RU" sz="2400" b="1" dirty="0" err="1">
                <a:solidFill>
                  <a:srgbClr val="333399"/>
                </a:solidFill>
                <a:latin typeface="Arial" charset="0"/>
                <a:cs typeface="+mn-cs"/>
              </a:rPr>
              <a:t>хостинги</a:t>
            </a:r>
            <a:endParaRPr lang="ru-RU" sz="2400" b="1" dirty="0">
              <a:latin typeface="Arial" charset="0"/>
              <a:cs typeface="+mn-cs"/>
              <a:sym typeface="Symbol"/>
            </a:endParaRPr>
          </a:p>
          <a:p>
            <a:pPr marL="361950" indent="-180975" eaLnBrk="1" hangingPunct="1">
              <a:buFont typeface="Arial" pitchFamily="34" charset="0"/>
              <a:buChar char="•"/>
              <a:defRPr/>
            </a:pPr>
            <a:r>
              <a:rPr lang="az-Latn-AZ" sz="2400" dirty="0">
                <a:latin typeface="Arial" charset="0"/>
                <a:cs typeface="+mn-cs"/>
                <a:sym typeface="Symbol"/>
                <a:hlinkClick r:id="rId2"/>
              </a:rPr>
              <a:t>ucoz.ru</a:t>
            </a:r>
            <a:r>
              <a:rPr lang="ru-RU" sz="2400" dirty="0">
                <a:latin typeface="Arial" charset="0"/>
                <a:cs typeface="+mn-cs"/>
                <a:sym typeface="Symbol"/>
              </a:rPr>
              <a:t> </a:t>
            </a:r>
            <a:r>
              <a:rPr lang="az-Latn-AZ" sz="2400" dirty="0">
                <a:latin typeface="Arial" charset="0"/>
                <a:cs typeface="+mn-cs"/>
                <a:sym typeface="Symbol"/>
              </a:rPr>
              <a:t> </a:t>
            </a:r>
          </a:p>
          <a:p>
            <a:pPr marL="361950" indent="-180975" eaLnBrk="1" hangingPunct="1">
              <a:buFont typeface="Arial" pitchFamily="34" charset="0"/>
              <a:buChar char="•"/>
              <a:defRPr/>
            </a:pPr>
            <a:r>
              <a:rPr lang="az-Latn-AZ" sz="2400" dirty="0">
                <a:latin typeface="Arial" charset="0"/>
                <a:cs typeface="+mn-cs"/>
                <a:sym typeface="Symbol"/>
                <a:hlinkClick r:id="rId3"/>
              </a:rPr>
              <a:t>webservis.ru</a:t>
            </a:r>
            <a:r>
              <a:rPr lang="ru-RU" sz="2400" dirty="0">
                <a:latin typeface="Arial" charset="0"/>
                <a:cs typeface="+mn-cs"/>
                <a:sym typeface="Symbol"/>
              </a:rPr>
              <a:t> </a:t>
            </a:r>
            <a:endParaRPr lang="az-Latn-AZ" sz="2400" dirty="0">
              <a:latin typeface="Arial" charset="0"/>
              <a:cs typeface="+mn-cs"/>
              <a:sym typeface="Symbol"/>
            </a:endParaRPr>
          </a:p>
          <a:p>
            <a:pPr marL="361950" indent="-180975" eaLnBrk="1" hangingPunct="1">
              <a:buFont typeface="Arial" pitchFamily="34" charset="0"/>
              <a:buChar char="•"/>
              <a:defRPr/>
            </a:pPr>
            <a:r>
              <a:rPr lang="az-Latn-AZ" sz="2400" dirty="0">
                <a:latin typeface="Arial" charset="0"/>
                <a:cs typeface="+mn-cs"/>
                <a:sym typeface="Symbol"/>
                <a:hlinkClick r:id="rId4"/>
              </a:rPr>
              <a:t>www.hostinger.ru</a:t>
            </a:r>
            <a:r>
              <a:rPr lang="ru-RU" sz="2400" dirty="0">
                <a:latin typeface="Arial" charset="0"/>
                <a:cs typeface="+mn-cs"/>
                <a:sym typeface="Symbol"/>
              </a:rPr>
              <a:t> </a:t>
            </a:r>
            <a:endParaRPr lang="az-Latn-AZ" sz="2400" dirty="0">
              <a:latin typeface="Arial" charset="0"/>
              <a:cs typeface="+mn-cs"/>
              <a:sym typeface="Symbol"/>
            </a:endParaRPr>
          </a:p>
          <a:p>
            <a:pPr marL="361950" indent="-180975" eaLnBrk="1" hangingPunct="1">
              <a:buFont typeface="Arial" pitchFamily="34" charset="0"/>
              <a:buChar char="•"/>
              <a:defRPr/>
            </a:pPr>
            <a:endParaRPr lang="ru-RU" sz="2400" dirty="0">
              <a:latin typeface="Arial" charset="0"/>
              <a:cs typeface="+mn-cs"/>
              <a:sym typeface="Symbol"/>
            </a:endParaRPr>
          </a:p>
          <a:p>
            <a:pPr marL="361950" indent="-180975" eaLnBrk="1" hangingPunct="1">
              <a:defRPr/>
            </a:pPr>
            <a:endParaRPr lang="ru-RU" sz="2400" dirty="0">
              <a:latin typeface="Arial" charset="0"/>
              <a:cs typeface="+mn-cs"/>
              <a:sym typeface="Symbol"/>
            </a:endParaRPr>
          </a:p>
          <a:p>
            <a:pPr marL="361950" indent="-180975" eaLnBrk="1" hangingPunct="1">
              <a:buFont typeface="Arial" pitchFamily="34" charset="0"/>
              <a:buChar char="•"/>
              <a:defRPr/>
            </a:pPr>
            <a:r>
              <a:rPr lang="az-Latn-AZ" sz="2400" dirty="0">
                <a:latin typeface="Arial" charset="0"/>
                <a:cs typeface="+mn-cs"/>
                <a:sym typeface="Symbol"/>
                <a:hlinkClick r:id="rId5"/>
              </a:rPr>
              <a:t>www.holm.ru</a:t>
            </a:r>
            <a:r>
              <a:rPr lang="ru-RU" sz="2400" dirty="0">
                <a:latin typeface="Arial" charset="0"/>
                <a:cs typeface="+mn-cs"/>
                <a:sym typeface="Symbol"/>
              </a:rPr>
              <a:t> </a:t>
            </a:r>
            <a:r>
              <a:rPr lang="az-Latn-AZ" sz="2400" dirty="0">
                <a:latin typeface="Arial" charset="0"/>
                <a:cs typeface="+mn-cs"/>
                <a:sym typeface="Symbol"/>
              </a:rPr>
              <a:t> </a:t>
            </a:r>
          </a:p>
          <a:p>
            <a:pPr marL="361950" indent="-180975" eaLnBrk="1" hangingPunct="1">
              <a:buFont typeface="Arial" pitchFamily="34" charset="0"/>
              <a:buChar char="•"/>
              <a:defRPr/>
            </a:pPr>
            <a:r>
              <a:rPr lang="az-Latn-AZ" sz="2400" dirty="0">
                <a:latin typeface="Arial" charset="0"/>
                <a:cs typeface="+mn-cs"/>
                <a:sym typeface="Symbol"/>
                <a:hlinkClick r:id="rId6"/>
              </a:rPr>
              <a:t>www.hut.ru</a:t>
            </a:r>
            <a:r>
              <a:rPr lang="ru-RU" sz="2400" dirty="0">
                <a:latin typeface="Arial" charset="0"/>
                <a:cs typeface="+mn-cs"/>
                <a:sym typeface="Symbol"/>
              </a:rPr>
              <a:t> </a:t>
            </a:r>
            <a:endParaRPr lang="az-Latn-AZ" sz="2400" dirty="0">
              <a:latin typeface="Arial" charset="0"/>
              <a:cs typeface="+mn-cs"/>
              <a:sym typeface="Symbol"/>
            </a:endParaRPr>
          </a:p>
          <a:p>
            <a:pPr marL="361950" indent="-180975" eaLnBrk="1" hangingPunct="1">
              <a:buFont typeface="Arial" pitchFamily="34" charset="0"/>
              <a:buChar char="•"/>
              <a:defRPr/>
            </a:pPr>
            <a:r>
              <a:rPr lang="az-Latn-AZ" sz="2400" dirty="0">
                <a:latin typeface="Arial" charset="0"/>
                <a:cs typeface="+mn-cs"/>
                <a:sym typeface="Symbol"/>
                <a:hlinkClick r:id="rId7"/>
              </a:rPr>
              <a:t>wallst.ru</a:t>
            </a:r>
            <a:r>
              <a:rPr lang="ru-RU" sz="2400" dirty="0">
                <a:latin typeface="Arial" charset="0"/>
                <a:cs typeface="+mn-cs"/>
                <a:sym typeface="Symbol"/>
              </a:rPr>
              <a:t> </a:t>
            </a:r>
            <a:endParaRPr lang="az-Latn-AZ" sz="2400" dirty="0">
              <a:latin typeface="Arial" charset="0"/>
              <a:cs typeface="+mn-cs"/>
              <a:sym typeface="Symbol"/>
            </a:endParaRPr>
          </a:p>
          <a:p>
            <a:pPr marL="361950" indent="-180975" eaLnBrk="1" hangingPunct="1">
              <a:buFont typeface="Arial" pitchFamily="34" charset="0"/>
              <a:buChar char="•"/>
              <a:defRPr/>
            </a:pPr>
            <a:endParaRPr lang="ru-RU" sz="2400" dirty="0">
              <a:latin typeface="Arial" charset="0"/>
              <a:cs typeface="+mn-cs"/>
              <a:sym typeface="Symbol"/>
            </a:endParaRPr>
          </a:p>
        </p:txBody>
      </p:sp>
      <p:sp>
        <p:nvSpPr>
          <p:cNvPr id="9" name="Прямоугольник 3">
            <a:extLst>
              <a:ext uri="{FF2B5EF4-FFF2-40B4-BE49-F238E27FC236}">
                <a16:creationId xmlns:a16="http://schemas.microsoft.com/office/drawing/2014/main" id="{E00E3D76-4F49-48E3-A9A6-EA39587FD259}"/>
              </a:ext>
            </a:extLst>
          </p:cNvPr>
          <p:cNvSpPr>
            <a:spLocks noChangeArrowheads="1"/>
          </p:cNvSpPr>
          <p:nvPr/>
        </p:nvSpPr>
        <p:spPr bwMode="auto">
          <a:xfrm>
            <a:off x="6154738" y="4818063"/>
            <a:ext cx="2844800" cy="511175"/>
          </a:xfrm>
          <a:prstGeom prst="wedgeRoundRectCallout">
            <a:avLst>
              <a:gd name="adj1" fmla="val -56436"/>
              <a:gd name="adj2" fmla="val 139564"/>
              <a:gd name="adj3" fmla="val 16667"/>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wrap="none">
            <a:spAutoFit/>
          </a:bodyPr>
          <a:lstStyle/>
          <a:p>
            <a:pPr algn="ctr" eaLnBrk="1" hangingPunct="1">
              <a:defRPr/>
            </a:pPr>
            <a:r>
              <a:rPr lang="ru-RU" sz="2400">
                <a:latin typeface="Arial" charset="0"/>
                <a:cs typeface="Courier New" pitchFamily="49" charset="0"/>
                <a:sym typeface="Symbol" pitchFamily="18" charset="2"/>
              </a:rPr>
              <a:t>оплата – реклама </a:t>
            </a:r>
            <a:endParaRPr lang="ru-RU" sz="2400">
              <a:latin typeface="Arial"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dissolve">
                                      <p:cBhvr>
                                        <p:cTn id="12" dur="500"/>
                                        <p:tgtEl>
                                          <p:spTgt spid="5">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dissolve">
                                      <p:cBhvr>
                                        <p:cTn id="15" dur="500"/>
                                        <p:tgtEl>
                                          <p:spTgt spid="5">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dissolve">
                                      <p:cBhvr>
                                        <p:cTn id="20" dur="500"/>
                                        <p:tgtEl>
                                          <p:spTgt spid="5">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dissolve">
                                      <p:cBhvr>
                                        <p:cTn id="25" dur="500"/>
                                        <p:tgtEl>
                                          <p:spTgt spid="5">
                                            <p:txEl>
                                              <p:pRg st="3" end="3"/>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dissolve">
                                      <p:cBhvr>
                                        <p:cTn id="28" dur="500"/>
                                        <p:tgtEl>
                                          <p:spTgt spid="5">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74758"/>
                                        </p:tgtEl>
                                        <p:attrNameLst>
                                          <p:attrName>style.visibility</p:attrName>
                                        </p:attrNameLst>
                                      </p:cBhvr>
                                      <p:to>
                                        <p:strVal val="visible"/>
                                      </p:to>
                                    </p:set>
                                    <p:animEffect transition="in" filter="dissolve">
                                      <p:cBhvr>
                                        <p:cTn id="33" dur="500"/>
                                        <p:tgtEl>
                                          <p:spTgt spid="7475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dissolve">
                                      <p:cBhvr>
                                        <p:cTn id="38" dur="500"/>
                                        <p:tgtEl>
                                          <p:spTgt spid="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Effect transition="in" filter="dissolve">
                                      <p:cBhvr>
                                        <p:cTn id="43" dur="500"/>
                                        <p:tgtEl>
                                          <p:spTgt spid="5">
                                            <p:txEl>
                                              <p:pRg st="5" end="5"/>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5">
                                            <p:txEl>
                                              <p:pRg st="6" end="6"/>
                                            </p:txEl>
                                          </p:spTgt>
                                        </p:tgtEl>
                                        <p:attrNameLst>
                                          <p:attrName>style.visibility</p:attrName>
                                        </p:attrNameLst>
                                      </p:cBhvr>
                                      <p:to>
                                        <p:strVal val="visible"/>
                                      </p:to>
                                    </p:set>
                                    <p:animEffect transition="in" filter="dissolve">
                                      <p:cBhvr>
                                        <p:cTn id="48" dur="500"/>
                                        <p:tgtEl>
                                          <p:spTgt spid="5">
                                            <p:txEl>
                                              <p:pRg st="6" end="6"/>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5">
                                            <p:txEl>
                                              <p:pRg st="7" end="7"/>
                                            </p:txEl>
                                          </p:spTgt>
                                        </p:tgtEl>
                                        <p:attrNameLst>
                                          <p:attrName>style.visibility</p:attrName>
                                        </p:attrNameLst>
                                      </p:cBhvr>
                                      <p:to>
                                        <p:strVal val="visible"/>
                                      </p:to>
                                    </p:set>
                                    <p:animEffect transition="in" filter="dissolve">
                                      <p:cBhvr>
                                        <p:cTn id="53" dur="500"/>
                                        <p:tgtEl>
                                          <p:spTgt spid="5">
                                            <p:txEl>
                                              <p:pRg st="7" end="7"/>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dissolve">
                                      <p:cBhvr>
                                        <p:cTn id="58" dur="500"/>
                                        <p:tgtEl>
                                          <p:spTgt spid="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dissolve">
                                      <p:cBhvr>
                                        <p:cTn id="6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p:bldP spid="74758" grpId="0" animBg="1"/>
      <p:bldP spid="7" grpId="0" animBg="1"/>
      <p:bldP spid="9"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Заголовок 1">
            <a:extLst>
              <a:ext uri="{FF2B5EF4-FFF2-40B4-BE49-F238E27FC236}">
                <a16:creationId xmlns:a16="http://schemas.microsoft.com/office/drawing/2014/main" id="{8CC1D9FC-B8CD-445F-B98B-D4CA38A13E85}"/>
              </a:ext>
            </a:extLst>
          </p:cNvPr>
          <p:cNvSpPr>
            <a:spLocks noGrp="1"/>
          </p:cNvSpPr>
          <p:nvPr>
            <p:ph type="title"/>
          </p:nvPr>
        </p:nvSpPr>
        <p:spPr>
          <a:xfrm>
            <a:off x="311150" y="301625"/>
            <a:ext cx="8375650" cy="471488"/>
          </a:xfrm>
        </p:spPr>
        <p:txBody>
          <a:bodyPr/>
          <a:lstStyle/>
          <a:p>
            <a:r>
              <a:rPr lang="ru-RU" altLang="ru-RU"/>
              <a:t>Типы хостинга</a:t>
            </a:r>
          </a:p>
        </p:txBody>
      </p:sp>
      <p:sp>
        <p:nvSpPr>
          <p:cNvPr id="115715" name="Номер слайда 2">
            <a:extLst>
              <a:ext uri="{FF2B5EF4-FFF2-40B4-BE49-F238E27FC236}">
                <a16:creationId xmlns:a16="http://schemas.microsoft.com/office/drawing/2014/main" id="{B5FED784-8115-41EE-A1D0-5645BC5005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8E7C1D0-540C-4FF7-8DE3-0E6C7F21F862}" type="slidenum">
              <a:rPr lang="ru-RU" altLang="ru-RU" sz="1400"/>
              <a:pPr>
                <a:spcBef>
                  <a:spcPct val="0"/>
                </a:spcBef>
                <a:buFontTx/>
                <a:buNone/>
              </a:pPr>
              <a:t>106</a:t>
            </a:fld>
            <a:endParaRPr lang="ru-RU" altLang="ru-RU" sz="1400"/>
          </a:p>
        </p:txBody>
      </p:sp>
      <p:sp>
        <p:nvSpPr>
          <p:cNvPr id="75780" name="Прямоугольник 3">
            <a:extLst>
              <a:ext uri="{FF2B5EF4-FFF2-40B4-BE49-F238E27FC236}">
                <a16:creationId xmlns:a16="http://schemas.microsoft.com/office/drawing/2014/main" id="{1AA91A78-4FB0-4715-A5D6-F12604D378EC}"/>
              </a:ext>
            </a:extLst>
          </p:cNvPr>
          <p:cNvSpPr>
            <a:spLocks noChangeArrowheads="1"/>
          </p:cNvSpPr>
          <p:nvPr/>
        </p:nvSpPr>
        <p:spPr bwMode="auto">
          <a:xfrm>
            <a:off x="355600" y="809625"/>
            <a:ext cx="85788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400" b="1">
                <a:solidFill>
                  <a:srgbClr val="333399"/>
                </a:solidFill>
              </a:rPr>
              <a:t>Виртуальный хостинг</a:t>
            </a:r>
            <a:endParaRPr lang="ru-RU" altLang="ru-RU" sz="2400" b="1">
              <a:sym typeface="Symbol" panose="05050102010706020507" pitchFamily="18" charset="2"/>
            </a:endParaRPr>
          </a:p>
        </p:txBody>
      </p:sp>
      <p:sp>
        <p:nvSpPr>
          <p:cNvPr id="75781" name="Прямоугольник 4">
            <a:extLst>
              <a:ext uri="{FF2B5EF4-FFF2-40B4-BE49-F238E27FC236}">
                <a16:creationId xmlns:a16="http://schemas.microsoft.com/office/drawing/2014/main" id="{A4576C28-07A2-4F16-A88E-7C4E3C34FE58}"/>
              </a:ext>
            </a:extLst>
          </p:cNvPr>
          <p:cNvSpPr>
            <a:spLocks noChangeArrowheads="1"/>
          </p:cNvSpPr>
          <p:nvPr/>
        </p:nvSpPr>
        <p:spPr bwMode="auto">
          <a:xfrm>
            <a:off x="355600" y="2476500"/>
            <a:ext cx="85788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400" b="1">
                <a:solidFill>
                  <a:srgbClr val="333399"/>
                </a:solidFill>
              </a:rPr>
              <a:t>Виртуальный частный сервер</a:t>
            </a:r>
            <a:endParaRPr lang="ru-RU" altLang="ru-RU" sz="2400" b="1">
              <a:sym typeface="Symbol" panose="05050102010706020507" pitchFamily="18" charset="2"/>
            </a:endParaRPr>
          </a:p>
        </p:txBody>
      </p:sp>
      <p:sp>
        <p:nvSpPr>
          <p:cNvPr id="75782" name="Прямоугольник 5">
            <a:extLst>
              <a:ext uri="{FF2B5EF4-FFF2-40B4-BE49-F238E27FC236}">
                <a16:creationId xmlns:a16="http://schemas.microsoft.com/office/drawing/2014/main" id="{87F62B28-DC02-4417-BD2D-2BB307C5D08D}"/>
              </a:ext>
            </a:extLst>
          </p:cNvPr>
          <p:cNvSpPr>
            <a:spLocks noChangeArrowheads="1"/>
          </p:cNvSpPr>
          <p:nvPr/>
        </p:nvSpPr>
        <p:spPr bwMode="auto">
          <a:xfrm>
            <a:off x="355600" y="4248150"/>
            <a:ext cx="85788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400" b="1">
                <a:solidFill>
                  <a:srgbClr val="333399"/>
                </a:solidFill>
              </a:rPr>
              <a:t>Выделенный сервер</a:t>
            </a:r>
            <a:endParaRPr lang="ru-RU" altLang="ru-RU" sz="2400" b="1">
              <a:sym typeface="Symbol" panose="05050102010706020507" pitchFamily="18" charset="2"/>
            </a:endParaRPr>
          </a:p>
        </p:txBody>
      </p:sp>
      <p:pic>
        <p:nvPicPr>
          <p:cNvPr id="75783" name="Picture 3" descr="http://www.web-3.ru/data/seotext/474/3.jpg">
            <a:extLst>
              <a:ext uri="{FF2B5EF4-FFF2-40B4-BE49-F238E27FC236}">
                <a16:creationId xmlns:a16="http://schemas.microsoft.com/office/drawing/2014/main" id="{66CAA356-6969-402B-BE3C-61B8D57323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38" y="1276350"/>
            <a:ext cx="1108075"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Прямоугольник 3">
            <a:extLst>
              <a:ext uri="{FF2B5EF4-FFF2-40B4-BE49-F238E27FC236}">
                <a16:creationId xmlns:a16="http://schemas.microsoft.com/office/drawing/2014/main" id="{65FC88BE-449D-49C0-ACCE-D94870A14070}"/>
              </a:ext>
            </a:extLst>
          </p:cNvPr>
          <p:cNvSpPr>
            <a:spLocks noChangeArrowheads="1"/>
          </p:cNvSpPr>
          <p:nvPr/>
        </p:nvSpPr>
        <p:spPr bwMode="auto">
          <a:xfrm>
            <a:off x="2973388" y="1322388"/>
            <a:ext cx="2406650" cy="511175"/>
          </a:xfrm>
          <a:prstGeom prst="wedgeRoundRectCallout">
            <a:avLst>
              <a:gd name="adj1" fmla="val -62551"/>
              <a:gd name="adj2" fmla="val 3433"/>
              <a:gd name="adj3" fmla="val 16667"/>
            </a:avLst>
          </a:prstGeom>
          <a:solidFill>
            <a:srgbClr val="E6E6FF"/>
          </a:solidFill>
          <a:ln w="9525">
            <a:noFill/>
            <a:miter lim="800000"/>
            <a:headEnd/>
            <a:tailEnd/>
          </a:ln>
          <a:effectLst>
            <a:outerShdw blurRad="50800" dist="38100" dir="2700000" algn="tl" rotWithShape="0">
              <a:prstClr val="black">
                <a:alpha val="40000"/>
              </a:prstClr>
            </a:outerShdw>
          </a:effectLst>
        </p:spPr>
        <p:txBody>
          <a:bodyPr wrap="none">
            <a:spAutoFit/>
          </a:bodyPr>
          <a:lstStyle/>
          <a:p>
            <a:pPr algn="ctr" eaLnBrk="1" hangingPunct="1">
              <a:defRPr/>
            </a:pPr>
            <a:r>
              <a:rPr lang="ru-RU" sz="2400">
                <a:latin typeface="Arial" charset="0"/>
                <a:cs typeface="Courier New" pitchFamily="49" charset="0"/>
              </a:rPr>
              <a:t>до 1000 сайтов</a:t>
            </a:r>
          </a:p>
        </p:txBody>
      </p:sp>
      <p:sp>
        <p:nvSpPr>
          <p:cNvPr id="75785" name="Прямоугольник 10">
            <a:extLst>
              <a:ext uri="{FF2B5EF4-FFF2-40B4-BE49-F238E27FC236}">
                <a16:creationId xmlns:a16="http://schemas.microsoft.com/office/drawing/2014/main" id="{514705C7-2EA2-4AE8-A401-DB750D016CE2}"/>
              </a:ext>
            </a:extLst>
          </p:cNvPr>
          <p:cNvSpPr>
            <a:spLocks noChangeArrowheads="1"/>
          </p:cNvSpPr>
          <p:nvPr/>
        </p:nvSpPr>
        <p:spPr bwMode="auto">
          <a:xfrm>
            <a:off x="1622425" y="1285875"/>
            <a:ext cx="11715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1800" i="1"/>
              <a:t>garage.ru</a:t>
            </a:r>
          </a:p>
          <a:p>
            <a:pPr eaLnBrk="1" hangingPunct="1">
              <a:spcBef>
                <a:spcPct val="0"/>
              </a:spcBef>
              <a:buFontTx/>
              <a:buNone/>
            </a:pPr>
            <a:r>
              <a:rPr lang="en-US" altLang="ru-RU" sz="1800" i="1"/>
              <a:t>toy.com</a:t>
            </a:r>
          </a:p>
          <a:p>
            <a:pPr eaLnBrk="1" hangingPunct="1">
              <a:spcBef>
                <a:spcPct val="0"/>
              </a:spcBef>
              <a:buFontTx/>
              <a:buNone/>
            </a:pPr>
            <a:r>
              <a:rPr lang="en-US" altLang="ru-RU" sz="1800" i="1"/>
              <a:t>vobla.net</a:t>
            </a:r>
            <a:endParaRPr lang="ru-RU" altLang="ru-RU" sz="1800" i="1"/>
          </a:p>
          <a:p>
            <a:pPr eaLnBrk="1" hangingPunct="1">
              <a:spcBef>
                <a:spcPct val="0"/>
              </a:spcBef>
              <a:buFontTx/>
              <a:buNone/>
            </a:pPr>
            <a:r>
              <a:rPr lang="en-US" altLang="ru-RU" sz="1800" i="1"/>
              <a:t>…</a:t>
            </a:r>
            <a:endParaRPr lang="ru-RU" altLang="ru-RU" sz="1800" i="1"/>
          </a:p>
        </p:txBody>
      </p:sp>
      <p:pic>
        <p:nvPicPr>
          <p:cNvPr id="75786" name="Picture 3" descr="http://www.web-3.ru/data/seotext/474/3.jpg">
            <a:extLst>
              <a:ext uri="{FF2B5EF4-FFF2-40B4-BE49-F238E27FC236}">
                <a16:creationId xmlns:a16="http://schemas.microsoft.com/office/drawing/2014/main" id="{19275E64-28DD-4E48-8AC0-A86EF67230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38" y="3019425"/>
            <a:ext cx="1108075"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7" name="Прямоугольник 12">
            <a:extLst>
              <a:ext uri="{FF2B5EF4-FFF2-40B4-BE49-F238E27FC236}">
                <a16:creationId xmlns:a16="http://schemas.microsoft.com/office/drawing/2014/main" id="{E67AC587-7DDB-4B11-8020-08F08AEEF76C}"/>
              </a:ext>
            </a:extLst>
          </p:cNvPr>
          <p:cNvSpPr>
            <a:spLocks noChangeArrowheads="1"/>
          </p:cNvSpPr>
          <p:nvPr/>
        </p:nvSpPr>
        <p:spPr bwMode="auto">
          <a:xfrm>
            <a:off x="5508625" y="1238250"/>
            <a:ext cx="33401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0975" indent="-180975">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ru-RU" altLang="ru-RU" sz="2400"/>
              <a:t>копирование файлов в каталог</a:t>
            </a:r>
          </a:p>
          <a:p>
            <a:pPr eaLnBrk="1" hangingPunct="1">
              <a:spcBef>
                <a:spcPct val="0"/>
              </a:spcBef>
            </a:pPr>
            <a:r>
              <a:rPr lang="ru-RU" altLang="ru-RU" sz="2400"/>
              <a:t>ПО хостера</a:t>
            </a:r>
          </a:p>
        </p:txBody>
      </p:sp>
      <p:pic>
        <p:nvPicPr>
          <p:cNvPr id="75788" name="Picture 2">
            <a:extLst>
              <a:ext uri="{FF2B5EF4-FFF2-40B4-BE49-F238E27FC236}">
                <a16:creationId xmlns:a16="http://schemas.microsoft.com/office/drawing/2014/main" id="{D5C018EE-18B1-45FE-9678-7555A5AEEAD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95500" y="2970213"/>
            <a:ext cx="60960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pic>
        <p:nvPicPr>
          <p:cNvPr id="75789" name="Picture 2">
            <a:extLst>
              <a:ext uri="{FF2B5EF4-FFF2-40B4-BE49-F238E27FC236}">
                <a16:creationId xmlns:a16="http://schemas.microsoft.com/office/drawing/2014/main" id="{97FCDCD8-48C0-4B9E-926F-9CBF97B6505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95500" y="3322638"/>
            <a:ext cx="60960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pic>
        <p:nvPicPr>
          <p:cNvPr id="75790" name="Picture 2">
            <a:extLst>
              <a:ext uri="{FF2B5EF4-FFF2-40B4-BE49-F238E27FC236}">
                <a16:creationId xmlns:a16="http://schemas.microsoft.com/office/drawing/2014/main" id="{9F0AEEFE-580A-4E7B-8550-F88BAE33643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95500" y="3675063"/>
            <a:ext cx="60960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
        <p:nvSpPr>
          <p:cNvPr id="75791" name="Прямоугольник 17">
            <a:extLst>
              <a:ext uri="{FF2B5EF4-FFF2-40B4-BE49-F238E27FC236}">
                <a16:creationId xmlns:a16="http://schemas.microsoft.com/office/drawing/2014/main" id="{FEF912F3-9938-4A36-8084-1D076A551E94}"/>
              </a:ext>
            </a:extLst>
          </p:cNvPr>
          <p:cNvSpPr>
            <a:spLocks noChangeArrowheads="1"/>
          </p:cNvSpPr>
          <p:nvPr/>
        </p:nvSpPr>
        <p:spPr bwMode="auto">
          <a:xfrm>
            <a:off x="2708275" y="2981325"/>
            <a:ext cx="15033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2400" i="1"/>
              <a:t>garage.ru</a:t>
            </a:r>
          </a:p>
          <a:p>
            <a:pPr eaLnBrk="1" hangingPunct="1">
              <a:spcBef>
                <a:spcPct val="0"/>
              </a:spcBef>
              <a:buFontTx/>
              <a:buNone/>
            </a:pPr>
            <a:r>
              <a:rPr lang="en-US" altLang="ru-RU" sz="2400" i="1"/>
              <a:t>toy.com</a:t>
            </a:r>
          </a:p>
          <a:p>
            <a:pPr eaLnBrk="1" hangingPunct="1">
              <a:spcBef>
                <a:spcPct val="0"/>
              </a:spcBef>
              <a:buFontTx/>
              <a:buNone/>
            </a:pPr>
            <a:r>
              <a:rPr lang="en-US" altLang="ru-RU" sz="2400" i="1"/>
              <a:t>vobla.net</a:t>
            </a:r>
            <a:endParaRPr lang="ru-RU" altLang="ru-RU" sz="2400" i="1"/>
          </a:p>
        </p:txBody>
      </p:sp>
      <p:sp>
        <p:nvSpPr>
          <p:cNvPr id="19" name="Стрелка вправо 18">
            <a:extLst>
              <a:ext uri="{FF2B5EF4-FFF2-40B4-BE49-F238E27FC236}">
                <a16:creationId xmlns:a16="http://schemas.microsoft.com/office/drawing/2014/main" id="{CEF29CAA-F245-465C-B0E7-67BF9C36954E}"/>
              </a:ext>
            </a:extLst>
          </p:cNvPr>
          <p:cNvSpPr/>
          <p:nvPr/>
        </p:nvSpPr>
        <p:spPr bwMode="auto">
          <a:xfrm>
            <a:off x="1657350" y="3505200"/>
            <a:ext cx="419100" cy="285750"/>
          </a:xfrm>
          <a:prstGeom prst="rightArrow">
            <a:avLst/>
          </a:prstGeom>
          <a:solidFill>
            <a:schemeClr val="bg1">
              <a:lumMod val="65000"/>
            </a:schemeClr>
          </a:solidFill>
          <a:ln w="12700" cap="flat" cmpd="sng" algn="ctr">
            <a:noFill/>
            <a:prstDash val="solid"/>
            <a:round/>
            <a:headEnd type="none" w="med" len="med"/>
            <a:tailEnd type="triangle" w="lg" len="lg"/>
          </a:ln>
          <a:effectLst/>
        </p:spPr>
        <p:txBody>
          <a:bodyPr/>
          <a:lstStyle/>
          <a:p>
            <a:pPr eaLnBrk="1" hangingPunct="1">
              <a:defRPr/>
            </a:pPr>
            <a:endParaRPr lang="ru-RU">
              <a:latin typeface="Arial" charset="0"/>
              <a:cs typeface="+mn-cs"/>
            </a:endParaRPr>
          </a:p>
        </p:txBody>
      </p:sp>
      <p:sp>
        <p:nvSpPr>
          <p:cNvPr id="75793" name="Прямоугольник 19">
            <a:extLst>
              <a:ext uri="{FF2B5EF4-FFF2-40B4-BE49-F238E27FC236}">
                <a16:creationId xmlns:a16="http://schemas.microsoft.com/office/drawing/2014/main" id="{BD8C7F69-3E18-4051-A1CE-9D746697E546}"/>
              </a:ext>
            </a:extLst>
          </p:cNvPr>
          <p:cNvSpPr>
            <a:spLocks noChangeArrowheads="1"/>
          </p:cNvSpPr>
          <p:nvPr/>
        </p:nvSpPr>
        <p:spPr bwMode="auto">
          <a:xfrm>
            <a:off x="4498975" y="3000375"/>
            <a:ext cx="41497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0975" indent="-180975">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ru-RU" altLang="ru-RU" sz="2400"/>
              <a:t>виртуальная машина для каждого сайта</a:t>
            </a:r>
          </a:p>
          <a:p>
            <a:pPr eaLnBrk="1" hangingPunct="1">
              <a:spcBef>
                <a:spcPct val="0"/>
              </a:spcBef>
            </a:pPr>
            <a:r>
              <a:rPr lang="ru-RU" altLang="ru-RU" sz="2400"/>
              <a:t>ПО хозяина сайта</a:t>
            </a:r>
          </a:p>
        </p:txBody>
      </p:sp>
      <p:pic>
        <p:nvPicPr>
          <p:cNvPr id="75794" name="Picture 3" descr="http://www.web-3.ru/data/seotext/474/3.jpg">
            <a:extLst>
              <a:ext uri="{FF2B5EF4-FFF2-40B4-BE49-F238E27FC236}">
                <a16:creationId xmlns:a16="http://schemas.microsoft.com/office/drawing/2014/main" id="{2378A592-5BA6-4B05-B701-F59578D5E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38" y="4838700"/>
            <a:ext cx="1108075"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95" name="Прямоугольник 21">
            <a:extLst>
              <a:ext uri="{FF2B5EF4-FFF2-40B4-BE49-F238E27FC236}">
                <a16:creationId xmlns:a16="http://schemas.microsoft.com/office/drawing/2014/main" id="{0CC7857E-78E5-490C-B7DD-05811BC580F8}"/>
              </a:ext>
            </a:extLst>
          </p:cNvPr>
          <p:cNvSpPr>
            <a:spLocks noChangeArrowheads="1"/>
          </p:cNvSpPr>
          <p:nvPr/>
        </p:nvSpPr>
        <p:spPr bwMode="auto">
          <a:xfrm>
            <a:off x="1812925" y="5124450"/>
            <a:ext cx="1435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2400" i="1"/>
              <a:t>vobla.net</a:t>
            </a:r>
            <a:endParaRPr lang="ru-RU" altLang="ru-RU" sz="2400" i="1"/>
          </a:p>
        </p:txBody>
      </p:sp>
      <p:sp>
        <p:nvSpPr>
          <p:cNvPr id="75796" name="Прямоугольник 22">
            <a:extLst>
              <a:ext uri="{FF2B5EF4-FFF2-40B4-BE49-F238E27FC236}">
                <a16:creationId xmlns:a16="http://schemas.microsoft.com/office/drawing/2014/main" id="{DBCD2FD7-7E18-4FEC-9A2E-CA4D80C6BDDB}"/>
              </a:ext>
            </a:extLst>
          </p:cNvPr>
          <p:cNvSpPr>
            <a:spLocks noChangeArrowheads="1"/>
          </p:cNvSpPr>
          <p:nvPr/>
        </p:nvSpPr>
        <p:spPr bwMode="auto">
          <a:xfrm>
            <a:off x="3365500" y="4991100"/>
            <a:ext cx="53308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0975" indent="-180975">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ru-RU" altLang="ru-RU" sz="2400"/>
              <a:t>отдельный компьютер для сайта</a:t>
            </a:r>
          </a:p>
          <a:p>
            <a:pPr eaLnBrk="1" hangingPunct="1">
              <a:spcBef>
                <a:spcPct val="0"/>
              </a:spcBef>
            </a:pPr>
            <a:r>
              <a:rPr lang="ru-RU" altLang="ru-RU" sz="2400"/>
              <a:t>ПО хозяина сайта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780"/>
                                        </p:tgtEl>
                                        <p:attrNameLst>
                                          <p:attrName>style.visibility</p:attrName>
                                        </p:attrNameLst>
                                      </p:cBhvr>
                                      <p:to>
                                        <p:strVal val="visible"/>
                                      </p:to>
                                    </p:set>
                                    <p:animEffect transition="in" filter="dissolve">
                                      <p:cBhvr>
                                        <p:cTn id="7" dur="500"/>
                                        <p:tgtEl>
                                          <p:spTgt spid="75780"/>
                                        </p:tgtEl>
                                      </p:cBhvr>
                                    </p:animEffect>
                                  </p:childTnLst>
                                </p:cTn>
                              </p:par>
                              <p:par>
                                <p:cTn id="8" presetID="9" presetClass="entr" presetSubtype="0" fill="hold" nodeType="withEffect">
                                  <p:stCondLst>
                                    <p:cond delay="0"/>
                                  </p:stCondLst>
                                  <p:childTnLst>
                                    <p:set>
                                      <p:cBhvr>
                                        <p:cTn id="9" dur="1" fill="hold">
                                          <p:stCondLst>
                                            <p:cond delay="0"/>
                                          </p:stCondLst>
                                        </p:cTn>
                                        <p:tgtEl>
                                          <p:spTgt spid="75783"/>
                                        </p:tgtEl>
                                        <p:attrNameLst>
                                          <p:attrName>style.visibility</p:attrName>
                                        </p:attrNameLst>
                                      </p:cBhvr>
                                      <p:to>
                                        <p:strVal val="visible"/>
                                      </p:to>
                                    </p:set>
                                    <p:animEffect transition="in" filter="dissolve">
                                      <p:cBhvr>
                                        <p:cTn id="10" dur="500"/>
                                        <p:tgtEl>
                                          <p:spTgt spid="7578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5785"/>
                                        </p:tgtEl>
                                        <p:attrNameLst>
                                          <p:attrName>style.visibility</p:attrName>
                                        </p:attrNameLst>
                                      </p:cBhvr>
                                      <p:to>
                                        <p:strVal val="visible"/>
                                      </p:to>
                                    </p:set>
                                    <p:animEffect transition="in" filter="dissolve">
                                      <p:cBhvr>
                                        <p:cTn id="13" dur="500"/>
                                        <p:tgtEl>
                                          <p:spTgt spid="7578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5787"/>
                                        </p:tgtEl>
                                        <p:attrNameLst>
                                          <p:attrName>style.visibility</p:attrName>
                                        </p:attrNameLst>
                                      </p:cBhvr>
                                      <p:to>
                                        <p:strVal val="visible"/>
                                      </p:to>
                                    </p:set>
                                    <p:animEffect transition="in" filter="dissolve">
                                      <p:cBhvr>
                                        <p:cTn id="21" dur="500"/>
                                        <p:tgtEl>
                                          <p:spTgt spid="7578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75781"/>
                                        </p:tgtEl>
                                        <p:attrNameLst>
                                          <p:attrName>style.visibility</p:attrName>
                                        </p:attrNameLst>
                                      </p:cBhvr>
                                      <p:to>
                                        <p:strVal val="visible"/>
                                      </p:to>
                                    </p:set>
                                    <p:animEffect transition="in" filter="dissolve">
                                      <p:cBhvr>
                                        <p:cTn id="26" dur="500"/>
                                        <p:tgtEl>
                                          <p:spTgt spid="75781"/>
                                        </p:tgtEl>
                                      </p:cBhvr>
                                    </p:animEffect>
                                  </p:childTnLst>
                                </p:cTn>
                              </p:par>
                              <p:par>
                                <p:cTn id="27" presetID="9" presetClass="entr" presetSubtype="0" fill="hold" nodeType="withEffect">
                                  <p:stCondLst>
                                    <p:cond delay="0"/>
                                  </p:stCondLst>
                                  <p:childTnLst>
                                    <p:set>
                                      <p:cBhvr>
                                        <p:cTn id="28" dur="1" fill="hold">
                                          <p:stCondLst>
                                            <p:cond delay="0"/>
                                          </p:stCondLst>
                                        </p:cTn>
                                        <p:tgtEl>
                                          <p:spTgt spid="75786"/>
                                        </p:tgtEl>
                                        <p:attrNameLst>
                                          <p:attrName>style.visibility</p:attrName>
                                        </p:attrNameLst>
                                      </p:cBhvr>
                                      <p:to>
                                        <p:strVal val="visible"/>
                                      </p:to>
                                    </p:set>
                                    <p:animEffect transition="in" filter="dissolve">
                                      <p:cBhvr>
                                        <p:cTn id="29" dur="500"/>
                                        <p:tgtEl>
                                          <p:spTgt spid="75786"/>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cTn>
                              </p:par>
                              <p:par>
                                <p:cTn id="33" presetID="9" presetClass="entr" presetSubtype="0" fill="hold" nodeType="withEffect">
                                  <p:stCondLst>
                                    <p:cond delay="0"/>
                                  </p:stCondLst>
                                  <p:childTnLst>
                                    <p:set>
                                      <p:cBhvr>
                                        <p:cTn id="34" dur="1" fill="hold">
                                          <p:stCondLst>
                                            <p:cond delay="0"/>
                                          </p:stCondLst>
                                        </p:cTn>
                                        <p:tgtEl>
                                          <p:spTgt spid="75789"/>
                                        </p:tgtEl>
                                        <p:attrNameLst>
                                          <p:attrName>style.visibility</p:attrName>
                                        </p:attrNameLst>
                                      </p:cBhvr>
                                      <p:to>
                                        <p:strVal val="visible"/>
                                      </p:to>
                                    </p:set>
                                    <p:animEffect transition="in" filter="dissolve">
                                      <p:cBhvr>
                                        <p:cTn id="35" dur="500"/>
                                        <p:tgtEl>
                                          <p:spTgt spid="75789"/>
                                        </p:tgtEl>
                                      </p:cBhvr>
                                    </p:animEffect>
                                  </p:childTnLst>
                                </p:cTn>
                              </p:par>
                              <p:par>
                                <p:cTn id="36" presetID="9" presetClass="entr" presetSubtype="0" fill="hold" nodeType="withEffect">
                                  <p:stCondLst>
                                    <p:cond delay="0"/>
                                  </p:stCondLst>
                                  <p:childTnLst>
                                    <p:set>
                                      <p:cBhvr>
                                        <p:cTn id="37" dur="1" fill="hold">
                                          <p:stCondLst>
                                            <p:cond delay="0"/>
                                          </p:stCondLst>
                                        </p:cTn>
                                        <p:tgtEl>
                                          <p:spTgt spid="75788"/>
                                        </p:tgtEl>
                                        <p:attrNameLst>
                                          <p:attrName>style.visibility</p:attrName>
                                        </p:attrNameLst>
                                      </p:cBhvr>
                                      <p:to>
                                        <p:strVal val="visible"/>
                                      </p:to>
                                    </p:set>
                                    <p:animEffect transition="in" filter="dissolve">
                                      <p:cBhvr>
                                        <p:cTn id="38" dur="500"/>
                                        <p:tgtEl>
                                          <p:spTgt spid="75788"/>
                                        </p:tgtEl>
                                      </p:cBhvr>
                                    </p:animEffect>
                                  </p:childTnLst>
                                </p:cTn>
                              </p:par>
                              <p:par>
                                <p:cTn id="39" presetID="9" presetClass="entr" presetSubtype="0" fill="hold" nodeType="withEffect">
                                  <p:stCondLst>
                                    <p:cond delay="0"/>
                                  </p:stCondLst>
                                  <p:childTnLst>
                                    <p:set>
                                      <p:cBhvr>
                                        <p:cTn id="40" dur="1" fill="hold">
                                          <p:stCondLst>
                                            <p:cond delay="0"/>
                                          </p:stCondLst>
                                        </p:cTn>
                                        <p:tgtEl>
                                          <p:spTgt spid="75790"/>
                                        </p:tgtEl>
                                        <p:attrNameLst>
                                          <p:attrName>style.visibility</p:attrName>
                                        </p:attrNameLst>
                                      </p:cBhvr>
                                      <p:to>
                                        <p:strVal val="visible"/>
                                      </p:to>
                                    </p:set>
                                    <p:animEffect transition="in" filter="dissolve">
                                      <p:cBhvr>
                                        <p:cTn id="41" dur="500"/>
                                        <p:tgtEl>
                                          <p:spTgt spid="75790"/>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75791"/>
                                        </p:tgtEl>
                                        <p:attrNameLst>
                                          <p:attrName>style.visibility</p:attrName>
                                        </p:attrNameLst>
                                      </p:cBhvr>
                                      <p:to>
                                        <p:strVal val="visible"/>
                                      </p:to>
                                    </p:set>
                                    <p:animEffect transition="in" filter="dissolve">
                                      <p:cBhvr>
                                        <p:cTn id="44" dur="500"/>
                                        <p:tgtEl>
                                          <p:spTgt spid="7579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75793"/>
                                        </p:tgtEl>
                                        <p:attrNameLst>
                                          <p:attrName>style.visibility</p:attrName>
                                        </p:attrNameLst>
                                      </p:cBhvr>
                                      <p:to>
                                        <p:strVal val="visible"/>
                                      </p:to>
                                    </p:set>
                                    <p:animEffect transition="in" filter="dissolve">
                                      <p:cBhvr>
                                        <p:cTn id="49" dur="500"/>
                                        <p:tgtEl>
                                          <p:spTgt spid="7579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75782"/>
                                        </p:tgtEl>
                                        <p:attrNameLst>
                                          <p:attrName>style.visibility</p:attrName>
                                        </p:attrNameLst>
                                      </p:cBhvr>
                                      <p:to>
                                        <p:strVal val="visible"/>
                                      </p:to>
                                    </p:set>
                                    <p:animEffect transition="in" filter="dissolve">
                                      <p:cBhvr>
                                        <p:cTn id="54" dur="500"/>
                                        <p:tgtEl>
                                          <p:spTgt spid="75782"/>
                                        </p:tgtEl>
                                      </p:cBhvr>
                                    </p:animEffect>
                                  </p:childTnLst>
                                </p:cTn>
                              </p:par>
                              <p:par>
                                <p:cTn id="55" presetID="9" presetClass="entr" presetSubtype="0" fill="hold" nodeType="withEffect">
                                  <p:stCondLst>
                                    <p:cond delay="0"/>
                                  </p:stCondLst>
                                  <p:childTnLst>
                                    <p:set>
                                      <p:cBhvr>
                                        <p:cTn id="56" dur="1" fill="hold">
                                          <p:stCondLst>
                                            <p:cond delay="0"/>
                                          </p:stCondLst>
                                        </p:cTn>
                                        <p:tgtEl>
                                          <p:spTgt spid="75794"/>
                                        </p:tgtEl>
                                        <p:attrNameLst>
                                          <p:attrName>style.visibility</p:attrName>
                                        </p:attrNameLst>
                                      </p:cBhvr>
                                      <p:to>
                                        <p:strVal val="visible"/>
                                      </p:to>
                                    </p:set>
                                    <p:animEffect transition="in" filter="dissolve">
                                      <p:cBhvr>
                                        <p:cTn id="57" dur="500"/>
                                        <p:tgtEl>
                                          <p:spTgt spid="75794"/>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75795"/>
                                        </p:tgtEl>
                                        <p:attrNameLst>
                                          <p:attrName>style.visibility</p:attrName>
                                        </p:attrNameLst>
                                      </p:cBhvr>
                                      <p:to>
                                        <p:strVal val="visible"/>
                                      </p:to>
                                    </p:set>
                                    <p:animEffect transition="in" filter="dissolve">
                                      <p:cBhvr>
                                        <p:cTn id="60" dur="500"/>
                                        <p:tgtEl>
                                          <p:spTgt spid="75795"/>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75796"/>
                                        </p:tgtEl>
                                        <p:attrNameLst>
                                          <p:attrName>style.visibility</p:attrName>
                                        </p:attrNameLst>
                                      </p:cBhvr>
                                      <p:to>
                                        <p:strVal val="visible"/>
                                      </p:to>
                                    </p:set>
                                    <p:animEffect transition="in" filter="dissolve">
                                      <p:cBhvr>
                                        <p:cTn id="63" dur="500"/>
                                        <p:tgtEl>
                                          <p:spTgt spid="75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p:bldP spid="75781" grpId="0"/>
      <p:bldP spid="75782" grpId="0"/>
      <p:bldP spid="10" grpId="0" animBg="1"/>
      <p:bldP spid="75785" grpId="0"/>
      <p:bldP spid="75787" grpId="0"/>
      <p:bldP spid="75791" grpId="0"/>
      <p:bldP spid="19" grpId="0" animBg="1"/>
      <p:bldP spid="75793" grpId="0"/>
      <p:bldP spid="75795" grpId="0"/>
      <p:bldP spid="75796"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Заголовок 1">
            <a:extLst>
              <a:ext uri="{FF2B5EF4-FFF2-40B4-BE49-F238E27FC236}">
                <a16:creationId xmlns:a16="http://schemas.microsoft.com/office/drawing/2014/main" id="{64332BF3-8649-487D-B9AA-AC5E6AD592DE}"/>
              </a:ext>
            </a:extLst>
          </p:cNvPr>
          <p:cNvSpPr>
            <a:spLocks noGrp="1"/>
          </p:cNvSpPr>
          <p:nvPr>
            <p:ph type="title"/>
          </p:nvPr>
        </p:nvSpPr>
        <p:spPr>
          <a:xfrm>
            <a:off x="311150" y="301625"/>
            <a:ext cx="8375650" cy="471488"/>
          </a:xfrm>
        </p:spPr>
        <p:txBody>
          <a:bodyPr/>
          <a:lstStyle/>
          <a:p>
            <a:r>
              <a:rPr lang="ru-RU" altLang="ru-RU"/>
              <a:t>Доменные имена</a:t>
            </a:r>
          </a:p>
        </p:txBody>
      </p:sp>
      <p:sp>
        <p:nvSpPr>
          <p:cNvPr id="116739" name="Номер слайда 2">
            <a:extLst>
              <a:ext uri="{FF2B5EF4-FFF2-40B4-BE49-F238E27FC236}">
                <a16:creationId xmlns:a16="http://schemas.microsoft.com/office/drawing/2014/main" id="{6DF925CD-378D-42F3-8B1F-8AAFA32FE5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ADC63BA-4B4A-486F-8176-A092228BC7C7}" type="slidenum">
              <a:rPr lang="ru-RU" altLang="ru-RU" sz="1400"/>
              <a:pPr>
                <a:spcBef>
                  <a:spcPct val="0"/>
                </a:spcBef>
                <a:buFontTx/>
                <a:buNone/>
              </a:pPr>
              <a:t>107</a:t>
            </a:fld>
            <a:endParaRPr lang="ru-RU" altLang="ru-RU" sz="1400"/>
          </a:p>
        </p:txBody>
      </p:sp>
      <p:sp>
        <p:nvSpPr>
          <p:cNvPr id="76804" name="Прямоугольник 3">
            <a:extLst>
              <a:ext uri="{FF2B5EF4-FFF2-40B4-BE49-F238E27FC236}">
                <a16:creationId xmlns:a16="http://schemas.microsoft.com/office/drawing/2014/main" id="{F9AC6EA9-C72F-4D9F-A076-255B213169CF}"/>
              </a:ext>
            </a:extLst>
          </p:cNvPr>
          <p:cNvSpPr>
            <a:spLocks noChangeArrowheads="1"/>
          </p:cNvSpPr>
          <p:nvPr/>
        </p:nvSpPr>
        <p:spPr bwMode="auto">
          <a:xfrm>
            <a:off x="373063" y="815975"/>
            <a:ext cx="39576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2400" b="1">
                <a:solidFill>
                  <a:srgbClr val="333399"/>
                </a:solidFill>
              </a:rPr>
              <a:t>IP-</a:t>
            </a:r>
            <a:r>
              <a:rPr lang="ru-RU" altLang="ru-RU" sz="2400" b="1">
                <a:solidFill>
                  <a:srgbClr val="333399"/>
                </a:solidFill>
              </a:rPr>
              <a:t>адреса</a:t>
            </a:r>
            <a:r>
              <a:rPr lang="ru-RU" altLang="ru-RU" sz="2400"/>
              <a:t>: 94.100.101.202</a:t>
            </a:r>
          </a:p>
        </p:txBody>
      </p:sp>
      <p:sp>
        <p:nvSpPr>
          <p:cNvPr id="76805" name="Прямоугольник 4">
            <a:extLst>
              <a:ext uri="{FF2B5EF4-FFF2-40B4-BE49-F238E27FC236}">
                <a16:creationId xmlns:a16="http://schemas.microsoft.com/office/drawing/2014/main" id="{D5D91009-95E9-4AFC-ACE8-BA27BEC92AE9}"/>
              </a:ext>
            </a:extLst>
          </p:cNvPr>
          <p:cNvSpPr>
            <a:spLocks noChangeArrowheads="1"/>
          </p:cNvSpPr>
          <p:nvPr/>
        </p:nvSpPr>
        <p:spPr bwMode="auto">
          <a:xfrm>
            <a:off x="373063" y="1273175"/>
            <a:ext cx="46593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400" b="1">
                <a:solidFill>
                  <a:srgbClr val="333399"/>
                </a:solidFill>
              </a:rPr>
              <a:t>Доменные имена</a:t>
            </a:r>
            <a:r>
              <a:rPr lang="ru-RU" altLang="ru-RU" sz="2400"/>
              <a:t>: </a:t>
            </a:r>
            <a:r>
              <a:rPr lang="en-US" altLang="ru-RU" sz="2400"/>
              <a:t>www.mail.ru</a:t>
            </a:r>
            <a:endParaRPr lang="ru-RU" altLang="ru-RU" sz="2400"/>
          </a:p>
        </p:txBody>
      </p:sp>
      <p:grpSp>
        <p:nvGrpSpPr>
          <p:cNvPr id="2" name="Group 9">
            <a:extLst>
              <a:ext uri="{FF2B5EF4-FFF2-40B4-BE49-F238E27FC236}">
                <a16:creationId xmlns:a16="http://schemas.microsoft.com/office/drawing/2014/main" id="{7AE716FA-EE00-4BDB-815F-371206AB30F4}"/>
              </a:ext>
            </a:extLst>
          </p:cNvPr>
          <p:cNvGrpSpPr>
            <a:grpSpLocks/>
          </p:cNvGrpSpPr>
          <p:nvPr/>
        </p:nvGrpSpPr>
        <p:grpSpPr bwMode="auto">
          <a:xfrm>
            <a:off x="1062038" y="1744663"/>
            <a:ext cx="4129087" cy="614362"/>
            <a:chOff x="390" y="2175"/>
            <a:chExt cx="2600" cy="387"/>
          </a:xfrm>
        </p:grpSpPr>
        <p:sp>
          <p:nvSpPr>
            <p:cNvPr id="7" name="Text Box 7">
              <a:extLst>
                <a:ext uri="{FF2B5EF4-FFF2-40B4-BE49-F238E27FC236}">
                  <a16:creationId xmlns:a16="http://schemas.microsoft.com/office/drawing/2014/main" id="{E1AAB429-EE60-4D1B-8C26-25B9BE0AA4B1}"/>
                </a:ext>
              </a:extLst>
            </p:cNvPr>
            <p:cNvSpPr txBox="1">
              <a:spLocks noChangeArrowheads="1"/>
            </p:cNvSpPr>
            <p:nvPr/>
          </p:nvSpPr>
          <p:spPr bwMode="auto">
            <a:xfrm>
              <a:off x="655" y="2224"/>
              <a:ext cx="2335"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a:spcBef>
                  <a:spcPct val="50000"/>
                </a:spcBef>
                <a:defRPr/>
              </a:pPr>
              <a:r>
                <a:rPr lang="ru-RU" sz="2400">
                  <a:latin typeface="Arial" charset="0"/>
                  <a:cs typeface="+mn-cs"/>
                </a:rPr>
                <a:t>  Как зарегистрировать?</a:t>
              </a:r>
            </a:p>
          </p:txBody>
        </p:sp>
        <p:sp>
          <p:nvSpPr>
            <p:cNvPr id="8" name="Oval 8">
              <a:extLst>
                <a:ext uri="{FF2B5EF4-FFF2-40B4-BE49-F238E27FC236}">
                  <a16:creationId xmlns:a16="http://schemas.microsoft.com/office/drawing/2014/main" id="{36606F3E-345B-451B-9BB7-03F01B3210A7}"/>
                </a:ext>
              </a:extLst>
            </p:cNvPr>
            <p:cNvSpPr>
              <a:spLocks noChangeArrowheads="1"/>
            </p:cNvSpPr>
            <p:nvPr/>
          </p:nvSpPr>
          <p:spPr bwMode="auto">
            <a:xfrm>
              <a:off x="390" y="2175"/>
              <a:ext cx="386" cy="387"/>
            </a:xfrm>
            <a:prstGeom prst="ellipse">
              <a:avLst/>
            </a:prstGeom>
            <a:solidFill>
              <a:srgbClr val="000080"/>
            </a:solidFill>
            <a:ln w="9525">
              <a:solidFill>
                <a:schemeClr val="tx1"/>
              </a:solidFill>
              <a:round/>
              <a:headEnd/>
              <a:tailEnd/>
            </a:ln>
            <a:effectLst>
              <a:outerShdw blurRad="50800" dist="38100" dir="2700000" algn="tl" rotWithShape="0">
                <a:prstClr val="black">
                  <a:alpha val="40000"/>
                </a:prstClr>
              </a:outerShdw>
            </a:effectLst>
          </p:spPr>
          <p:txBody>
            <a:bodyPr wrap="none" anchor="ctr"/>
            <a:lstStyle/>
            <a:p>
              <a:pPr algn="ctr">
                <a:defRPr/>
              </a:pPr>
              <a:r>
                <a:rPr lang="en-US" sz="4400">
                  <a:solidFill>
                    <a:schemeClr val="bg1"/>
                  </a:solidFill>
                  <a:latin typeface="Arial Black" pitchFamily="34" charset="0"/>
                  <a:cs typeface="+mn-cs"/>
                </a:rPr>
                <a:t>?</a:t>
              </a:r>
              <a:endParaRPr lang="ru-RU" sz="4400">
                <a:solidFill>
                  <a:schemeClr val="bg1"/>
                </a:solidFill>
                <a:latin typeface="Arial Black" pitchFamily="34" charset="0"/>
                <a:cs typeface="+mn-cs"/>
              </a:endParaRPr>
            </a:p>
          </p:txBody>
        </p:sp>
      </p:grpSp>
      <p:pic>
        <p:nvPicPr>
          <p:cNvPr id="76807" name="Picture 3">
            <a:extLst>
              <a:ext uri="{FF2B5EF4-FFF2-40B4-BE49-F238E27FC236}">
                <a16:creationId xmlns:a16="http://schemas.microsoft.com/office/drawing/2014/main" id="{84454036-7137-41CF-8410-C364AE16F9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369" t="9312"/>
          <a:stretch>
            <a:fillRect/>
          </a:stretch>
        </p:blipFill>
        <p:spPr bwMode="auto">
          <a:xfrm>
            <a:off x="2686050" y="2514600"/>
            <a:ext cx="4495800" cy="303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
        <p:nvSpPr>
          <p:cNvPr id="76808" name="Прямоугольник 10">
            <a:extLst>
              <a:ext uri="{FF2B5EF4-FFF2-40B4-BE49-F238E27FC236}">
                <a16:creationId xmlns:a16="http://schemas.microsoft.com/office/drawing/2014/main" id="{5A2A590B-3790-43DB-9CE2-35C3365C70E7}"/>
              </a:ext>
            </a:extLst>
          </p:cNvPr>
          <p:cNvSpPr>
            <a:spLocks noChangeArrowheads="1"/>
          </p:cNvSpPr>
          <p:nvPr/>
        </p:nvSpPr>
        <p:spPr bwMode="auto">
          <a:xfrm>
            <a:off x="382588" y="2466975"/>
            <a:ext cx="22034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2400">
                <a:solidFill>
                  <a:srgbClr val="000000"/>
                </a:solidFill>
              </a:rPr>
              <a:t>nic.ru </a:t>
            </a:r>
          </a:p>
          <a:p>
            <a:pPr eaLnBrk="1" hangingPunct="1">
              <a:spcBef>
                <a:spcPct val="0"/>
              </a:spcBef>
              <a:buFontTx/>
              <a:buNone/>
            </a:pPr>
            <a:r>
              <a:rPr lang="en-US" altLang="ru-RU" sz="2400">
                <a:solidFill>
                  <a:srgbClr val="000000"/>
                </a:solidFill>
              </a:rPr>
              <a:t>(RU-CENTER)</a:t>
            </a:r>
            <a:endParaRPr lang="ru-RU" altLang="ru-RU" sz="1800"/>
          </a:p>
        </p:txBody>
      </p:sp>
      <p:sp>
        <p:nvSpPr>
          <p:cNvPr id="76809" name="Прямоугольник 11">
            <a:extLst>
              <a:ext uri="{FF2B5EF4-FFF2-40B4-BE49-F238E27FC236}">
                <a16:creationId xmlns:a16="http://schemas.microsoft.com/office/drawing/2014/main" id="{F036E097-D64B-411C-A18E-321F3C34B08E}"/>
              </a:ext>
            </a:extLst>
          </p:cNvPr>
          <p:cNvSpPr>
            <a:spLocks noChangeArrowheads="1"/>
          </p:cNvSpPr>
          <p:nvPr/>
        </p:nvSpPr>
        <p:spPr bwMode="auto">
          <a:xfrm>
            <a:off x="373063" y="5702300"/>
            <a:ext cx="60880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400" b="1">
                <a:solidFill>
                  <a:srgbClr val="333399"/>
                </a:solidFill>
              </a:rPr>
              <a:t>Бесплатно</a:t>
            </a:r>
            <a:r>
              <a:rPr lang="en-US" altLang="ru-RU" sz="2400" b="1">
                <a:solidFill>
                  <a:srgbClr val="333399"/>
                </a:solidFill>
              </a:rPr>
              <a:t> (3-</a:t>
            </a:r>
            <a:r>
              <a:rPr lang="ru-RU" altLang="ru-RU" sz="2400" b="1">
                <a:solidFill>
                  <a:srgbClr val="333399"/>
                </a:solidFill>
              </a:rPr>
              <a:t>й уровень</a:t>
            </a:r>
            <a:r>
              <a:rPr lang="en-US" altLang="ru-RU" sz="2400" b="1">
                <a:solidFill>
                  <a:srgbClr val="333399"/>
                </a:solidFill>
              </a:rPr>
              <a:t>)</a:t>
            </a:r>
            <a:r>
              <a:rPr lang="ru-RU" altLang="ru-RU" sz="2400"/>
              <a:t>: </a:t>
            </a:r>
            <a:r>
              <a:rPr lang="en-US" altLang="ru-RU" sz="2400"/>
              <a:t>vasya.</a:t>
            </a:r>
            <a:r>
              <a:rPr lang="en-US" altLang="ru-RU" sz="2400" b="1">
                <a:solidFill>
                  <a:srgbClr val="FF0000"/>
                </a:solidFill>
              </a:rPr>
              <a:t>ucoz.ru</a:t>
            </a:r>
            <a:endParaRPr lang="ru-RU" altLang="ru-RU" sz="2400" b="1">
              <a:solidFill>
                <a:srgbClr val="FF0000"/>
              </a:solidFill>
            </a:endParaRPr>
          </a:p>
        </p:txBody>
      </p:sp>
      <p:sp>
        <p:nvSpPr>
          <p:cNvPr id="13" name="Прямоугольник 12">
            <a:extLst>
              <a:ext uri="{FF2B5EF4-FFF2-40B4-BE49-F238E27FC236}">
                <a16:creationId xmlns:a16="http://schemas.microsoft.com/office/drawing/2014/main" id="{BF3BE145-08FD-49EF-8859-25D31DBC9ACC}"/>
              </a:ext>
            </a:extLst>
          </p:cNvPr>
          <p:cNvSpPr/>
          <p:nvPr/>
        </p:nvSpPr>
        <p:spPr bwMode="auto">
          <a:xfrm>
            <a:off x="5343525" y="952500"/>
            <a:ext cx="1666875" cy="466725"/>
          </a:xfrm>
          <a:prstGeom prst="rect">
            <a:avLst/>
          </a:prstGeom>
          <a:solidFill>
            <a:srgbClr val="FFFF99"/>
          </a:solidFill>
          <a:ln w="12700" cap="flat" cmpd="sng" algn="ctr">
            <a:noFill/>
            <a:prstDash val="solid"/>
            <a:round/>
            <a:headEnd type="none" w="med" len="med"/>
            <a:tailEnd type="triangle" w="lg" len="lg"/>
          </a:ln>
          <a:effectLst>
            <a:outerShdw blurRad="50800" dist="38100" dir="2700000" algn="tl" rotWithShape="0">
              <a:prstClr val="black">
                <a:alpha val="40000"/>
              </a:prstClr>
            </a:outerShdw>
          </a:effectLst>
        </p:spPr>
        <p:txBody>
          <a:bodyPr anchor="ctr"/>
          <a:lstStyle/>
          <a:p>
            <a:pPr algn="ctr" eaLnBrk="1" hangingPunct="1">
              <a:defRPr/>
            </a:pPr>
            <a:r>
              <a:rPr lang="en-US">
                <a:latin typeface="Arial" charset="0"/>
                <a:cs typeface="+mn-cs"/>
              </a:rPr>
              <a:t>DNS-</a:t>
            </a:r>
            <a:r>
              <a:rPr lang="ru-RU">
                <a:latin typeface="Arial" charset="0"/>
                <a:cs typeface="+mn-cs"/>
              </a:rPr>
              <a:t>сервер</a:t>
            </a:r>
          </a:p>
        </p:txBody>
      </p:sp>
      <p:sp>
        <p:nvSpPr>
          <p:cNvPr id="76811" name="Полилиния 13">
            <a:extLst>
              <a:ext uri="{FF2B5EF4-FFF2-40B4-BE49-F238E27FC236}">
                <a16:creationId xmlns:a16="http://schemas.microsoft.com/office/drawing/2014/main" id="{EFAB381F-DB91-4C73-9FBF-F2C9C40EB095}"/>
              </a:ext>
            </a:extLst>
          </p:cNvPr>
          <p:cNvSpPr>
            <a:spLocks noChangeArrowheads="1"/>
          </p:cNvSpPr>
          <p:nvPr/>
        </p:nvSpPr>
        <p:spPr bwMode="auto">
          <a:xfrm>
            <a:off x="4953000" y="1419225"/>
            <a:ext cx="361950" cy="147638"/>
          </a:xfrm>
          <a:custGeom>
            <a:avLst/>
            <a:gdLst>
              <a:gd name="T0" fmla="*/ 0 w 361950"/>
              <a:gd name="T1" fmla="*/ 142885 h 147637"/>
              <a:gd name="T2" fmla="*/ 219075 w 361950"/>
              <a:gd name="T3" fmla="*/ 123835 h 147637"/>
              <a:gd name="T4" fmla="*/ 361950 w 361950"/>
              <a:gd name="T5" fmla="*/ 0 h 147637"/>
              <a:gd name="T6" fmla="*/ 0 60000 65536"/>
              <a:gd name="T7" fmla="*/ 0 60000 65536"/>
              <a:gd name="T8" fmla="*/ 0 60000 65536"/>
              <a:gd name="T9" fmla="*/ 0 w 361950"/>
              <a:gd name="T10" fmla="*/ 0 h 147637"/>
              <a:gd name="T11" fmla="*/ 361950 w 361950"/>
              <a:gd name="T12" fmla="*/ 147637 h 147637"/>
            </a:gdLst>
            <a:ahLst/>
            <a:cxnLst>
              <a:cxn ang="T6">
                <a:pos x="T0" y="T1"/>
              </a:cxn>
              <a:cxn ang="T7">
                <a:pos x="T2" y="T3"/>
              </a:cxn>
              <a:cxn ang="T8">
                <a:pos x="T4" y="T5"/>
              </a:cxn>
            </a:cxnLst>
            <a:rect l="T9" t="T10" r="T11" b="T12"/>
            <a:pathLst>
              <a:path w="361950" h="147637">
                <a:moveTo>
                  <a:pt x="0" y="142875"/>
                </a:moveTo>
                <a:cubicBezTo>
                  <a:pt x="79375" y="145256"/>
                  <a:pt x="158750" y="147637"/>
                  <a:pt x="219075" y="123825"/>
                </a:cubicBezTo>
                <a:cubicBezTo>
                  <a:pt x="279400" y="100013"/>
                  <a:pt x="320675" y="50006"/>
                  <a:pt x="361950" y="0"/>
                </a:cubicBezTo>
              </a:path>
            </a:pathLst>
          </a:custGeom>
          <a:noFill/>
          <a:ln w="12700" algn="ctr">
            <a:solidFill>
              <a:srgbClr val="0000FF"/>
            </a:solidFill>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76812" name="Полилиния 14">
            <a:extLst>
              <a:ext uri="{FF2B5EF4-FFF2-40B4-BE49-F238E27FC236}">
                <a16:creationId xmlns:a16="http://schemas.microsoft.com/office/drawing/2014/main" id="{B0754AC2-3525-45F8-BEE6-FBCA39564870}"/>
              </a:ext>
            </a:extLst>
          </p:cNvPr>
          <p:cNvSpPr>
            <a:spLocks noChangeArrowheads="1"/>
          </p:cNvSpPr>
          <p:nvPr/>
        </p:nvSpPr>
        <p:spPr bwMode="auto">
          <a:xfrm rot="-8646825">
            <a:off x="4448175" y="822325"/>
            <a:ext cx="814388" cy="492125"/>
          </a:xfrm>
          <a:custGeom>
            <a:avLst/>
            <a:gdLst>
              <a:gd name="T0" fmla="*/ 0 w 361950"/>
              <a:gd name="T1" fmla="*/ 2147483646 h 145256"/>
              <a:gd name="T2" fmla="*/ 1496244337 w 361950"/>
              <a:gd name="T3" fmla="*/ 2147483646 h 145256"/>
              <a:gd name="T4" fmla="*/ 2147483646 w 361950"/>
              <a:gd name="T5" fmla="*/ 0 h 145256"/>
              <a:gd name="T6" fmla="*/ 0 60000 65536"/>
              <a:gd name="T7" fmla="*/ 0 60000 65536"/>
              <a:gd name="T8" fmla="*/ 0 60000 65536"/>
              <a:gd name="T9" fmla="*/ 0 w 361950"/>
              <a:gd name="T10" fmla="*/ 0 h 145256"/>
              <a:gd name="T11" fmla="*/ 361950 w 361950"/>
              <a:gd name="T12" fmla="*/ 145256 h 145256"/>
            </a:gdLst>
            <a:ahLst/>
            <a:cxnLst>
              <a:cxn ang="T6">
                <a:pos x="T0" y="T1"/>
              </a:cxn>
              <a:cxn ang="T7">
                <a:pos x="T2" y="T3"/>
              </a:cxn>
              <a:cxn ang="T8">
                <a:pos x="T4" y="T5"/>
              </a:cxn>
            </a:cxnLst>
            <a:rect l="T9" t="T10" r="T11" b="T12"/>
            <a:pathLst>
              <a:path w="361950" h="145256">
                <a:moveTo>
                  <a:pt x="0" y="142875"/>
                </a:moveTo>
                <a:cubicBezTo>
                  <a:pt x="79375" y="145256"/>
                  <a:pt x="139830" y="125448"/>
                  <a:pt x="200155" y="101636"/>
                </a:cubicBezTo>
                <a:cubicBezTo>
                  <a:pt x="260480" y="77824"/>
                  <a:pt x="320675" y="50006"/>
                  <a:pt x="361950" y="0"/>
                </a:cubicBezTo>
              </a:path>
            </a:pathLst>
          </a:custGeom>
          <a:noFill/>
          <a:ln w="12700" algn="ctr">
            <a:solidFill>
              <a:srgbClr val="0000FF"/>
            </a:solidFill>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6804"/>
                                        </p:tgtEl>
                                        <p:attrNameLst>
                                          <p:attrName>style.visibility</p:attrName>
                                        </p:attrNameLst>
                                      </p:cBhvr>
                                      <p:to>
                                        <p:strVal val="visible"/>
                                      </p:to>
                                    </p:set>
                                    <p:animEffect transition="in" filter="dissolve">
                                      <p:cBhvr>
                                        <p:cTn id="7" dur="500"/>
                                        <p:tgtEl>
                                          <p:spTgt spid="7680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6805"/>
                                        </p:tgtEl>
                                        <p:attrNameLst>
                                          <p:attrName>style.visibility</p:attrName>
                                        </p:attrNameLst>
                                      </p:cBhvr>
                                      <p:to>
                                        <p:strVal val="visible"/>
                                      </p:to>
                                    </p:set>
                                    <p:animEffect transition="in" filter="dissolve">
                                      <p:cBhvr>
                                        <p:cTn id="10" dur="500"/>
                                        <p:tgtEl>
                                          <p:spTgt spid="7680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76811"/>
                                        </p:tgtEl>
                                        <p:attrNameLst>
                                          <p:attrName>style.visibility</p:attrName>
                                        </p:attrNameLst>
                                      </p:cBhvr>
                                      <p:to>
                                        <p:strVal val="visible"/>
                                      </p:to>
                                    </p:set>
                                    <p:animEffect transition="in" filter="dissolve">
                                      <p:cBhvr>
                                        <p:cTn id="15" dur="500"/>
                                        <p:tgtEl>
                                          <p:spTgt spid="7681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dissolve">
                                      <p:cBhvr>
                                        <p:cTn id="18" dur="500"/>
                                        <p:tgtEl>
                                          <p:spTgt spid="13"/>
                                        </p:tgtEl>
                                      </p:cBhvr>
                                    </p:animEffect>
                                  </p:childTnLst>
                                </p:cTn>
                              </p:par>
                              <p:par>
                                <p:cTn id="19" presetID="9" presetClass="entr" presetSubtype="0" fill="hold" nodeType="withEffect">
                                  <p:stCondLst>
                                    <p:cond delay="0"/>
                                  </p:stCondLst>
                                  <p:childTnLst>
                                    <p:set>
                                      <p:cBhvr>
                                        <p:cTn id="20" dur="1" fill="hold">
                                          <p:stCondLst>
                                            <p:cond delay="0"/>
                                          </p:stCondLst>
                                        </p:cTn>
                                        <p:tgtEl>
                                          <p:spTgt spid="76812"/>
                                        </p:tgtEl>
                                        <p:attrNameLst>
                                          <p:attrName>style.visibility</p:attrName>
                                        </p:attrNameLst>
                                      </p:cBhvr>
                                      <p:to>
                                        <p:strVal val="visible"/>
                                      </p:to>
                                    </p:set>
                                    <p:animEffect transition="in" filter="dissolve">
                                      <p:cBhvr>
                                        <p:cTn id="21" dur="500"/>
                                        <p:tgtEl>
                                          <p:spTgt spid="7681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dissolve">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76808"/>
                                        </p:tgtEl>
                                        <p:attrNameLst>
                                          <p:attrName>style.visibility</p:attrName>
                                        </p:attrNameLst>
                                      </p:cBhvr>
                                      <p:to>
                                        <p:strVal val="visible"/>
                                      </p:to>
                                    </p:set>
                                    <p:animEffect transition="in" filter="dissolve">
                                      <p:cBhvr>
                                        <p:cTn id="31" dur="500"/>
                                        <p:tgtEl>
                                          <p:spTgt spid="76808"/>
                                        </p:tgtEl>
                                      </p:cBhvr>
                                    </p:animEffect>
                                  </p:childTnLst>
                                </p:cTn>
                              </p:par>
                              <p:par>
                                <p:cTn id="32" presetID="9" presetClass="entr" presetSubtype="0" fill="hold" nodeType="withEffect">
                                  <p:stCondLst>
                                    <p:cond delay="0"/>
                                  </p:stCondLst>
                                  <p:childTnLst>
                                    <p:set>
                                      <p:cBhvr>
                                        <p:cTn id="33" dur="1" fill="hold">
                                          <p:stCondLst>
                                            <p:cond delay="0"/>
                                          </p:stCondLst>
                                        </p:cTn>
                                        <p:tgtEl>
                                          <p:spTgt spid="76807"/>
                                        </p:tgtEl>
                                        <p:attrNameLst>
                                          <p:attrName>style.visibility</p:attrName>
                                        </p:attrNameLst>
                                      </p:cBhvr>
                                      <p:to>
                                        <p:strVal val="visible"/>
                                      </p:to>
                                    </p:set>
                                    <p:animEffect transition="in" filter="dissolve">
                                      <p:cBhvr>
                                        <p:cTn id="34" dur="500"/>
                                        <p:tgtEl>
                                          <p:spTgt spid="7680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76809"/>
                                        </p:tgtEl>
                                        <p:attrNameLst>
                                          <p:attrName>style.visibility</p:attrName>
                                        </p:attrNameLst>
                                      </p:cBhvr>
                                      <p:to>
                                        <p:strVal val="visible"/>
                                      </p:to>
                                    </p:set>
                                    <p:animEffect transition="in" filter="dissolve">
                                      <p:cBhvr>
                                        <p:cTn id="39" dur="500"/>
                                        <p:tgtEl>
                                          <p:spTgt spid="76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p:bldP spid="76805" grpId="0"/>
      <p:bldP spid="76808" grpId="0"/>
      <p:bldP spid="76809" grpId="0"/>
      <p:bldP spid="13"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Заголовок 1">
            <a:extLst>
              <a:ext uri="{FF2B5EF4-FFF2-40B4-BE49-F238E27FC236}">
                <a16:creationId xmlns:a16="http://schemas.microsoft.com/office/drawing/2014/main" id="{6BCB3BE0-F960-438E-8400-58A658F5A0EC}"/>
              </a:ext>
            </a:extLst>
          </p:cNvPr>
          <p:cNvSpPr>
            <a:spLocks noGrp="1"/>
          </p:cNvSpPr>
          <p:nvPr>
            <p:ph type="title"/>
          </p:nvPr>
        </p:nvSpPr>
        <p:spPr>
          <a:xfrm>
            <a:off x="311150" y="301625"/>
            <a:ext cx="8375650" cy="471488"/>
          </a:xfrm>
        </p:spPr>
        <p:txBody>
          <a:bodyPr/>
          <a:lstStyle/>
          <a:p>
            <a:r>
              <a:rPr lang="ru-RU" altLang="ru-RU"/>
              <a:t>Загрузка файлов на сайт</a:t>
            </a:r>
          </a:p>
        </p:txBody>
      </p:sp>
      <p:sp>
        <p:nvSpPr>
          <p:cNvPr id="117763" name="Номер слайда 2">
            <a:extLst>
              <a:ext uri="{FF2B5EF4-FFF2-40B4-BE49-F238E27FC236}">
                <a16:creationId xmlns:a16="http://schemas.microsoft.com/office/drawing/2014/main" id="{0769248E-FFBC-4382-A9F1-3E017B27E8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65F5803-DFC9-488F-89EA-2BB5535EA1BF}" type="slidenum">
              <a:rPr lang="ru-RU" altLang="ru-RU" sz="1400"/>
              <a:pPr>
                <a:spcBef>
                  <a:spcPct val="0"/>
                </a:spcBef>
                <a:buFontTx/>
                <a:buNone/>
              </a:pPr>
              <a:t>108</a:t>
            </a:fld>
            <a:endParaRPr lang="ru-RU" altLang="ru-RU" sz="1400"/>
          </a:p>
        </p:txBody>
      </p:sp>
      <p:sp>
        <p:nvSpPr>
          <p:cNvPr id="77828" name="Прямоугольник 4">
            <a:extLst>
              <a:ext uri="{FF2B5EF4-FFF2-40B4-BE49-F238E27FC236}">
                <a16:creationId xmlns:a16="http://schemas.microsoft.com/office/drawing/2014/main" id="{A3A74CC4-37E6-457F-AE4F-F9B44B8BFCE5}"/>
              </a:ext>
            </a:extLst>
          </p:cNvPr>
          <p:cNvSpPr>
            <a:spLocks noChangeArrowheads="1"/>
          </p:cNvSpPr>
          <p:nvPr/>
        </p:nvSpPr>
        <p:spPr bwMode="auto">
          <a:xfrm>
            <a:off x="382588" y="806450"/>
            <a:ext cx="66976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80975" indent="-180975">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ru-RU" altLang="ru-RU" sz="2400"/>
              <a:t>создание страниц в </a:t>
            </a:r>
            <a:r>
              <a:rPr lang="ru-RU" altLang="ru-RU" sz="2400" b="1">
                <a:solidFill>
                  <a:srgbClr val="333399"/>
                </a:solidFill>
              </a:rPr>
              <a:t>конструкторе</a:t>
            </a:r>
            <a:r>
              <a:rPr lang="ru-RU" altLang="ru-RU" sz="2400"/>
              <a:t>: *</a:t>
            </a:r>
            <a:r>
              <a:rPr lang="en-US" altLang="ru-RU" sz="2400"/>
              <a:t>.ucoz.ru</a:t>
            </a:r>
            <a:endParaRPr lang="ru-RU" altLang="ru-RU" sz="2400"/>
          </a:p>
          <a:p>
            <a:pPr eaLnBrk="1" hangingPunct="1">
              <a:spcBef>
                <a:spcPct val="0"/>
              </a:spcBef>
            </a:pPr>
            <a:r>
              <a:rPr lang="en-US" altLang="ru-RU" sz="2400"/>
              <a:t>FTP</a:t>
            </a:r>
            <a:endParaRPr lang="ru-RU" altLang="ru-RU" sz="2400"/>
          </a:p>
        </p:txBody>
      </p:sp>
      <p:pic>
        <p:nvPicPr>
          <p:cNvPr id="77829" name="Picture 2">
            <a:extLst>
              <a:ext uri="{FF2B5EF4-FFF2-40B4-BE49-F238E27FC236}">
                <a16:creationId xmlns:a16="http://schemas.microsoft.com/office/drawing/2014/main" id="{DAEE086F-046A-4F88-9235-FB9A73692E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363" y="1785938"/>
            <a:ext cx="6567487"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
        <p:nvSpPr>
          <p:cNvPr id="7" name="Прямоугольник 3">
            <a:extLst>
              <a:ext uri="{FF2B5EF4-FFF2-40B4-BE49-F238E27FC236}">
                <a16:creationId xmlns:a16="http://schemas.microsoft.com/office/drawing/2014/main" id="{692A9971-2273-49BC-BFA2-2DEEE14B56A6}"/>
              </a:ext>
            </a:extLst>
          </p:cNvPr>
          <p:cNvSpPr>
            <a:spLocks noChangeArrowheads="1"/>
          </p:cNvSpPr>
          <p:nvPr/>
        </p:nvSpPr>
        <p:spPr bwMode="auto">
          <a:xfrm>
            <a:off x="238125" y="3579813"/>
            <a:ext cx="2238375" cy="755650"/>
          </a:xfrm>
          <a:prstGeom prst="wedgeRoundRectCallout">
            <a:avLst>
              <a:gd name="adj1" fmla="val 35203"/>
              <a:gd name="adj2" fmla="val 107761"/>
              <a:gd name="adj3" fmla="val 16667"/>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a:spAutoFit/>
          </a:bodyPr>
          <a:lstStyle/>
          <a:p>
            <a:pPr algn="ctr" eaLnBrk="1" hangingPunct="1">
              <a:lnSpc>
                <a:spcPct val="80000"/>
              </a:lnSpc>
              <a:defRPr/>
            </a:pPr>
            <a:r>
              <a:rPr lang="ru-RU" sz="2400">
                <a:latin typeface="Arial" charset="0"/>
                <a:cs typeface="Courier New" pitchFamily="49" charset="0"/>
                <a:sym typeface="Symbol" pitchFamily="18" charset="2"/>
              </a:rPr>
              <a:t>локальный </a:t>
            </a:r>
            <a:br>
              <a:rPr lang="ru-RU" sz="2400">
                <a:latin typeface="Arial" charset="0"/>
                <a:cs typeface="Courier New" pitchFamily="49" charset="0"/>
                <a:sym typeface="Symbol" pitchFamily="18" charset="2"/>
              </a:rPr>
            </a:br>
            <a:r>
              <a:rPr lang="ru-RU" sz="2400">
                <a:latin typeface="Arial" charset="0"/>
                <a:cs typeface="Courier New" pitchFamily="49" charset="0"/>
                <a:sym typeface="Symbol" pitchFamily="18" charset="2"/>
              </a:rPr>
              <a:t>компьютер</a:t>
            </a:r>
            <a:endParaRPr lang="ru-RU" sz="2400">
              <a:latin typeface="Arial" charset="0"/>
              <a:cs typeface="Courier New" pitchFamily="49" charset="0"/>
            </a:endParaRPr>
          </a:p>
        </p:txBody>
      </p:sp>
      <p:sp>
        <p:nvSpPr>
          <p:cNvPr id="8" name="Прямоугольник 3">
            <a:extLst>
              <a:ext uri="{FF2B5EF4-FFF2-40B4-BE49-F238E27FC236}">
                <a16:creationId xmlns:a16="http://schemas.microsoft.com/office/drawing/2014/main" id="{455DBD99-DE23-4F02-829E-7AB2687E7F64}"/>
              </a:ext>
            </a:extLst>
          </p:cNvPr>
          <p:cNvSpPr>
            <a:spLocks noChangeArrowheads="1"/>
          </p:cNvSpPr>
          <p:nvPr/>
        </p:nvSpPr>
        <p:spPr bwMode="auto">
          <a:xfrm>
            <a:off x="6638925" y="3579813"/>
            <a:ext cx="1981200" cy="755650"/>
          </a:xfrm>
          <a:prstGeom prst="wedgeRoundRectCallout">
            <a:avLst>
              <a:gd name="adj1" fmla="val -41796"/>
              <a:gd name="adj2" fmla="val 121621"/>
              <a:gd name="adj3" fmla="val 16667"/>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a:spAutoFit/>
          </a:bodyPr>
          <a:lstStyle/>
          <a:p>
            <a:pPr algn="ctr" eaLnBrk="1" hangingPunct="1">
              <a:lnSpc>
                <a:spcPct val="80000"/>
              </a:lnSpc>
              <a:defRPr/>
            </a:pPr>
            <a:r>
              <a:rPr lang="ru-RU" sz="2400">
                <a:latin typeface="Arial" charset="0"/>
                <a:cs typeface="Courier New" pitchFamily="49" charset="0"/>
                <a:sym typeface="Symbol" pitchFamily="18" charset="2"/>
              </a:rPr>
              <a:t>каталог на сайте</a:t>
            </a:r>
            <a:endParaRPr lang="ru-RU" sz="2400">
              <a:latin typeface="Arial" charset="0"/>
              <a:cs typeface="Courier New" pitchFamily="49" charset="0"/>
            </a:endParaRPr>
          </a:p>
        </p:txBody>
      </p:sp>
      <p:sp>
        <p:nvSpPr>
          <p:cNvPr id="9" name="Прямоугольник 3">
            <a:extLst>
              <a:ext uri="{FF2B5EF4-FFF2-40B4-BE49-F238E27FC236}">
                <a16:creationId xmlns:a16="http://schemas.microsoft.com/office/drawing/2014/main" id="{A8C64FB5-FC8F-4DCB-B270-A903F9EC5E6F}"/>
              </a:ext>
            </a:extLst>
          </p:cNvPr>
          <p:cNvSpPr>
            <a:spLocks noChangeArrowheads="1"/>
          </p:cNvSpPr>
          <p:nvPr/>
        </p:nvSpPr>
        <p:spPr bwMode="auto">
          <a:xfrm>
            <a:off x="5124450" y="1665288"/>
            <a:ext cx="1371600" cy="428625"/>
          </a:xfrm>
          <a:prstGeom prst="wedgeRoundRectCallout">
            <a:avLst>
              <a:gd name="adj1" fmla="val -41796"/>
              <a:gd name="adj2" fmla="val 121621"/>
              <a:gd name="adj3" fmla="val 16667"/>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a:spAutoFit/>
          </a:bodyPr>
          <a:lstStyle/>
          <a:p>
            <a:pPr algn="ctr" eaLnBrk="1" hangingPunct="1">
              <a:lnSpc>
                <a:spcPct val="80000"/>
              </a:lnSpc>
              <a:defRPr/>
            </a:pPr>
            <a:r>
              <a:rPr lang="ru-RU" sz="2400">
                <a:latin typeface="Arial" charset="0"/>
                <a:cs typeface="Courier New" pitchFamily="49" charset="0"/>
                <a:sym typeface="Symbol" pitchFamily="18" charset="2"/>
              </a:rPr>
              <a:t>пароль</a:t>
            </a:r>
            <a:endParaRPr lang="ru-RU" sz="2400">
              <a:latin typeface="Arial" charset="0"/>
              <a:cs typeface="Courier New" pitchFamily="49" charset="0"/>
            </a:endParaRPr>
          </a:p>
        </p:txBody>
      </p:sp>
      <p:sp>
        <p:nvSpPr>
          <p:cNvPr id="10" name="Прямоугольник 3">
            <a:extLst>
              <a:ext uri="{FF2B5EF4-FFF2-40B4-BE49-F238E27FC236}">
                <a16:creationId xmlns:a16="http://schemas.microsoft.com/office/drawing/2014/main" id="{EE01F688-2EFC-4D9F-BD6B-27761FF2EBF3}"/>
              </a:ext>
            </a:extLst>
          </p:cNvPr>
          <p:cNvSpPr>
            <a:spLocks noChangeArrowheads="1"/>
          </p:cNvSpPr>
          <p:nvPr/>
        </p:nvSpPr>
        <p:spPr bwMode="auto">
          <a:xfrm>
            <a:off x="3409950" y="1665288"/>
            <a:ext cx="1371600" cy="428625"/>
          </a:xfrm>
          <a:prstGeom prst="wedgeRoundRectCallout">
            <a:avLst>
              <a:gd name="adj1" fmla="val -41796"/>
              <a:gd name="adj2" fmla="val 121621"/>
              <a:gd name="adj3" fmla="val 16667"/>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a:spAutoFit/>
          </a:bodyPr>
          <a:lstStyle/>
          <a:p>
            <a:pPr algn="ctr" eaLnBrk="1" hangingPunct="1">
              <a:lnSpc>
                <a:spcPct val="80000"/>
              </a:lnSpc>
              <a:defRPr/>
            </a:pPr>
            <a:r>
              <a:rPr lang="ru-RU" sz="2400">
                <a:latin typeface="Arial" charset="0"/>
                <a:cs typeface="Courier New" pitchFamily="49" charset="0"/>
                <a:sym typeface="Symbol" pitchFamily="18" charset="2"/>
              </a:rPr>
              <a:t>логин</a:t>
            </a:r>
            <a:endParaRPr lang="ru-RU" sz="2400">
              <a:latin typeface="Arial" charset="0"/>
              <a:cs typeface="Courier New" pitchFamily="49" charset="0"/>
            </a:endParaRPr>
          </a:p>
        </p:txBody>
      </p:sp>
      <p:sp>
        <p:nvSpPr>
          <p:cNvPr id="11" name="Прямоугольник 3">
            <a:extLst>
              <a:ext uri="{FF2B5EF4-FFF2-40B4-BE49-F238E27FC236}">
                <a16:creationId xmlns:a16="http://schemas.microsoft.com/office/drawing/2014/main" id="{2FB7CFDE-EA6B-48B2-92B1-B80683213D6D}"/>
              </a:ext>
            </a:extLst>
          </p:cNvPr>
          <p:cNvSpPr>
            <a:spLocks noChangeArrowheads="1"/>
          </p:cNvSpPr>
          <p:nvPr/>
        </p:nvSpPr>
        <p:spPr bwMode="auto">
          <a:xfrm>
            <a:off x="1838325" y="1665288"/>
            <a:ext cx="1371600" cy="428625"/>
          </a:xfrm>
          <a:prstGeom prst="wedgeRoundRectCallout">
            <a:avLst>
              <a:gd name="adj1" fmla="val -41796"/>
              <a:gd name="adj2" fmla="val 121621"/>
              <a:gd name="adj3" fmla="val 16667"/>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a:spAutoFit/>
          </a:bodyPr>
          <a:lstStyle/>
          <a:p>
            <a:pPr algn="ctr" eaLnBrk="1" hangingPunct="1">
              <a:lnSpc>
                <a:spcPct val="80000"/>
              </a:lnSpc>
              <a:defRPr/>
            </a:pPr>
            <a:r>
              <a:rPr lang="ru-RU" sz="2400">
                <a:latin typeface="Arial" charset="0"/>
                <a:cs typeface="Courier New" pitchFamily="49" charset="0"/>
                <a:sym typeface="Symbol" pitchFamily="18" charset="2"/>
              </a:rPr>
              <a:t>сайт</a:t>
            </a:r>
            <a:endParaRPr lang="ru-RU" sz="2400">
              <a:latin typeface="Arial" charset="0"/>
              <a:cs typeface="Courier New" pitchFamily="49" charset="0"/>
            </a:endParaRPr>
          </a:p>
        </p:txBody>
      </p:sp>
      <p:pic>
        <p:nvPicPr>
          <p:cNvPr id="77835" name="Picture 3">
            <a:extLst>
              <a:ext uri="{FF2B5EF4-FFF2-40B4-BE49-F238E27FC236}">
                <a16:creationId xmlns:a16="http://schemas.microsoft.com/office/drawing/2014/main" id="{4310FD21-8442-4965-89CB-3FA5793B46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1227138"/>
            <a:ext cx="3603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6" name="Прямоугольник 12">
            <a:extLst>
              <a:ext uri="{FF2B5EF4-FFF2-40B4-BE49-F238E27FC236}">
                <a16:creationId xmlns:a16="http://schemas.microsoft.com/office/drawing/2014/main" id="{F28C353C-B228-4C85-A1D0-6CC4EDE48B94}"/>
              </a:ext>
            </a:extLst>
          </p:cNvPr>
          <p:cNvSpPr>
            <a:spLocks noChangeArrowheads="1"/>
          </p:cNvSpPr>
          <p:nvPr/>
        </p:nvSpPr>
        <p:spPr bwMode="auto">
          <a:xfrm>
            <a:off x="1771650" y="1173163"/>
            <a:ext cx="4181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2400" i="1">
                <a:solidFill>
                  <a:srgbClr val="000000"/>
                </a:solidFill>
              </a:rPr>
              <a:t>F</a:t>
            </a:r>
            <a:r>
              <a:rPr lang="ru-RU" altLang="ru-RU" sz="2400" i="1">
                <a:solidFill>
                  <a:srgbClr val="000000"/>
                </a:solidFill>
              </a:rPr>
              <a:t>ileZill</a:t>
            </a:r>
            <a:r>
              <a:rPr lang="en-US" altLang="ru-RU" sz="2400" i="1">
                <a:solidFill>
                  <a:srgbClr val="000000"/>
                </a:solidFill>
              </a:rPr>
              <a:t>a</a:t>
            </a:r>
            <a:r>
              <a:rPr lang="ru-RU" altLang="ru-RU" sz="2400">
                <a:solidFill>
                  <a:srgbClr val="000000"/>
                </a:solidFill>
              </a:rPr>
              <a:t> (</a:t>
            </a:r>
            <a:r>
              <a:rPr lang="en-US" altLang="ru-RU" sz="2400" i="1">
                <a:solidFill>
                  <a:srgbClr val="000000"/>
                </a:solidFill>
                <a:hlinkClick r:id="rId4"/>
              </a:rPr>
              <a:t>filezilla</a:t>
            </a:r>
            <a:r>
              <a:rPr lang="ru-RU" altLang="ru-RU" sz="2400" i="1">
                <a:solidFill>
                  <a:srgbClr val="000000"/>
                </a:solidFill>
                <a:hlinkClick r:id="rId4"/>
              </a:rPr>
              <a:t>-</a:t>
            </a:r>
            <a:r>
              <a:rPr lang="en-US" altLang="ru-RU" sz="2400" i="1">
                <a:solidFill>
                  <a:srgbClr val="000000"/>
                </a:solidFill>
                <a:hlinkClick r:id="rId4"/>
              </a:rPr>
              <a:t>project</a:t>
            </a:r>
            <a:r>
              <a:rPr lang="ru-RU" altLang="ru-RU" sz="2400" i="1">
                <a:solidFill>
                  <a:srgbClr val="000000"/>
                </a:solidFill>
                <a:hlinkClick r:id="rId4"/>
              </a:rPr>
              <a:t>.</a:t>
            </a:r>
            <a:r>
              <a:rPr lang="en-US" altLang="ru-RU" sz="2400" i="1">
                <a:solidFill>
                  <a:srgbClr val="000000"/>
                </a:solidFill>
                <a:hlinkClick r:id="rId4"/>
              </a:rPr>
              <a:t>org</a:t>
            </a:r>
            <a:r>
              <a:rPr lang="ru-RU" altLang="ru-RU" sz="2400">
                <a:solidFill>
                  <a:srgbClr val="000000"/>
                </a:solidFill>
              </a:rPr>
              <a:t>)</a:t>
            </a:r>
            <a:endParaRPr lang="ru-RU" altLang="ru-RU"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7828">
                                            <p:txEl>
                                              <p:pRg st="0" end="0"/>
                                            </p:txEl>
                                          </p:spTgt>
                                        </p:tgtEl>
                                        <p:attrNameLst>
                                          <p:attrName>style.visibility</p:attrName>
                                        </p:attrNameLst>
                                      </p:cBhvr>
                                      <p:to>
                                        <p:strVal val="visible"/>
                                      </p:to>
                                    </p:set>
                                    <p:animEffect transition="in" filter="dissolve">
                                      <p:cBhvr>
                                        <p:cTn id="7" dur="500"/>
                                        <p:tgtEl>
                                          <p:spTgt spid="7782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7828">
                                            <p:txEl>
                                              <p:pRg st="1" end="1"/>
                                            </p:txEl>
                                          </p:spTgt>
                                        </p:tgtEl>
                                        <p:attrNameLst>
                                          <p:attrName>style.visibility</p:attrName>
                                        </p:attrNameLst>
                                      </p:cBhvr>
                                      <p:to>
                                        <p:strVal val="visible"/>
                                      </p:to>
                                    </p:set>
                                    <p:animEffect transition="in" filter="dissolve">
                                      <p:cBhvr>
                                        <p:cTn id="12" dur="500"/>
                                        <p:tgtEl>
                                          <p:spTgt spid="7782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7835"/>
                                        </p:tgtEl>
                                        <p:attrNameLst>
                                          <p:attrName>style.visibility</p:attrName>
                                        </p:attrNameLst>
                                      </p:cBhvr>
                                      <p:to>
                                        <p:strVal val="visible"/>
                                      </p:to>
                                    </p:set>
                                    <p:animEffect transition="in" filter="dissolve">
                                      <p:cBhvr>
                                        <p:cTn id="17" dur="500"/>
                                        <p:tgtEl>
                                          <p:spTgt spid="77835"/>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77836"/>
                                        </p:tgtEl>
                                        <p:attrNameLst>
                                          <p:attrName>style.visibility</p:attrName>
                                        </p:attrNameLst>
                                      </p:cBhvr>
                                      <p:to>
                                        <p:strVal val="visible"/>
                                      </p:to>
                                    </p:set>
                                    <p:animEffect transition="in" filter="dissolve">
                                      <p:cBhvr>
                                        <p:cTn id="20" dur="500"/>
                                        <p:tgtEl>
                                          <p:spTgt spid="7783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77829"/>
                                        </p:tgtEl>
                                        <p:attrNameLst>
                                          <p:attrName>style.visibility</p:attrName>
                                        </p:attrNameLst>
                                      </p:cBhvr>
                                      <p:to>
                                        <p:strVal val="visible"/>
                                      </p:to>
                                    </p:set>
                                    <p:animEffect transition="in" filter="dissolve">
                                      <p:cBhvr>
                                        <p:cTn id="25" dur="500"/>
                                        <p:tgtEl>
                                          <p:spTgt spid="7782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dissolve">
                                      <p:cBhvr>
                                        <p:cTn id="30" dur="500"/>
                                        <p:tgtEl>
                                          <p:spTgt spid="1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dissolve">
                                      <p:cBhvr>
                                        <p:cTn id="38" dur="500"/>
                                        <p:tgtEl>
                                          <p:spTgt spid="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dissolve">
                                      <p:cBhvr>
                                        <p:cTn id="43" dur="500"/>
                                        <p:tgtEl>
                                          <p:spTgt spid="7"/>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dissolve">
                                      <p:cBhvr>
                                        <p:cTn id="4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build="p"/>
      <p:bldP spid="7" grpId="0" animBg="1"/>
      <p:bldP spid="8" grpId="0" animBg="1"/>
      <p:bldP spid="9" grpId="0" animBg="1"/>
      <p:bldP spid="10" grpId="0" animBg="1"/>
      <p:bldP spid="11" grpId="0" animBg="1"/>
      <p:bldP spid="77836"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Номер слайда 3">
            <a:extLst>
              <a:ext uri="{FF2B5EF4-FFF2-40B4-BE49-F238E27FC236}">
                <a16:creationId xmlns:a16="http://schemas.microsoft.com/office/drawing/2014/main" id="{8EE4A86D-2825-4D2D-9981-1CF2622804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CC2823D-6330-42A9-AE42-A0FA54E0F341}" type="slidenum">
              <a:rPr lang="ru-RU" altLang="ru-RU" sz="1400"/>
              <a:pPr>
                <a:spcBef>
                  <a:spcPct val="0"/>
                </a:spcBef>
                <a:buFontTx/>
                <a:buNone/>
              </a:pPr>
              <a:t>109</a:t>
            </a:fld>
            <a:endParaRPr lang="ru-RU" altLang="ru-RU" sz="1400"/>
          </a:p>
        </p:txBody>
      </p:sp>
      <p:sp>
        <p:nvSpPr>
          <p:cNvPr id="118787" name="Заголовок 5">
            <a:extLst>
              <a:ext uri="{FF2B5EF4-FFF2-40B4-BE49-F238E27FC236}">
                <a16:creationId xmlns:a16="http://schemas.microsoft.com/office/drawing/2014/main" id="{53E158A8-205C-4839-939C-7EF0B625B5A5}"/>
              </a:ext>
            </a:extLst>
          </p:cNvPr>
          <p:cNvSpPr>
            <a:spLocks noGrp="1"/>
          </p:cNvSpPr>
          <p:nvPr>
            <p:ph type="title"/>
          </p:nvPr>
        </p:nvSpPr>
        <p:spPr>
          <a:xfrm>
            <a:off x="311150" y="301625"/>
            <a:ext cx="8375650" cy="471488"/>
          </a:xfrm>
        </p:spPr>
        <p:txBody>
          <a:bodyPr/>
          <a:lstStyle/>
          <a:p>
            <a:r>
              <a:rPr lang="ru-RU" altLang="ru-RU"/>
              <a:t>Конец фильма</a:t>
            </a:r>
          </a:p>
        </p:txBody>
      </p:sp>
      <p:sp>
        <p:nvSpPr>
          <p:cNvPr id="118788" name="Line 2">
            <a:extLst>
              <a:ext uri="{FF2B5EF4-FFF2-40B4-BE49-F238E27FC236}">
                <a16:creationId xmlns:a16="http://schemas.microsoft.com/office/drawing/2014/main" id="{00FE2AAB-2B99-43C9-984D-9A2F03BFBB9B}"/>
              </a:ext>
            </a:extLst>
          </p:cNvPr>
          <p:cNvSpPr>
            <a:spLocks noChangeShapeType="1"/>
          </p:cNvSpPr>
          <p:nvPr/>
        </p:nvSpPr>
        <p:spPr bwMode="auto">
          <a:xfrm>
            <a:off x="376238" y="795338"/>
            <a:ext cx="8464550" cy="0"/>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18789" name="Прямоугольник 4">
            <a:extLst>
              <a:ext uri="{FF2B5EF4-FFF2-40B4-BE49-F238E27FC236}">
                <a16:creationId xmlns:a16="http://schemas.microsoft.com/office/drawing/2014/main" id="{FAA2B9E9-10FD-4410-B1CC-5E8E3657C777}"/>
              </a:ext>
            </a:extLst>
          </p:cNvPr>
          <p:cNvSpPr>
            <a:spLocks noChangeArrowheads="1"/>
          </p:cNvSpPr>
          <p:nvPr/>
        </p:nvSpPr>
        <p:spPr bwMode="auto">
          <a:xfrm>
            <a:off x="161925" y="1676400"/>
            <a:ext cx="8820150"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ru-RU" altLang="ru-RU" sz="2800" b="1">
                <a:solidFill>
                  <a:srgbClr val="000000"/>
                </a:solidFill>
              </a:rPr>
              <a:t>ПОЛЯКОВ Константин Юрьевич</a:t>
            </a:r>
          </a:p>
          <a:p>
            <a:pPr algn="ctr" eaLnBrk="1" hangingPunct="1">
              <a:spcBef>
                <a:spcPct val="0"/>
              </a:spcBef>
              <a:buFontTx/>
              <a:buNone/>
            </a:pPr>
            <a:r>
              <a:rPr lang="ru-RU" altLang="ru-RU" sz="2800">
                <a:solidFill>
                  <a:srgbClr val="000000"/>
                </a:solidFill>
              </a:rPr>
              <a:t>д.т.н., учитель информатики</a:t>
            </a:r>
            <a:endParaRPr lang="en-US" altLang="ru-RU" sz="2800">
              <a:solidFill>
                <a:srgbClr val="000000"/>
              </a:solidFill>
            </a:endParaRPr>
          </a:p>
          <a:p>
            <a:pPr algn="ctr" eaLnBrk="1" hangingPunct="1">
              <a:spcBef>
                <a:spcPct val="0"/>
              </a:spcBef>
              <a:buFontTx/>
              <a:buNone/>
            </a:pPr>
            <a:r>
              <a:rPr lang="ru-RU" altLang="ru-RU" sz="2800">
                <a:solidFill>
                  <a:srgbClr val="000000"/>
                </a:solidFill>
              </a:rPr>
              <a:t>ГБОУ СОШ № 163, г. Санкт-Петербург</a:t>
            </a:r>
          </a:p>
          <a:p>
            <a:pPr algn="ctr" eaLnBrk="1" hangingPunct="1">
              <a:spcBef>
                <a:spcPct val="0"/>
              </a:spcBef>
              <a:buFontTx/>
              <a:buNone/>
            </a:pPr>
            <a:r>
              <a:rPr lang="en-US" altLang="ru-RU" sz="2800">
                <a:solidFill>
                  <a:srgbClr val="000000"/>
                </a:solidFill>
                <a:hlinkClick r:id="rId3"/>
              </a:rPr>
              <a:t>kpolyakov@mail.ru</a:t>
            </a:r>
            <a:endParaRPr lang="en-US" altLang="ru-RU" sz="2800">
              <a:solidFill>
                <a:srgbClr val="000000"/>
              </a:solidFill>
            </a:endParaRPr>
          </a:p>
          <a:p>
            <a:pPr algn="ctr" eaLnBrk="1" hangingPunct="1">
              <a:spcBef>
                <a:spcPts val="2400"/>
              </a:spcBef>
              <a:buFontTx/>
              <a:buNone/>
            </a:pPr>
            <a:r>
              <a:rPr lang="en-US" altLang="ru-RU" sz="2800">
                <a:solidFill>
                  <a:srgbClr val="000000"/>
                </a:solidFill>
              </a:rPr>
              <a:t> </a:t>
            </a:r>
            <a:r>
              <a:rPr lang="ru-RU" altLang="ru-RU" sz="2800" b="1">
                <a:solidFill>
                  <a:srgbClr val="000000"/>
                </a:solidFill>
              </a:rPr>
              <a:t>ЕРЕМИН Евгений Александрович</a:t>
            </a:r>
            <a:endParaRPr lang="ru-RU" altLang="ru-RU" sz="2800">
              <a:solidFill>
                <a:srgbClr val="000000"/>
              </a:solidFill>
            </a:endParaRPr>
          </a:p>
          <a:p>
            <a:pPr algn="ctr" eaLnBrk="1" hangingPunct="1">
              <a:spcBef>
                <a:spcPct val="0"/>
              </a:spcBef>
              <a:buFontTx/>
              <a:buNone/>
            </a:pPr>
            <a:r>
              <a:rPr lang="ru-RU" altLang="ru-RU" sz="2800">
                <a:solidFill>
                  <a:srgbClr val="000000"/>
                </a:solidFill>
              </a:rPr>
              <a:t>к.ф.-м.н., доцент кафедры мультимедийной дидактики и ИТО ПГГПУ, г. Пермь</a:t>
            </a:r>
          </a:p>
          <a:p>
            <a:pPr algn="ctr" eaLnBrk="1" hangingPunct="1">
              <a:spcBef>
                <a:spcPct val="0"/>
              </a:spcBef>
              <a:buFontTx/>
              <a:buNone/>
            </a:pPr>
            <a:r>
              <a:rPr lang="en-US" altLang="ru-RU" sz="2800">
                <a:solidFill>
                  <a:srgbClr val="000000"/>
                </a:solidFill>
                <a:hlinkClick r:id="rId4"/>
              </a:rPr>
              <a:t>eremin@pspu.ac.ru</a:t>
            </a:r>
            <a:r>
              <a:rPr lang="ru-RU" altLang="ru-RU" sz="2800">
                <a:solidFill>
                  <a:srgbClr val="000000"/>
                </a:solidFill>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Заголовок 1">
            <a:extLst>
              <a:ext uri="{FF2B5EF4-FFF2-40B4-BE49-F238E27FC236}">
                <a16:creationId xmlns:a16="http://schemas.microsoft.com/office/drawing/2014/main" id="{1FA6B98E-C4FE-416A-BB5A-B0EAB5D078D7}"/>
              </a:ext>
            </a:extLst>
          </p:cNvPr>
          <p:cNvSpPr>
            <a:spLocks noGrp="1"/>
          </p:cNvSpPr>
          <p:nvPr>
            <p:ph type="title"/>
          </p:nvPr>
        </p:nvSpPr>
        <p:spPr>
          <a:xfrm>
            <a:off x="311150" y="301625"/>
            <a:ext cx="8375650" cy="471488"/>
          </a:xfrm>
        </p:spPr>
        <p:txBody>
          <a:bodyPr/>
          <a:lstStyle/>
          <a:p>
            <a:r>
              <a:rPr lang="ru-RU" altLang="ru-RU"/>
              <a:t>Заголовки</a:t>
            </a:r>
          </a:p>
        </p:txBody>
      </p:sp>
      <p:sp>
        <p:nvSpPr>
          <p:cNvPr id="16387" name="Номер слайда 2">
            <a:extLst>
              <a:ext uri="{FF2B5EF4-FFF2-40B4-BE49-F238E27FC236}">
                <a16:creationId xmlns:a16="http://schemas.microsoft.com/office/drawing/2014/main" id="{E11C6990-57BE-4792-99ED-5EA4F38DE3B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6523D84-F663-4182-9D19-333DE312F4EE}" type="slidenum">
              <a:rPr lang="ru-RU" altLang="ru-RU" sz="1400"/>
              <a:pPr>
                <a:spcBef>
                  <a:spcPct val="0"/>
                </a:spcBef>
                <a:buFontTx/>
                <a:buNone/>
              </a:pPr>
              <a:t>11</a:t>
            </a:fld>
            <a:endParaRPr lang="ru-RU" altLang="ru-RU" sz="1400"/>
          </a:p>
        </p:txBody>
      </p:sp>
      <p:pic>
        <p:nvPicPr>
          <p:cNvPr id="15364" name="Picture 4">
            <a:extLst>
              <a:ext uri="{FF2B5EF4-FFF2-40B4-BE49-F238E27FC236}">
                <a16:creationId xmlns:a16="http://schemas.microsoft.com/office/drawing/2014/main" id="{AC1970B7-D54C-4B13-9053-A5AF024C3A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78" t="31129" b="6746"/>
          <a:stretch>
            <a:fillRect/>
          </a:stretch>
        </p:blipFill>
        <p:spPr bwMode="auto">
          <a:xfrm>
            <a:off x="2471738" y="1014413"/>
            <a:ext cx="4895850" cy="19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
        <p:nvSpPr>
          <p:cNvPr id="5" name="Скругленная прямоугольная выноска 4">
            <a:extLst>
              <a:ext uri="{FF2B5EF4-FFF2-40B4-BE49-F238E27FC236}">
                <a16:creationId xmlns:a16="http://schemas.microsoft.com/office/drawing/2014/main" id="{06CB7DD1-9FDC-4B4E-9905-CEF3E7A36709}"/>
              </a:ext>
            </a:extLst>
          </p:cNvPr>
          <p:cNvSpPr/>
          <p:nvPr/>
        </p:nvSpPr>
        <p:spPr bwMode="auto">
          <a:xfrm>
            <a:off x="368300" y="949325"/>
            <a:ext cx="1912938" cy="762000"/>
          </a:xfrm>
          <a:prstGeom prst="wedgeRoundRectCallout">
            <a:avLst>
              <a:gd name="adj1" fmla="val 68801"/>
              <a:gd name="adj2" fmla="val 33442"/>
              <a:gd name="adj3" fmla="val 16667"/>
            </a:avLst>
          </a:prstGeom>
          <a:solidFill>
            <a:srgbClr val="FFFF99"/>
          </a:solidFill>
          <a:ln w="12700" cap="flat" cmpd="sng" algn="ctr">
            <a:noFill/>
            <a:prstDash val="solid"/>
            <a:round/>
            <a:headEnd type="none" w="med" len="med"/>
            <a:tailEnd type="triangle" w="lg" len="lg"/>
          </a:ln>
          <a:effectLst>
            <a:outerShdw blurRad="50800" dist="38100" dir="2700000" algn="tl" rotWithShape="0">
              <a:prstClr val="black">
                <a:alpha val="40000"/>
              </a:prstClr>
            </a:outerShdw>
          </a:effectLst>
        </p:spPr>
        <p:txBody>
          <a:bodyPr/>
          <a:lstStyle/>
          <a:p>
            <a:pPr algn="ctr" eaLnBrk="1" hangingPunct="1">
              <a:lnSpc>
                <a:spcPct val="80000"/>
              </a:lnSpc>
              <a:defRPr/>
            </a:pPr>
            <a:r>
              <a:rPr lang="ru-RU" sz="2400" dirty="0">
                <a:latin typeface="Arial" charset="0"/>
                <a:cs typeface="+mn-cs"/>
              </a:rPr>
              <a:t>заголовок документа</a:t>
            </a:r>
          </a:p>
        </p:txBody>
      </p:sp>
      <p:sp>
        <p:nvSpPr>
          <p:cNvPr id="6" name="Скругленная прямоугольная выноска 5">
            <a:extLst>
              <a:ext uri="{FF2B5EF4-FFF2-40B4-BE49-F238E27FC236}">
                <a16:creationId xmlns:a16="http://schemas.microsoft.com/office/drawing/2014/main" id="{E889BE5B-89CF-4DDC-939E-46F28056B99F}"/>
              </a:ext>
            </a:extLst>
          </p:cNvPr>
          <p:cNvSpPr/>
          <p:nvPr/>
        </p:nvSpPr>
        <p:spPr bwMode="auto">
          <a:xfrm>
            <a:off x="6605588" y="1565275"/>
            <a:ext cx="1912937" cy="762000"/>
          </a:xfrm>
          <a:prstGeom prst="wedgeRoundRectCallout">
            <a:avLst>
              <a:gd name="adj1" fmla="val -84954"/>
              <a:gd name="adj2" fmla="val 18000"/>
              <a:gd name="adj3" fmla="val 16667"/>
            </a:avLst>
          </a:prstGeom>
          <a:solidFill>
            <a:srgbClr val="FFFF99"/>
          </a:solidFill>
          <a:ln w="12700" cap="flat" cmpd="sng" algn="ctr">
            <a:noFill/>
            <a:prstDash val="solid"/>
            <a:round/>
            <a:headEnd type="none" w="med" len="med"/>
            <a:tailEnd type="triangle" w="lg" len="lg"/>
          </a:ln>
          <a:effectLst>
            <a:outerShdw blurRad="50800" dist="38100" dir="2700000" algn="tl" rotWithShape="0">
              <a:prstClr val="black">
                <a:alpha val="40000"/>
              </a:prstClr>
            </a:outerShdw>
          </a:effectLst>
        </p:spPr>
        <p:txBody>
          <a:bodyPr/>
          <a:lstStyle/>
          <a:p>
            <a:pPr algn="ctr" eaLnBrk="1" hangingPunct="1">
              <a:lnSpc>
                <a:spcPct val="80000"/>
              </a:lnSpc>
              <a:defRPr/>
            </a:pPr>
            <a:r>
              <a:rPr lang="ru-RU" sz="2400" dirty="0">
                <a:latin typeface="Arial" charset="0"/>
                <a:cs typeface="+mn-cs"/>
              </a:rPr>
              <a:t>заголовок раздела</a:t>
            </a:r>
          </a:p>
        </p:txBody>
      </p:sp>
      <p:sp>
        <p:nvSpPr>
          <p:cNvPr id="15365" name="Rectangle 5">
            <a:extLst>
              <a:ext uri="{FF2B5EF4-FFF2-40B4-BE49-F238E27FC236}">
                <a16:creationId xmlns:a16="http://schemas.microsoft.com/office/drawing/2014/main" id="{FEB26B9C-D9D0-4789-AC0A-906A7A782DFD}"/>
              </a:ext>
            </a:extLst>
          </p:cNvPr>
          <p:cNvSpPr>
            <a:spLocks noChangeArrowheads="1"/>
          </p:cNvSpPr>
          <p:nvPr/>
        </p:nvSpPr>
        <p:spPr bwMode="auto">
          <a:xfrm>
            <a:off x="452438" y="3060700"/>
            <a:ext cx="595788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ru-RU" altLang="ru-RU" sz="2400" b="1">
                <a:latin typeface="Courier New" panose="02070309020205020404" pitchFamily="49" charset="0"/>
                <a:ea typeface="Times New Roman" panose="02020603050405020304" pitchFamily="18" charset="0"/>
                <a:cs typeface="Courier New" panose="02070309020205020404" pitchFamily="49" charset="0"/>
              </a:rPr>
              <a:t>&lt;</a:t>
            </a:r>
            <a:r>
              <a:rPr lang="ru-RU" altLang="ru-RU" sz="2400" b="1">
                <a:solidFill>
                  <a:srgbClr val="FF0000"/>
                </a:solidFill>
                <a:latin typeface="Courier New" panose="02070309020205020404" pitchFamily="49" charset="0"/>
                <a:ea typeface="Times New Roman" panose="02020603050405020304" pitchFamily="18" charset="0"/>
                <a:cs typeface="Courier New" panose="02070309020205020404" pitchFamily="49" charset="0"/>
              </a:rPr>
              <a:t>h1</a:t>
            </a:r>
            <a:r>
              <a:rPr lang="ru-RU" altLang="ru-RU" sz="2400" b="1">
                <a:latin typeface="Courier New" panose="02070309020205020404" pitchFamily="49" charset="0"/>
                <a:ea typeface="Times New Roman" panose="02020603050405020304" pitchFamily="18" charset="0"/>
                <a:cs typeface="Courier New" panose="02070309020205020404" pitchFamily="49" charset="0"/>
              </a:rPr>
              <a:t>&gt;</a:t>
            </a:r>
            <a:r>
              <a:rPr lang="ru-RU" altLang="ru-RU" sz="2400">
                <a:latin typeface="Courier New" panose="02070309020205020404" pitchFamily="49" charset="0"/>
                <a:ea typeface="Times New Roman" panose="02020603050405020304" pitchFamily="18" charset="0"/>
                <a:cs typeface="Courier New" panose="02070309020205020404" pitchFamily="49" charset="0"/>
              </a:rPr>
              <a:t> </a:t>
            </a:r>
            <a:r>
              <a:rPr lang="ru-RU" altLang="ru-RU" sz="2400">
                <a:ea typeface="Times New Roman" panose="02020603050405020304" pitchFamily="18" charset="0"/>
                <a:cs typeface="Courier New" panose="02070309020205020404" pitchFamily="49" charset="0"/>
              </a:rPr>
              <a:t>– заголовок документа</a:t>
            </a:r>
          </a:p>
          <a:p>
            <a:pPr>
              <a:spcBef>
                <a:spcPct val="0"/>
              </a:spcBef>
              <a:buFontTx/>
              <a:buNone/>
            </a:pPr>
            <a:r>
              <a:rPr lang="ru-RU" altLang="ru-RU" sz="2400" b="1">
                <a:latin typeface="Courier New" panose="02070309020205020404" pitchFamily="49" charset="0"/>
                <a:ea typeface="Times New Roman" panose="02020603050405020304" pitchFamily="18" charset="0"/>
                <a:cs typeface="Courier New" panose="02070309020205020404" pitchFamily="49" charset="0"/>
              </a:rPr>
              <a:t>&lt;</a:t>
            </a:r>
            <a:r>
              <a:rPr lang="ru-RU" altLang="ru-RU" sz="2400" b="1">
                <a:solidFill>
                  <a:srgbClr val="FF0000"/>
                </a:solidFill>
                <a:latin typeface="Courier New" panose="02070309020205020404" pitchFamily="49" charset="0"/>
                <a:ea typeface="Times New Roman" panose="02020603050405020304" pitchFamily="18" charset="0"/>
                <a:cs typeface="Courier New" panose="02070309020205020404" pitchFamily="49" charset="0"/>
              </a:rPr>
              <a:t>h2</a:t>
            </a:r>
            <a:r>
              <a:rPr lang="ru-RU" altLang="ru-RU" sz="2400" b="1">
                <a:latin typeface="Courier New" panose="02070309020205020404" pitchFamily="49" charset="0"/>
                <a:ea typeface="Times New Roman" panose="02020603050405020304" pitchFamily="18" charset="0"/>
                <a:cs typeface="Courier New" panose="02070309020205020404" pitchFamily="49" charset="0"/>
              </a:rPr>
              <a:t>&gt;</a:t>
            </a:r>
            <a:r>
              <a:rPr lang="ru-RU" altLang="ru-RU" sz="2400">
                <a:latin typeface="Courier New" panose="02070309020205020404" pitchFamily="49" charset="0"/>
                <a:ea typeface="Times New Roman" panose="02020603050405020304" pitchFamily="18" charset="0"/>
                <a:cs typeface="Courier New" panose="02070309020205020404" pitchFamily="49" charset="0"/>
              </a:rPr>
              <a:t> </a:t>
            </a:r>
            <a:r>
              <a:rPr lang="ru-RU" altLang="ru-RU" sz="2400">
                <a:ea typeface="Times New Roman" panose="02020603050405020304" pitchFamily="18" charset="0"/>
                <a:cs typeface="Courier New" panose="02070309020205020404" pitchFamily="49" charset="0"/>
              </a:rPr>
              <a:t>– заголовок раздела</a:t>
            </a:r>
          </a:p>
          <a:p>
            <a:pPr>
              <a:spcBef>
                <a:spcPct val="0"/>
              </a:spcBef>
              <a:buFontTx/>
              <a:buNone/>
            </a:pPr>
            <a:r>
              <a:rPr lang="ru-RU" altLang="ru-RU" sz="2400" b="1">
                <a:latin typeface="Courier New" panose="02070309020205020404" pitchFamily="49" charset="0"/>
                <a:ea typeface="Times New Roman" panose="02020603050405020304" pitchFamily="18" charset="0"/>
                <a:cs typeface="Courier New" panose="02070309020205020404" pitchFamily="49" charset="0"/>
              </a:rPr>
              <a:t>&lt;</a:t>
            </a:r>
            <a:r>
              <a:rPr lang="ru-RU" altLang="ru-RU" sz="2400" b="1">
                <a:solidFill>
                  <a:srgbClr val="FF0000"/>
                </a:solidFill>
                <a:latin typeface="Courier New" panose="02070309020205020404" pitchFamily="49" charset="0"/>
                <a:ea typeface="Times New Roman" panose="02020603050405020304" pitchFamily="18" charset="0"/>
                <a:cs typeface="Courier New" panose="02070309020205020404" pitchFamily="49" charset="0"/>
              </a:rPr>
              <a:t>h3</a:t>
            </a:r>
            <a:r>
              <a:rPr lang="ru-RU" altLang="ru-RU" sz="2400" b="1">
                <a:latin typeface="Courier New" panose="02070309020205020404" pitchFamily="49" charset="0"/>
                <a:ea typeface="Times New Roman" panose="02020603050405020304" pitchFamily="18" charset="0"/>
                <a:cs typeface="Courier New" panose="02070309020205020404" pitchFamily="49" charset="0"/>
              </a:rPr>
              <a:t>&gt;</a:t>
            </a:r>
            <a:r>
              <a:rPr lang="ru-RU" altLang="ru-RU" sz="2400">
                <a:latin typeface="Courier New" panose="02070309020205020404" pitchFamily="49" charset="0"/>
                <a:ea typeface="Times New Roman" panose="02020603050405020304" pitchFamily="18" charset="0"/>
                <a:cs typeface="Courier New" panose="02070309020205020404" pitchFamily="49" charset="0"/>
              </a:rPr>
              <a:t> </a:t>
            </a:r>
            <a:r>
              <a:rPr lang="ru-RU" altLang="ru-RU" sz="2400">
                <a:ea typeface="Times New Roman" panose="02020603050405020304" pitchFamily="18" charset="0"/>
                <a:cs typeface="Courier New" panose="02070309020205020404" pitchFamily="49" charset="0"/>
              </a:rPr>
              <a:t>– заголовок подраздела</a:t>
            </a:r>
          </a:p>
          <a:p>
            <a:pPr>
              <a:spcBef>
                <a:spcPct val="0"/>
              </a:spcBef>
              <a:buFontTx/>
              <a:buNone/>
            </a:pPr>
            <a:r>
              <a:rPr lang="ru-RU" altLang="ru-RU" sz="2400" b="1">
                <a:latin typeface="Courier New" panose="02070309020205020404" pitchFamily="49" charset="0"/>
                <a:ea typeface="Times New Roman" panose="02020603050405020304" pitchFamily="18" charset="0"/>
                <a:cs typeface="Courier New" panose="02070309020205020404" pitchFamily="49" charset="0"/>
              </a:rPr>
              <a:t>&lt;</a:t>
            </a:r>
            <a:r>
              <a:rPr lang="ru-RU" altLang="ru-RU" sz="2400" b="1">
                <a:solidFill>
                  <a:srgbClr val="FF0000"/>
                </a:solidFill>
                <a:latin typeface="Courier New" panose="02070309020205020404" pitchFamily="49" charset="0"/>
                <a:ea typeface="Times New Roman" panose="02020603050405020304" pitchFamily="18" charset="0"/>
                <a:cs typeface="Courier New" panose="02070309020205020404" pitchFamily="49" charset="0"/>
              </a:rPr>
              <a:t>h4</a:t>
            </a:r>
            <a:r>
              <a:rPr lang="ru-RU" altLang="ru-RU" sz="2400" b="1">
                <a:latin typeface="Courier New" panose="02070309020205020404" pitchFamily="49" charset="0"/>
                <a:ea typeface="Times New Roman" panose="02020603050405020304" pitchFamily="18" charset="0"/>
                <a:cs typeface="Courier New" panose="02070309020205020404" pitchFamily="49" charset="0"/>
              </a:rPr>
              <a:t>&gt;</a:t>
            </a:r>
            <a:r>
              <a:rPr lang="ru-RU" altLang="ru-RU" sz="2400">
                <a:latin typeface="Courier New" panose="02070309020205020404" pitchFamily="49" charset="0"/>
                <a:ea typeface="Times New Roman" panose="02020603050405020304" pitchFamily="18" charset="0"/>
                <a:cs typeface="Courier New" panose="02070309020205020404" pitchFamily="49" charset="0"/>
              </a:rPr>
              <a:t> </a:t>
            </a:r>
            <a:r>
              <a:rPr lang="ru-RU" altLang="ru-RU" sz="2400">
                <a:ea typeface="Times New Roman" panose="02020603050405020304" pitchFamily="18" charset="0"/>
                <a:cs typeface="Courier New" panose="02070309020205020404" pitchFamily="49" charset="0"/>
              </a:rPr>
              <a:t>– заголовок параграфа</a:t>
            </a:r>
          </a:p>
        </p:txBody>
      </p:sp>
      <p:sp>
        <p:nvSpPr>
          <p:cNvPr id="8" name="Text Box 2">
            <a:extLst>
              <a:ext uri="{FF2B5EF4-FFF2-40B4-BE49-F238E27FC236}">
                <a16:creationId xmlns:a16="http://schemas.microsoft.com/office/drawing/2014/main" id="{0B6C81C2-E9BE-4CB9-83BB-B86EB49676F8}"/>
              </a:ext>
            </a:extLst>
          </p:cNvPr>
          <p:cNvSpPr txBox="1">
            <a:spLocks noChangeArrowheads="1"/>
          </p:cNvSpPr>
          <p:nvPr/>
        </p:nvSpPr>
        <p:spPr bwMode="auto">
          <a:xfrm>
            <a:off x="819150" y="4692650"/>
            <a:ext cx="7708900" cy="1631950"/>
          </a:xfrm>
          <a:prstGeom prst="rect">
            <a:avLst/>
          </a:prstGeom>
          <a:solidFill>
            <a:srgbClr val="FFFF99"/>
          </a:solidFill>
          <a:ln w="9525">
            <a:noFill/>
            <a:miter lim="800000"/>
            <a:headEnd/>
            <a:tailEnd/>
          </a:ln>
          <a:effectLst>
            <a:outerShdw dist="35921" dir="2700000" algn="ctr" rotWithShape="0">
              <a:srgbClr val="808080"/>
            </a:outerShdw>
          </a:effectLst>
        </p:spPr>
        <p:txBody>
          <a:bodyPr>
            <a:spAutoFit/>
          </a:bodyPr>
          <a:lstStyle/>
          <a:p>
            <a:pPr eaLnBrk="1" hangingPunct="1">
              <a:spcAft>
                <a:spcPts val="0"/>
              </a:spcAft>
              <a:defRPr/>
            </a:pPr>
            <a:r>
              <a:rPr lang="ru-RU" sz="2000" b="1" dirty="0">
                <a:solidFill>
                  <a:srgbClr val="FF0000"/>
                </a:solidFill>
                <a:latin typeface="Courier New" pitchFamily="49" charset="0"/>
                <a:cs typeface="+mn-cs"/>
              </a:rPr>
              <a:t>&lt;h1&gt;</a:t>
            </a:r>
            <a:r>
              <a:rPr lang="ru-RU" sz="2000" b="1" dirty="0">
                <a:latin typeface="Courier New" pitchFamily="49" charset="0"/>
                <a:cs typeface="+mn-cs"/>
              </a:rPr>
              <a:t>Глава 1. Информация</a:t>
            </a:r>
            <a:r>
              <a:rPr lang="ru-RU" sz="2000" b="1" dirty="0">
                <a:solidFill>
                  <a:srgbClr val="FF0000"/>
                </a:solidFill>
                <a:latin typeface="Courier New" pitchFamily="49" charset="0"/>
                <a:cs typeface="+mn-cs"/>
              </a:rPr>
              <a:t>&lt;/h1&gt;</a:t>
            </a:r>
          </a:p>
          <a:p>
            <a:pPr eaLnBrk="1" hangingPunct="1">
              <a:spcAft>
                <a:spcPts val="0"/>
              </a:spcAft>
              <a:defRPr/>
            </a:pPr>
            <a:r>
              <a:rPr lang="ru-RU" sz="2000" b="1" dirty="0">
                <a:solidFill>
                  <a:srgbClr val="0000FF"/>
                </a:solidFill>
                <a:latin typeface="Courier New" pitchFamily="49" charset="0"/>
                <a:cs typeface="+mn-cs"/>
              </a:rPr>
              <a:t>&lt;h2&gt;</a:t>
            </a:r>
            <a:r>
              <a:rPr lang="ru-RU" sz="2000" b="1" dirty="0">
                <a:latin typeface="Courier New" pitchFamily="49" charset="0"/>
                <a:cs typeface="+mn-cs"/>
              </a:rPr>
              <a:t>1.1 Что такое информация?</a:t>
            </a:r>
            <a:r>
              <a:rPr lang="ru-RU" sz="2000" b="1" dirty="0">
                <a:solidFill>
                  <a:srgbClr val="0000FF"/>
                </a:solidFill>
                <a:latin typeface="Courier New" pitchFamily="49" charset="0"/>
                <a:cs typeface="+mn-cs"/>
              </a:rPr>
              <a:t>&lt;/h2&gt;</a:t>
            </a:r>
          </a:p>
          <a:p>
            <a:pPr eaLnBrk="1" hangingPunct="1">
              <a:spcAft>
                <a:spcPts val="0"/>
              </a:spcAft>
              <a:defRPr/>
            </a:pPr>
            <a:r>
              <a:rPr lang="ru-RU" sz="2000" b="1" dirty="0">
                <a:latin typeface="Courier New" pitchFamily="49" charset="0"/>
                <a:cs typeface="+mn-cs"/>
              </a:rPr>
              <a:t>Задачи, связанные с хранением, передачей и обработкой информации человеку приходилось решать во все времена...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dissolve">
                                      <p:cBhvr>
                                        <p:cTn id="7" dur="500"/>
                                        <p:tgtEl>
                                          <p:spTgt spid="153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365"/>
                                        </p:tgtEl>
                                        <p:attrNameLst>
                                          <p:attrName>style.visibility</p:attrName>
                                        </p:attrNameLst>
                                      </p:cBhvr>
                                      <p:to>
                                        <p:strVal val="visible"/>
                                      </p:to>
                                    </p:set>
                                    <p:animEffect transition="in" filter="dissolve">
                                      <p:cBhvr>
                                        <p:cTn id="22" dur="500"/>
                                        <p:tgtEl>
                                          <p:spTgt spid="153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5365" grpId="0"/>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Заголовок 1">
            <a:extLst>
              <a:ext uri="{FF2B5EF4-FFF2-40B4-BE49-F238E27FC236}">
                <a16:creationId xmlns:a16="http://schemas.microsoft.com/office/drawing/2014/main" id="{078EB9BA-1CEC-47F4-8EBD-1ED76DBAF0CC}"/>
              </a:ext>
            </a:extLst>
          </p:cNvPr>
          <p:cNvSpPr>
            <a:spLocks noGrp="1"/>
          </p:cNvSpPr>
          <p:nvPr>
            <p:ph type="title"/>
          </p:nvPr>
        </p:nvSpPr>
        <p:spPr>
          <a:xfrm>
            <a:off x="311150" y="301625"/>
            <a:ext cx="8375650" cy="471488"/>
          </a:xfrm>
        </p:spPr>
        <p:txBody>
          <a:bodyPr/>
          <a:lstStyle/>
          <a:p>
            <a:r>
              <a:rPr lang="ru-RU" altLang="ru-RU"/>
              <a:t>Источники иллюстраций</a:t>
            </a:r>
          </a:p>
        </p:txBody>
      </p:sp>
      <p:sp>
        <p:nvSpPr>
          <p:cNvPr id="120835" name="Номер слайда 2">
            <a:extLst>
              <a:ext uri="{FF2B5EF4-FFF2-40B4-BE49-F238E27FC236}">
                <a16:creationId xmlns:a16="http://schemas.microsoft.com/office/drawing/2014/main" id="{7E211BA5-B0C7-491B-98C4-FED69DEC239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873EA9B-FA48-4D38-AC99-FB92ACB177A6}" type="slidenum">
              <a:rPr lang="ru-RU" altLang="ru-RU" sz="1400"/>
              <a:pPr>
                <a:spcBef>
                  <a:spcPct val="0"/>
                </a:spcBef>
                <a:buFontTx/>
                <a:buNone/>
              </a:pPr>
              <a:t>110</a:t>
            </a:fld>
            <a:endParaRPr lang="ru-RU" altLang="ru-RU" sz="1400"/>
          </a:p>
        </p:txBody>
      </p:sp>
      <p:sp>
        <p:nvSpPr>
          <p:cNvPr id="120836" name="TextBox 3">
            <a:extLst>
              <a:ext uri="{FF2B5EF4-FFF2-40B4-BE49-F238E27FC236}">
                <a16:creationId xmlns:a16="http://schemas.microsoft.com/office/drawing/2014/main" id="{C0E768DF-430B-400C-8D8F-6270E2D45BD5}"/>
              </a:ext>
            </a:extLst>
          </p:cNvPr>
          <p:cNvSpPr txBox="1">
            <a:spLocks noChangeArrowheads="1"/>
          </p:cNvSpPr>
          <p:nvPr/>
        </p:nvSpPr>
        <p:spPr bwMode="auto">
          <a:xfrm>
            <a:off x="392113" y="812800"/>
            <a:ext cx="80803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9263" indent="-4492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AutoNum type="arabicPeriod"/>
            </a:pPr>
            <a:r>
              <a:rPr lang="en-US" altLang="ru-RU" sz="1800">
                <a:hlinkClick r:id="rId2"/>
              </a:rPr>
              <a:t>www.kkfreight.ru</a:t>
            </a:r>
          </a:p>
          <a:p>
            <a:pPr eaLnBrk="1" hangingPunct="1">
              <a:spcBef>
                <a:spcPct val="0"/>
              </a:spcBef>
              <a:buFontTx/>
              <a:buAutoNum type="arabicPeriod"/>
            </a:pPr>
            <a:r>
              <a:rPr lang="en-US" altLang="ru-RU" sz="1800">
                <a:hlinkClick r:id="rId2"/>
              </a:rPr>
              <a:t>www.revelation-of-silence.com</a:t>
            </a:r>
          </a:p>
          <a:p>
            <a:pPr eaLnBrk="1" hangingPunct="1">
              <a:spcBef>
                <a:spcPct val="0"/>
              </a:spcBef>
              <a:buFontTx/>
              <a:buAutoNum type="arabicPeriod"/>
            </a:pPr>
            <a:r>
              <a:rPr lang="en-US" altLang="ru-RU" sz="1800">
                <a:hlinkClick r:id="rId3"/>
              </a:rPr>
              <a:t>www.dejurka.ru</a:t>
            </a:r>
            <a:endParaRPr lang="ru-RU" altLang="ru-RU" sz="1800">
              <a:hlinkClick r:id="rId2"/>
            </a:endParaRPr>
          </a:p>
          <a:p>
            <a:pPr eaLnBrk="1" hangingPunct="1">
              <a:spcBef>
                <a:spcPct val="0"/>
              </a:spcBef>
              <a:buFontTx/>
              <a:buAutoNum type="arabicPeriod"/>
            </a:pPr>
            <a:r>
              <a:rPr lang="en-US" altLang="ru-RU" sz="1800">
                <a:hlinkClick r:id="rId4"/>
              </a:rPr>
              <a:t>www.foru.ru</a:t>
            </a:r>
            <a:endParaRPr lang="ru-RU" altLang="ru-RU" sz="1800">
              <a:hlinkClick r:id="rId5"/>
            </a:endParaRPr>
          </a:p>
          <a:p>
            <a:pPr eaLnBrk="1" hangingPunct="1">
              <a:spcBef>
                <a:spcPct val="0"/>
              </a:spcBef>
              <a:buFontTx/>
              <a:buAutoNum type="arabicPeriod"/>
            </a:pPr>
            <a:r>
              <a:rPr lang="en-US" altLang="ru-RU" sz="1800">
                <a:hlinkClick r:id="rId5"/>
              </a:rPr>
              <a:t>www.ibizsys.com</a:t>
            </a:r>
            <a:r>
              <a:rPr lang="en-US" altLang="ru-RU" sz="1800"/>
              <a:t> </a:t>
            </a:r>
            <a:endParaRPr lang="en-US" altLang="ru-RU" sz="1800">
              <a:hlinkClick r:id="rId2"/>
            </a:endParaRPr>
          </a:p>
          <a:p>
            <a:pPr eaLnBrk="1" hangingPunct="1">
              <a:spcBef>
                <a:spcPct val="0"/>
              </a:spcBef>
              <a:buFontTx/>
              <a:buAutoNum type="arabicPeriod"/>
            </a:pPr>
            <a:r>
              <a:rPr lang="en-US" altLang="ru-RU" sz="1800">
                <a:hlinkClick r:id="rId2"/>
              </a:rPr>
              <a:t>ru.wikipedia.org</a:t>
            </a:r>
            <a:r>
              <a:rPr lang="en-US" altLang="ru-RU" sz="1800"/>
              <a:t> </a:t>
            </a:r>
            <a:endParaRPr lang="ru-RU" altLang="ru-RU" sz="1800"/>
          </a:p>
          <a:p>
            <a:pPr eaLnBrk="1" hangingPunct="1">
              <a:spcBef>
                <a:spcPct val="0"/>
              </a:spcBef>
              <a:buFontTx/>
              <a:buAutoNum type="arabicPeriod"/>
            </a:pPr>
            <a:r>
              <a:rPr lang="ru-RU" altLang="ru-RU" sz="1800"/>
              <a:t>иллюстрации художников издательства «Бином»</a:t>
            </a:r>
          </a:p>
          <a:p>
            <a:pPr eaLnBrk="1" hangingPunct="1">
              <a:spcBef>
                <a:spcPct val="0"/>
              </a:spcBef>
              <a:buFontTx/>
              <a:buAutoNum type="arabicPeriod"/>
            </a:pPr>
            <a:r>
              <a:rPr lang="ru-RU" altLang="ru-RU" sz="1800"/>
              <a:t>авторские материалы</a:t>
            </a:r>
            <a:endParaRPr lang="en-US" altLang="ru-RU"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Заголовок 1">
            <a:extLst>
              <a:ext uri="{FF2B5EF4-FFF2-40B4-BE49-F238E27FC236}">
                <a16:creationId xmlns:a16="http://schemas.microsoft.com/office/drawing/2014/main" id="{7272E36D-7A94-4C52-B26C-AA795D5746D3}"/>
              </a:ext>
            </a:extLst>
          </p:cNvPr>
          <p:cNvSpPr>
            <a:spLocks noGrp="1"/>
          </p:cNvSpPr>
          <p:nvPr>
            <p:ph type="title"/>
          </p:nvPr>
        </p:nvSpPr>
        <p:spPr>
          <a:xfrm>
            <a:off x="311150" y="301625"/>
            <a:ext cx="8375650" cy="471488"/>
          </a:xfrm>
        </p:spPr>
        <p:txBody>
          <a:bodyPr/>
          <a:lstStyle/>
          <a:p>
            <a:r>
              <a:rPr lang="ru-RU" altLang="ru-RU"/>
              <a:t>Выравнивание заголовков</a:t>
            </a:r>
          </a:p>
        </p:txBody>
      </p:sp>
      <p:sp>
        <p:nvSpPr>
          <p:cNvPr id="17411" name="Номер слайда 2">
            <a:extLst>
              <a:ext uri="{FF2B5EF4-FFF2-40B4-BE49-F238E27FC236}">
                <a16:creationId xmlns:a16="http://schemas.microsoft.com/office/drawing/2014/main" id="{6C86E343-CCE8-4058-83CE-6C3BBD30AA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5930E8D-3579-46DC-9887-9E387232BDD8}" type="slidenum">
              <a:rPr lang="ru-RU" altLang="ru-RU" sz="1400"/>
              <a:pPr>
                <a:spcBef>
                  <a:spcPct val="0"/>
                </a:spcBef>
                <a:buFontTx/>
                <a:buNone/>
              </a:pPr>
              <a:t>12</a:t>
            </a:fld>
            <a:endParaRPr lang="ru-RU" altLang="ru-RU" sz="1400"/>
          </a:p>
        </p:txBody>
      </p:sp>
      <p:sp>
        <p:nvSpPr>
          <p:cNvPr id="17412" name="Rectangle 2">
            <a:extLst>
              <a:ext uri="{FF2B5EF4-FFF2-40B4-BE49-F238E27FC236}">
                <a16:creationId xmlns:a16="http://schemas.microsoft.com/office/drawing/2014/main" id="{DA173857-8EEB-4D80-9666-5F655E01BF5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91137" name="Text Box 1">
            <a:extLst>
              <a:ext uri="{FF2B5EF4-FFF2-40B4-BE49-F238E27FC236}">
                <a16:creationId xmlns:a16="http://schemas.microsoft.com/office/drawing/2014/main" id="{F0F47DBC-85A3-4962-B0A3-ECFCCDFD0C97}"/>
              </a:ext>
            </a:extLst>
          </p:cNvPr>
          <p:cNvSpPr txBox="1">
            <a:spLocks noChangeArrowheads="1"/>
          </p:cNvSpPr>
          <p:nvPr/>
        </p:nvSpPr>
        <p:spPr bwMode="auto">
          <a:xfrm>
            <a:off x="334963" y="1657350"/>
            <a:ext cx="8420100" cy="442913"/>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a:lstStyle/>
          <a:p>
            <a:pPr>
              <a:defRPr/>
            </a:pPr>
            <a:r>
              <a:rPr lang="ru-RU" sz="2400" b="1" dirty="0">
                <a:latin typeface="Courier New" pitchFamily="49" charset="0"/>
                <a:ea typeface="Times New Roman" pitchFamily="18" charset="0"/>
                <a:cs typeface="Courier New" pitchFamily="49" charset="0"/>
              </a:rPr>
              <a:t>&lt;</a:t>
            </a:r>
            <a:r>
              <a:rPr lang="en-US" sz="2400" b="1" dirty="0">
                <a:latin typeface="Courier New" pitchFamily="49" charset="0"/>
                <a:ea typeface="Times New Roman" pitchFamily="18" charset="0"/>
                <a:cs typeface="Courier New" pitchFamily="49" charset="0"/>
              </a:rPr>
              <a:t>h</a:t>
            </a:r>
            <a:r>
              <a:rPr lang="ru-RU" sz="2400" b="1" dirty="0">
                <a:latin typeface="Courier New" pitchFamily="49" charset="0"/>
                <a:ea typeface="Times New Roman" pitchFamily="18" charset="0"/>
                <a:cs typeface="Courier New" pitchFamily="49" charset="0"/>
              </a:rPr>
              <a:t>1 </a:t>
            </a:r>
            <a:r>
              <a:rPr lang="ru-RU" sz="2400" b="1" dirty="0" err="1">
                <a:solidFill>
                  <a:srgbClr val="FF0000"/>
                </a:solidFill>
                <a:latin typeface="Courier New" pitchFamily="49" charset="0"/>
                <a:ea typeface="Times New Roman" pitchFamily="18" charset="0"/>
                <a:cs typeface="Courier New" pitchFamily="49" charset="0"/>
              </a:rPr>
              <a:t>align</a:t>
            </a:r>
            <a:r>
              <a:rPr lang="ru-RU" sz="2400" b="1" dirty="0" err="1">
                <a:latin typeface="Courier New" pitchFamily="49" charset="0"/>
                <a:ea typeface="Times New Roman" pitchFamily="18" charset="0"/>
                <a:cs typeface="Courier New" pitchFamily="49" charset="0"/>
              </a:rPr>
              <a:t>=</a:t>
            </a:r>
            <a:r>
              <a:rPr lang="en-US" sz="2400" b="1" dirty="0">
                <a:solidFill>
                  <a:srgbClr val="0000FF"/>
                </a:solidFill>
                <a:latin typeface="Courier New" pitchFamily="49" charset="0"/>
                <a:ea typeface="Times New Roman" pitchFamily="18" charset="0"/>
                <a:cs typeface="Courier New" pitchFamily="49" charset="0"/>
              </a:rPr>
              <a:t>"center"</a:t>
            </a:r>
            <a:r>
              <a:rPr lang="ru-RU" sz="2400" b="1" dirty="0">
                <a:latin typeface="Courier New" pitchFamily="49" charset="0"/>
                <a:ea typeface="Times New Roman" pitchFamily="18" charset="0"/>
                <a:cs typeface="Courier New" pitchFamily="49" charset="0"/>
              </a:rPr>
              <a:t>&gt;Глава 1. Информация&lt;/</a:t>
            </a:r>
            <a:r>
              <a:rPr lang="en-US" sz="2400" b="1" dirty="0">
                <a:latin typeface="Courier New" pitchFamily="49" charset="0"/>
                <a:ea typeface="Times New Roman" pitchFamily="18" charset="0"/>
                <a:cs typeface="Courier New" pitchFamily="49" charset="0"/>
              </a:rPr>
              <a:t>h</a:t>
            </a:r>
            <a:r>
              <a:rPr lang="ru-RU" sz="2400" b="1" dirty="0">
                <a:latin typeface="Courier New" pitchFamily="49" charset="0"/>
                <a:ea typeface="Times New Roman" pitchFamily="18" charset="0"/>
                <a:cs typeface="Courier New" pitchFamily="49" charset="0"/>
              </a:rPr>
              <a:t>1&gt;</a:t>
            </a:r>
            <a:endParaRPr lang="ru-RU" sz="2400" dirty="0">
              <a:cs typeface="+mn-cs"/>
            </a:endParaRPr>
          </a:p>
        </p:txBody>
      </p:sp>
      <p:sp>
        <p:nvSpPr>
          <p:cNvPr id="6" name="AutoShape 10">
            <a:extLst>
              <a:ext uri="{FF2B5EF4-FFF2-40B4-BE49-F238E27FC236}">
                <a16:creationId xmlns:a16="http://schemas.microsoft.com/office/drawing/2014/main" id="{20C90A2D-68BD-4C1C-A2A9-A7853A677D1C}"/>
              </a:ext>
            </a:extLst>
          </p:cNvPr>
          <p:cNvSpPr>
            <a:spLocks noChangeArrowheads="1"/>
          </p:cNvSpPr>
          <p:nvPr/>
        </p:nvSpPr>
        <p:spPr bwMode="auto">
          <a:xfrm>
            <a:off x="512763" y="2308225"/>
            <a:ext cx="2182812" cy="1050925"/>
          </a:xfrm>
          <a:prstGeom prst="wedgeRoundRectCallout">
            <a:avLst>
              <a:gd name="adj1" fmla="val 46343"/>
              <a:gd name="adj2" fmla="val -76931"/>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eaLnBrk="1" hangingPunct="1">
              <a:lnSpc>
                <a:spcPct val="80000"/>
              </a:lnSpc>
              <a:defRPr/>
            </a:pPr>
            <a:r>
              <a:rPr lang="en-US" sz="2200" dirty="0">
                <a:latin typeface="Arial" charset="0"/>
                <a:cs typeface="+mn-cs"/>
              </a:rPr>
              <a:t>left, </a:t>
            </a:r>
            <a:endParaRPr lang="ru-RU" sz="2200" dirty="0">
              <a:latin typeface="Arial" charset="0"/>
              <a:cs typeface="+mn-cs"/>
            </a:endParaRPr>
          </a:p>
          <a:p>
            <a:pPr algn="ctr" eaLnBrk="1" hangingPunct="1">
              <a:lnSpc>
                <a:spcPct val="80000"/>
              </a:lnSpc>
              <a:defRPr/>
            </a:pPr>
            <a:r>
              <a:rPr lang="en-US" sz="2200" dirty="0">
                <a:latin typeface="Arial" charset="0"/>
                <a:cs typeface="+mn-cs"/>
              </a:rPr>
              <a:t>center, </a:t>
            </a:r>
            <a:endParaRPr lang="ru-RU" sz="2200" dirty="0">
              <a:latin typeface="Arial" charset="0"/>
              <a:cs typeface="+mn-cs"/>
            </a:endParaRPr>
          </a:p>
          <a:p>
            <a:pPr algn="r" eaLnBrk="1" hangingPunct="1">
              <a:lnSpc>
                <a:spcPct val="80000"/>
              </a:lnSpc>
              <a:defRPr/>
            </a:pPr>
            <a:r>
              <a:rPr lang="en-US" sz="2200" dirty="0">
                <a:latin typeface="Arial" charset="0"/>
                <a:cs typeface="+mn-cs"/>
              </a:rPr>
              <a:t>right</a:t>
            </a:r>
            <a:r>
              <a:rPr lang="ru-RU" sz="2200" dirty="0">
                <a:latin typeface="Arial" charset="0"/>
                <a:cs typeface="+mn-cs"/>
              </a:rPr>
              <a:t> </a:t>
            </a:r>
          </a:p>
        </p:txBody>
      </p:sp>
      <p:sp>
        <p:nvSpPr>
          <p:cNvPr id="7" name="AutoShape 10">
            <a:extLst>
              <a:ext uri="{FF2B5EF4-FFF2-40B4-BE49-F238E27FC236}">
                <a16:creationId xmlns:a16="http://schemas.microsoft.com/office/drawing/2014/main" id="{6B47B567-AF82-4AC0-AEAD-3012FD29D9E4}"/>
              </a:ext>
            </a:extLst>
          </p:cNvPr>
          <p:cNvSpPr>
            <a:spLocks noChangeArrowheads="1"/>
          </p:cNvSpPr>
          <p:nvPr/>
        </p:nvSpPr>
        <p:spPr bwMode="auto">
          <a:xfrm>
            <a:off x="1562100" y="1012825"/>
            <a:ext cx="2838450" cy="427038"/>
          </a:xfrm>
          <a:prstGeom prst="wedgeRoundRectCallout">
            <a:avLst>
              <a:gd name="adj1" fmla="val -44554"/>
              <a:gd name="adj2" fmla="val 130492"/>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200" dirty="0">
                <a:latin typeface="Arial" charset="0"/>
                <a:cs typeface="+mn-cs"/>
              </a:rPr>
              <a:t>атрибут (свойство)</a:t>
            </a:r>
          </a:p>
        </p:txBody>
      </p:sp>
      <p:pic>
        <p:nvPicPr>
          <p:cNvPr id="91140" name="Picture 4">
            <a:extLst>
              <a:ext uri="{FF2B5EF4-FFF2-40B4-BE49-F238E27FC236}">
                <a16:creationId xmlns:a16="http://schemas.microsoft.com/office/drawing/2014/main" id="{93770835-B8E2-46F5-BA2D-A6FDD48CC5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78" t="30820" r="877" b="7057"/>
          <a:stretch>
            <a:fillRect/>
          </a:stretch>
        </p:blipFill>
        <p:spPr bwMode="auto">
          <a:xfrm>
            <a:off x="2887663" y="2552700"/>
            <a:ext cx="5859462"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
        <p:nvSpPr>
          <p:cNvPr id="9" name="Полилиния 8">
            <a:extLst>
              <a:ext uri="{FF2B5EF4-FFF2-40B4-BE49-F238E27FC236}">
                <a16:creationId xmlns:a16="http://schemas.microsoft.com/office/drawing/2014/main" id="{55415AF4-86EB-485C-A8FA-E2CF9A36A173}"/>
              </a:ext>
            </a:extLst>
          </p:cNvPr>
          <p:cNvSpPr>
            <a:spLocks noChangeArrowheads="1"/>
          </p:cNvSpPr>
          <p:nvPr/>
        </p:nvSpPr>
        <p:spPr bwMode="auto">
          <a:xfrm>
            <a:off x="2960688" y="2019300"/>
            <a:ext cx="1547812" cy="1104900"/>
          </a:xfrm>
          <a:custGeom>
            <a:avLst/>
            <a:gdLst>
              <a:gd name="T0" fmla="*/ 0 w 1548143"/>
              <a:gd name="T1" fmla="*/ 0 h 1104523"/>
              <a:gd name="T2" fmla="*/ 370560 w 1548143"/>
              <a:gd name="T3" fmla="*/ 254192 h 1104523"/>
              <a:gd name="T4" fmla="*/ 1084560 w 1548143"/>
              <a:gd name="T5" fmla="*/ 290503 h 1104523"/>
              <a:gd name="T6" fmla="*/ 1545495 w 1548143"/>
              <a:gd name="T7" fmla="*/ 1107543 h 1104523"/>
              <a:gd name="T8" fmla="*/ 0 60000 65536"/>
              <a:gd name="T9" fmla="*/ 0 60000 65536"/>
              <a:gd name="T10" fmla="*/ 0 60000 65536"/>
              <a:gd name="T11" fmla="*/ 0 60000 65536"/>
              <a:gd name="T12" fmla="*/ 0 w 1548143"/>
              <a:gd name="T13" fmla="*/ 0 h 1104523"/>
              <a:gd name="T14" fmla="*/ 1548143 w 1548143"/>
              <a:gd name="T15" fmla="*/ 1104523 h 1104523"/>
            </a:gdLst>
            <a:ahLst/>
            <a:cxnLst>
              <a:cxn ang="T8">
                <a:pos x="T0" y="T1"/>
              </a:cxn>
              <a:cxn ang="T9">
                <a:pos x="T2" y="T3"/>
              </a:cxn>
              <a:cxn ang="T10">
                <a:pos x="T4" y="T5"/>
              </a:cxn>
              <a:cxn ang="T11">
                <a:pos x="T6" y="T7"/>
              </a:cxn>
            </a:cxnLst>
            <a:rect l="T12" t="T13" r="T14" b="T15"/>
            <a:pathLst>
              <a:path w="1548143" h="1104523">
                <a:moveTo>
                  <a:pt x="0" y="0"/>
                </a:moveTo>
                <a:cubicBezTo>
                  <a:pt x="95061" y="102606"/>
                  <a:pt x="190123" y="205212"/>
                  <a:pt x="371192" y="253497"/>
                </a:cubicBezTo>
                <a:cubicBezTo>
                  <a:pt x="552261" y="301782"/>
                  <a:pt x="890258" y="147873"/>
                  <a:pt x="1086416" y="289711"/>
                </a:cubicBezTo>
                <a:cubicBezTo>
                  <a:pt x="1282575" y="431549"/>
                  <a:pt x="1415359" y="768036"/>
                  <a:pt x="1548143" y="1104523"/>
                </a:cubicBezTo>
              </a:path>
            </a:pathLst>
          </a:custGeom>
          <a:noFill/>
          <a:ln w="19050" algn="ctr">
            <a:solidFill>
              <a:srgbClr val="0000FF"/>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1140"/>
                                        </p:tgtEl>
                                        <p:attrNameLst>
                                          <p:attrName>style.visibility</p:attrName>
                                        </p:attrNameLst>
                                      </p:cBhvr>
                                      <p:to>
                                        <p:strVal val="visible"/>
                                      </p:to>
                                    </p:set>
                                    <p:animEffect transition="in" filter="dissolve">
                                      <p:cBhvr>
                                        <p:cTn id="7" dur="500"/>
                                        <p:tgtEl>
                                          <p:spTgt spid="911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1137"/>
                                        </p:tgtEl>
                                        <p:attrNameLst>
                                          <p:attrName>style.visibility</p:attrName>
                                        </p:attrNameLst>
                                      </p:cBhvr>
                                      <p:to>
                                        <p:strVal val="visible"/>
                                      </p:to>
                                    </p:set>
                                    <p:animEffect transition="in" filter="dissolve">
                                      <p:cBhvr>
                                        <p:cTn id="12" dur="500"/>
                                        <p:tgtEl>
                                          <p:spTgt spid="91137"/>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dissolv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7" grpId="0" animBg="1"/>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Заголовок 1">
            <a:extLst>
              <a:ext uri="{FF2B5EF4-FFF2-40B4-BE49-F238E27FC236}">
                <a16:creationId xmlns:a16="http://schemas.microsoft.com/office/drawing/2014/main" id="{291848E3-8882-44DD-B757-A070DFBA04DF}"/>
              </a:ext>
            </a:extLst>
          </p:cNvPr>
          <p:cNvSpPr>
            <a:spLocks noGrp="1"/>
          </p:cNvSpPr>
          <p:nvPr>
            <p:ph type="title"/>
          </p:nvPr>
        </p:nvSpPr>
        <p:spPr>
          <a:xfrm>
            <a:off x="311150" y="301625"/>
            <a:ext cx="8375650" cy="471488"/>
          </a:xfrm>
        </p:spPr>
        <p:txBody>
          <a:bodyPr/>
          <a:lstStyle/>
          <a:p>
            <a:r>
              <a:rPr lang="ru-RU" altLang="ru-RU"/>
              <a:t>Абзацы (параграфы)</a:t>
            </a:r>
          </a:p>
        </p:txBody>
      </p:sp>
      <p:sp>
        <p:nvSpPr>
          <p:cNvPr id="18435" name="Номер слайда 2">
            <a:extLst>
              <a:ext uri="{FF2B5EF4-FFF2-40B4-BE49-F238E27FC236}">
                <a16:creationId xmlns:a16="http://schemas.microsoft.com/office/drawing/2014/main" id="{AB7CB6B5-B310-49CB-95CA-09CC1581C8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FE10984-7E89-4F6A-9DAF-53D5EF0E266A}" type="slidenum">
              <a:rPr lang="ru-RU" altLang="ru-RU" sz="1400"/>
              <a:pPr>
                <a:spcBef>
                  <a:spcPct val="0"/>
                </a:spcBef>
                <a:buFontTx/>
                <a:buNone/>
              </a:pPr>
              <a:t>13</a:t>
            </a:fld>
            <a:endParaRPr lang="ru-RU" altLang="ru-RU" sz="1400"/>
          </a:p>
        </p:txBody>
      </p:sp>
      <p:sp>
        <p:nvSpPr>
          <p:cNvPr id="18436" name="Rectangle 2">
            <a:extLst>
              <a:ext uri="{FF2B5EF4-FFF2-40B4-BE49-F238E27FC236}">
                <a16:creationId xmlns:a16="http://schemas.microsoft.com/office/drawing/2014/main" id="{77A0163B-1AF9-47B6-9C28-9DE01684F37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18437" name="Text Box 1">
            <a:extLst>
              <a:ext uri="{FF2B5EF4-FFF2-40B4-BE49-F238E27FC236}">
                <a16:creationId xmlns:a16="http://schemas.microsoft.com/office/drawing/2014/main" id="{09FD40A6-A673-46CB-9266-712CCB0B3DC7}"/>
              </a:ext>
            </a:extLst>
          </p:cNvPr>
          <p:cNvSpPr txBox="1">
            <a:spLocks noChangeArrowheads="1"/>
          </p:cNvSpPr>
          <p:nvPr/>
        </p:nvSpPr>
        <p:spPr bwMode="auto">
          <a:xfrm>
            <a:off x="774700" y="914400"/>
            <a:ext cx="7594600" cy="1620838"/>
          </a:xfrm>
          <a:prstGeom prst="rect">
            <a:avLst/>
          </a:prstGeom>
          <a:solidFill>
            <a:srgbClr val="FFFF99"/>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r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2400" b="1">
                <a:latin typeface="Courier New" panose="02070309020205020404" pitchFamily="49" charset="0"/>
                <a:ea typeface="Times New Roman" panose="02020603050405020304" pitchFamily="18" charset="0"/>
                <a:cs typeface="Courier New" panose="02070309020205020404" pitchFamily="49" charset="0"/>
              </a:rPr>
              <a:t>И вечный бой! Покой нам только снится</a:t>
            </a:r>
            <a:endParaRPr lang="ru-RU" altLang="ru-RU" sz="2400">
              <a:ea typeface="Times New Roman" panose="02020603050405020304" pitchFamily="18" charset="0"/>
              <a:cs typeface="Courier New" panose="02070309020205020404" pitchFamily="49" charset="0"/>
            </a:endParaRPr>
          </a:p>
          <a:p>
            <a:r>
              <a:rPr lang="ru-RU" altLang="ru-RU" sz="2400" b="1">
                <a:latin typeface="Courier New" panose="02070309020205020404" pitchFamily="49" charset="0"/>
                <a:ea typeface="Times New Roman" panose="02020603050405020304" pitchFamily="18" charset="0"/>
                <a:cs typeface="Courier New" panose="02070309020205020404" pitchFamily="49" charset="0"/>
              </a:rPr>
              <a:t>Сквозь кровь и пыль...</a:t>
            </a:r>
            <a:endParaRPr lang="ru-RU" altLang="ru-RU" sz="2400">
              <a:ea typeface="Times New Roman" panose="02020603050405020304" pitchFamily="18" charset="0"/>
              <a:cs typeface="Courier New" panose="02070309020205020404" pitchFamily="49" charset="0"/>
            </a:endParaRPr>
          </a:p>
          <a:p>
            <a:r>
              <a:rPr lang="ru-RU" altLang="ru-RU" sz="2400" b="1">
                <a:latin typeface="Courier New" panose="02070309020205020404" pitchFamily="49" charset="0"/>
                <a:ea typeface="Times New Roman" panose="02020603050405020304" pitchFamily="18" charset="0"/>
                <a:cs typeface="Courier New" panose="02070309020205020404" pitchFamily="49" charset="0"/>
              </a:rPr>
              <a:t>Летит, летит степная кобылица</a:t>
            </a:r>
            <a:endParaRPr lang="ru-RU" altLang="ru-RU" sz="2400">
              <a:ea typeface="Times New Roman" panose="02020603050405020304" pitchFamily="18" charset="0"/>
              <a:cs typeface="Courier New" panose="02070309020205020404" pitchFamily="49" charset="0"/>
            </a:endParaRPr>
          </a:p>
          <a:p>
            <a:r>
              <a:rPr lang="en-US" altLang="ru-RU" sz="2400" b="1">
                <a:latin typeface="Courier New" panose="02070309020205020404" pitchFamily="49" charset="0"/>
                <a:ea typeface="Times New Roman" panose="02020603050405020304" pitchFamily="18" charset="0"/>
                <a:cs typeface="Courier New" panose="02070309020205020404" pitchFamily="49" charset="0"/>
              </a:rPr>
              <a:t>И мн</a:t>
            </a:r>
            <a:r>
              <a:rPr lang="ru-RU" altLang="ru-RU" sz="2400" b="1">
                <a:latin typeface="Courier New" panose="02070309020205020404" pitchFamily="49" charset="0"/>
                <a:ea typeface="Times New Roman" panose="02020603050405020304" pitchFamily="18" charset="0"/>
                <a:cs typeface="Courier New" panose="02070309020205020404" pitchFamily="49" charset="0"/>
              </a:rPr>
              <a:t>ё</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т ковыль...</a:t>
            </a:r>
            <a:endParaRPr lang="en-US" altLang="ru-RU" sz="2400">
              <a:ea typeface="Times New Roman" panose="02020603050405020304" pitchFamily="18" charset="0"/>
              <a:cs typeface="Courier New" panose="02070309020205020404" pitchFamily="49" charset="0"/>
            </a:endParaRPr>
          </a:p>
        </p:txBody>
      </p:sp>
      <p:pic>
        <p:nvPicPr>
          <p:cNvPr id="92164" name="Picture 4">
            <a:extLst>
              <a:ext uri="{FF2B5EF4-FFF2-40B4-BE49-F238E27FC236}">
                <a16:creationId xmlns:a16="http://schemas.microsoft.com/office/drawing/2014/main" id="{A1BB8842-DAB8-4283-B6E4-BF62AA6C92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16" t="45088" r="1028" b="10129"/>
          <a:stretch>
            <a:fillRect/>
          </a:stretch>
        </p:blipFill>
        <p:spPr bwMode="auto">
          <a:xfrm>
            <a:off x="1252538" y="2851150"/>
            <a:ext cx="663892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grpSp>
        <p:nvGrpSpPr>
          <p:cNvPr id="2" name="Group 34">
            <a:extLst>
              <a:ext uri="{FF2B5EF4-FFF2-40B4-BE49-F238E27FC236}">
                <a16:creationId xmlns:a16="http://schemas.microsoft.com/office/drawing/2014/main" id="{CEEFB205-7650-4D49-86F9-2687410F043F}"/>
              </a:ext>
            </a:extLst>
          </p:cNvPr>
          <p:cNvGrpSpPr>
            <a:grpSpLocks/>
          </p:cNvGrpSpPr>
          <p:nvPr/>
        </p:nvGrpSpPr>
        <p:grpSpPr bwMode="auto">
          <a:xfrm>
            <a:off x="436563" y="4613275"/>
            <a:ext cx="8497887" cy="663575"/>
            <a:chOff x="464" y="2126"/>
            <a:chExt cx="5353" cy="418"/>
          </a:xfrm>
        </p:grpSpPr>
        <p:sp>
          <p:nvSpPr>
            <p:cNvPr id="8" name="Text Box 32">
              <a:extLst>
                <a:ext uri="{FF2B5EF4-FFF2-40B4-BE49-F238E27FC236}">
                  <a16:creationId xmlns:a16="http://schemas.microsoft.com/office/drawing/2014/main" id="{A22C631E-06D1-4E2B-844A-17E9EEC55917}"/>
                </a:ext>
              </a:extLst>
            </p:cNvPr>
            <p:cNvSpPr txBox="1">
              <a:spLocks noChangeArrowheads="1"/>
            </p:cNvSpPr>
            <p:nvPr/>
          </p:nvSpPr>
          <p:spPr bwMode="auto">
            <a:xfrm>
              <a:off x="782" y="2189"/>
              <a:ext cx="5035"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a:spcBef>
                  <a:spcPct val="50000"/>
                </a:spcBef>
                <a:defRPr/>
              </a:pPr>
              <a:r>
                <a:rPr lang="ru-RU" sz="2400" dirty="0">
                  <a:latin typeface="Arial" charset="0"/>
                  <a:cs typeface="+mn-cs"/>
                </a:rPr>
                <a:t>  Браузер «проглатывает» переходы на новую строку!</a:t>
              </a:r>
            </a:p>
          </p:txBody>
        </p:sp>
        <p:sp>
          <p:nvSpPr>
            <p:cNvPr id="18441" name="Oval 33">
              <a:extLst>
                <a:ext uri="{FF2B5EF4-FFF2-40B4-BE49-F238E27FC236}">
                  <a16:creationId xmlns:a16="http://schemas.microsoft.com/office/drawing/2014/main" id="{1E200BE8-9119-4C3B-948B-E12EA7079028}"/>
                </a:ext>
              </a:extLst>
            </p:cNvPr>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ru-RU" altLang="ru-RU" sz="4400">
                  <a:solidFill>
                    <a:schemeClr val="bg1"/>
                  </a:solidFill>
                  <a:latin typeface="Arial Black" panose="020B0A04020102020204" pitchFamily="34"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2164"/>
                                        </p:tgtEl>
                                        <p:attrNameLst>
                                          <p:attrName>style.visibility</p:attrName>
                                        </p:attrNameLst>
                                      </p:cBhvr>
                                      <p:to>
                                        <p:strVal val="visible"/>
                                      </p:to>
                                    </p:set>
                                    <p:animEffect transition="in" filter="dissolve">
                                      <p:cBhvr>
                                        <p:cTn id="7" dur="500"/>
                                        <p:tgtEl>
                                          <p:spTgt spid="921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Заголовок 1">
            <a:extLst>
              <a:ext uri="{FF2B5EF4-FFF2-40B4-BE49-F238E27FC236}">
                <a16:creationId xmlns:a16="http://schemas.microsoft.com/office/drawing/2014/main" id="{476B7C04-78A6-47DF-BC7A-833E39356E04}"/>
              </a:ext>
            </a:extLst>
          </p:cNvPr>
          <p:cNvSpPr>
            <a:spLocks noGrp="1"/>
          </p:cNvSpPr>
          <p:nvPr>
            <p:ph type="title"/>
          </p:nvPr>
        </p:nvSpPr>
        <p:spPr>
          <a:xfrm>
            <a:off x="311150" y="301625"/>
            <a:ext cx="8375650" cy="471488"/>
          </a:xfrm>
        </p:spPr>
        <p:txBody>
          <a:bodyPr/>
          <a:lstStyle/>
          <a:p>
            <a:r>
              <a:rPr lang="ru-RU" altLang="ru-RU"/>
              <a:t>Абзацы (параграфы)</a:t>
            </a:r>
          </a:p>
        </p:txBody>
      </p:sp>
      <p:sp>
        <p:nvSpPr>
          <p:cNvPr id="19459" name="Номер слайда 2">
            <a:extLst>
              <a:ext uri="{FF2B5EF4-FFF2-40B4-BE49-F238E27FC236}">
                <a16:creationId xmlns:a16="http://schemas.microsoft.com/office/drawing/2014/main" id="{53BFF10A-154F-44A0-8300-09A35BA3AA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FF83970-2397-4D97-A6EC-29F2CFD3419C}" type="slidenum">
              <a:rPr lang="ru-RU" altLang="ru-RU" sz="1400"/>
              <a:pPr>
                <a:spcBef>
                  <a:spcPct val="0"/>
                </a:spcBef>
                <a:buFontTx/>
                <a:buNone/>
              </a:pPr>
              <a:t>14</a:t>
            </a:fld>
            <a:endParaRPr lang="ru-RU" altLang="ru-RU" sz="1400"/>
          </a:p>
        </p:txBody>
      </p:sp>
      <p:sp>
        <p:nvSpPr>
          <p:cNvPr id="4" name="Text Box 1">
            <a:extLst>
              <a:ext uri="{FF2B5EF4-FFF2-40B4-BE49-F238E27FC236}">
                <a16:creationId xmlns:a16="http://schemas.microsoft.com/office/drawing/2014/main" id="{08AAAFAC-56A0-40E5-B490-A63755B9672C}"/>
              </a:ext>
            </a:extLst>
          </p:cNvPr>
          <p:cNvSpPr txBox="1">
            <a:spLocks noChangeArrowheads="1"/>
          </p:cNvSpPr>
          <p:nvPr/>
        </p:nvSpPr>
        <p:spPr bwMode="auto">
          <a:xfrm>
            <a:off x="398463" y="1611313"/>
            <a:ext cx="8483600" cy="1620837"/>
          </a:xfrm>
          <a:prstGeom prst="rect">
            <a:avLst/>
          </a:prstGeom>
          <a:solidFill>
            <a:srgbClr val="FFFF99"/>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r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ru-RU" sz="2400" b="1">
                <a:latin typeface="Courier New" panose="02070309020205020404" pitchFamily="49" charset="0"/>
                <a:ea typeface="Times New Roman" panose="02020603050405020304" pitchFamily="18" charset="0"/>
                <a:cs typeface="Courier New" panose="02070309020205020404" pitchFamily="49" charset="0"/>
              </a:rPr>
              <a:t>&lt;</a:t>
            </a:r>
            <a:r>
              <a:rPr lang="en-US" altLang="ru-RU" sz="2400" b="1">
                <a:solidFill>
                  <a:srgbClr val="FF0000"/>
                </a:solidFill>
                <a:latin typeface="Courier New" panose="02070309020205020404" pitchFamily="49" charset="0"/>
                <a:ea typeface="Times New Roman" panose="02020603050405020304" pitchFamily="18" charset="0"/>
                <a:cs typeface="Courier New" panose="02070309020205020404" pitchFamily="49" charset="0"/>
              </a:rPr>
              <a:t>p</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&gt;</a:t>
            </a:r>
            <a:r>
              <a:rPr lang="ru-RU" altLang="ru-RU" sz="2400" b="1">
                <a:latin typeface="Courier New" panose="02070309020205020404" pitchFamily="49" charset="0"/>
                <a:ea typeface="Times New Roman" panose="02020603050405020304" pitchFamily="18" charset="0"/>
                <a:cs typeface="Courier New" panose="02070309020205020404" pitchFamily="49" charset="0"/>
              </a:rPr>
              <a:t>И вечный бой! Покой нам только снится</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&lt;/</a:t>
            </a:r>
            <a:r>
              <a:rPr lang="en-US" altLang="ru-RU" sz="2400" b="1">
                <a:solidFill>
                  <a:srgbClr val="FF0000"/>
                </a:solidFill>
                <a:latin typeface="Courier New" panose="02070309020205020404" pitchFamily="49" charset="0"/>
                <a:ea typeface="Times New Roman" panose="02020603050405020304" pitchFamily="18" charset="0"/>
                <a:cs typeface="Courier New" panose="02070309020205020404" pitchFamily="49" charset="0"/>
              </a:rPr>
              <a:t>p</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&gt;</a:t>
            </a:r>
            <a:endParaRPr lang="ru-RU" altLang="ru-RU" sz="2400">
              <a:ea typeface="Times New Roman" panose="02020603050405020304" pitchFamily="18" charset="0"/>
              <a:cs typeface="Courier New" panose="02070309020205020404" pitchFamily="49" charset="0"/>
            </a:endParaRPr>
          </a:p>
          <a:p>
            <a:r>
              <a:rPr lang="en-US" altLang="ru-RU" sz="2400" b="1">
                <a:latin typeface="Courier New" panose="02070309020205020404" pitchFamily="49" charset="0"/>
                <a:ea typeface="Times New Roman" panose="02020603050405020304" pitchFamily="18" charset="0"/>
                <a:cs typeface="Courier New" panose="02070309020205020404" pitchFamily="49" charset="0"/>
              </a:rPr>
              <a:t>&lt;</a:t>
            </a:r>
            <a:r>
              <a:rPr lang="en-US" altLang="ru-RU" sz="2400" b="1">
                <a:solidFill>
                  <a:srgbClr val="FF0000"/>
                </a:solidFill>
                <a:latin typeface="Courier New" panose="02070309020205020404" pitchFamily="49" charset="0"/>
                <a:ea typeface="Times New Roman" panose="02020603050405020304" pitchFamily="18" charset="0"/>
                <a:cs typeface="Courier New" panose="02070309020205020404" pitchFamily="49" charset="0"/>
              </a:rPr>
              <a:t>p</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&gt;</a:t>
            </a:r>
            <a:r>
              <a:rPr lang="ru-RU" altLang="ru-RU" sz="2400" b="1">
                <a:latin typeface="Courier New" panose="02070309020205020404" pitchFamily="49" charset="0"/>
                <a:ea typeface="Times New Roman" panose="02020603050405020304" pitchFamily="18" charset="0"/>
                <a:cs typeface="Courier New" panose="02070309020205020404" pitchFamily="49" charset="0"/>
              </a:rPr>
              <a:t>Сквозь кровь и пыль...</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&lt;/</a:t>
            </a:r>
            <a:r>
              <a:rPr lang="en-US" altLang="ru-RU" sz="2400" b="1">
                <a:solidFill>
                  <a:srgbClr val="FF0000"/>
                </a:solidFill>
                <a:latin typeface="Courier New" panose="02070309020205020404" pitchFamily="49" charset="0"/>
                <a:ea typeface="Times New Roman" panose="02020603050405020304" pitchFamily="18" charset="0"/>
                <a:cs typeface="Courier New" panose="02070309020205020404" pitchFamily="49" charset="0"/>
              </a:rPr>
              <a:t>p</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&gt;</a:t>
            </a:r>
            <a:endParaRPr lang="ru-RU" altLang="ru-RU" sz="2400">
              <a:ea typeface="Times New Roman" panose="02020603050405020304" pitchFamily="18" charset="0"/>
              <a:cs typeface="Courier New" panose="02070309020205020404" pitchFamily="49" charset="0"/>
            </a:endParaRPr>
          </a:p>
          <a:p>
            <a:r>
              <a:rPr lang="en-US" altLang="ru-RU" sz="2400" b="1">
                <a:latin typeface="Courier New" panose="02070309020205020404" pitchFamily="49" charset="0"/>
                <a:ea typeface="Times New Roman" panose="02020603050405020304" pitchFamily="18" charset="0"/>
                <a:cs typeface="Courier New" panose="02070309020205020404" pitchFamily="49" charset="0"/>
              </a:rPr>
              <a:t>&lt;</a:t>
            </a:r>
            <a:r>
              <a:rPr lang="en-US" altLang="ru-RU" sz="2400" b="1">
                <a:solidFill>
                  <a:srgbClr val="FF0000"/>
                </a:solidFill>
                <a:latin typeface="Courier New" panose="02070309020205020404" pitchFamily="49" charset="0"/>
                <a:ea typeface="Times New Roman" panose="02020603050405020304" pitchFamily="18" charset="0"/>
                <a:cs typeface="Courier New" panose="02070309020205020404" pitchFamily="49" charset="0"/>
              </a:rPr>
              <a:t>p</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&gt;</a:t>
            </a:r>
            <a:r>
              <a:rPr lang="ru-RU" altLang="ru-RU" sz="2400" b="1">
                <a:latin typeface="Courier New" panose="02070309020205020404" pitchFamily="49" charset="0"/>
                <a:ea typeface="Times New Roman" panose="02020603050405020304" pitchFamily="18" charset="0"/>
                <a:cs typeface="Courier New" panose="02070309020205020404" pitchFamily="49" charset="0"/>
              </a:rPr>
              <a:t>Летит, летит степная кобылица</a:t>
            </a:r>
            <a:r>
              <a:rPr lang="en-US" altLang="ru-RU" sz="2400" b="1">
                <a:solidFill>
                  <a:srgbClr val="FF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&lt;/</a:t>
            </a:r>
            <a:r>
              <a:rPr lang="en-US" altLang="ru-RU" sz="2400" b="1">
                <a:solidFill>
                  <a:srgbClr val="FF0000"/>
                </a:solidFill>
                <a:latin typeface="Courier New" panose="02070309020205020404" pitchFamily="49" charset="0"/>
                <a:ea typeface="Times New Roman" panose="02020603050405020304" pitchFamily="18" charset="0"/>
                <a:cs typeface="Courier New" panose="02070309020205020404" pitchFamily="49" charset="0"/>
              </a:rPr>
              <a:t>p</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&gt;</a:t>
            </a:r>
            <a:endParaRPr lang="ru-RU" altLang="ru-RU" sz="2400">
              <a:ea typeface="Times New Roman" panose="02020603050405020304" pitchFamily="18" charset="0"/>
              <a:cs typeface="Courier New" panose="02070309020205020404" pitchFamily="49" charset="0"/>
            </a:endParaRPr>
          </a:p>
          <a:p>
            <a:r>
              <a:rPr lang="en-US" altLang="ru-RU" sz="2400" b="1">
                <a:latin typeface="Courier New" panose="02070309020205020404" pitchFamily="49" charset="0"/>
                <a:ea typeface="Times New Roman" panose="02020603050405020304" pitchFamily="18" charset="0"/>
                <a:cs typeface="Courier New" panose="02070309020205020404" pitchFamily="49" charset="0"/>
              </a:rPr>
              <a:t>&lt;</a:t>
            </a:r>
            <a:r>
              <a:rPr lang="en-US" altLang="ru-RU" sz="2400" b="1">
                <a:solidFill>
                  <a:srgbClr val="FF0000"/>
                </a:solidFill>
                <a:latin typeface="Courier New" panose="02070309020205020404" pitchFamily="49" charset="0"/>
                <a:ea typeface="Times New Roman" panose="02020603050405020304" pitchFamily="18" charset="0"/>
                <a:cs typeface="Courier New" panose="02070309020205020404" pitchFamily="49" charset="0"/>
              </a:rPr>
              <a:t>p</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&gt;И мн</a:t>
            </a:r>
            <a:r>
              <a:rPr lang="ru-RU" altLang="ru-RU" sz="2400" b="1">
                <a:latin typeface="Courier New" panose="02070309020205020404" pitchFamily="49" charset="0"/>
                <a:ea typeface="Times New Roman" panose="02020603050405020304" pitchFamily="18" charset="0"/>
                <a:cs typeface="Courier New" panose="02070309020205020404" pitchFamily="49" charset="0"/>
              </a:rPr>
              <a:t>ё</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т ковыл</a:t>
            </a:r>
            <a:r>
              <a:rPr lang="ru-RU" altLang="ru-RU" sz="2400" b="1">
                <a:latin typeface="Courier New" panose="02070309020205020404" pitchFamily="49" charset="0"/>
                <a:ea typeface="Times New Roman" panose="02020603050405020304" pitchFamily="18" charset="0"/>
                <a:cs typeface="Courier New" panose="02070309020205020404" pitchFamily="49" charset="0"/>
              </a:rPr>
              <a:t>ь...</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&lt;/</a:t>
            </a:r>
            <a:r>
              <a:rPr lang="en-US" altLang="ru-RU" sz="2400" b="1">
                <a:solidFill>
                  <a:srgbClr val="FF0000"/>
                </a:solidFill>
                <a:latin typeface="Courier New" panose="02070309020205020404" pitchFamily="49" charset="0"/>
                <a:ea typeface="Times New Roman" panose="02020603050405020304" pitchFamily="18" charset="0"/>
                <a:cs typeface="Courier New" panose="02070309020205020404" pitchFamily="49" charset="0"/>
              </a:rPr>
              <a:t>p</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&gt;</a:t>
            </a:r>
            <a:endParaRPr lang="en-US" altLang="ru-RU" sz="2400">
              <a:ea typeface="Times New Roman" panose="02020603050405020304" pitchFamily="18" charset="0"/>
              <a:cs typeface="Courier New" panose="02070309020205020404" pitchFamily="49" charset="0"/>
            </a:endParaRPr>
          </a:p>
        </p:txBody>
      </p:sp>
      <p:sp>
        <p:nvSpPr>
          <p:cNvPr id="5" name="AutoShape 10">
            <a:extLst>
              <a:ext uri="{FF2B5EF4-FFF2-40B4-BE49-F238E27FC236}">
                <a16:creationId xmlns:a16="http://schemas.microsoft.com/office/drawing/2014/main" id="{A7DFC429-3A5A-4217-A5E7-4AB54333DAAC}"/>
              </a:ext>
            </a:extLst>
          </p:cNvPr>
          <p:cNvSpPr>
            <a:spLocks noChangeArrowheads="1"/>
          </p:cNvSpPr>
          <p:nvPr/>
        </p:nvSpPr>
        <p:spPr bwMode="auto">
          <a:xfrm>
            <a:off x="630238" y="1012825"/>
            <a:ext cx="2836862" cy="427038"/>
          </a:xfrm>
          <a:prstGeom prst="wedgeRoundRectCallout">
            <a:avLst>
              <a:gd name="adj1" fmla="val -44554"/>
              <a:gd name="adj2" fmla="val 130492"/>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200" i="1" dirty="0">
                <a:latin typeface="Arial" charset="0"/>
                <a:cs typeface="+mn-cs"/>
              </a:rPr>
              <a:t>paragraph</a:t>
            </a:r>
            <a:r>
              <a:rPr lang="en-US" sz="2200" dirty="0">
                <a:latin typeface="Arial" charset="0"/>
                <a:cs typeface="+mn-cs"/>
              </a:rPr>
              <a:t> – </a:t>
            </a:r>
            <a:r>
              <a:rPr lang="ru-RU" sz="2200" dirty="0">
                <a:latin typeface="Arial" charset="0"/>
                <a:cs typeface="+mn-cs"/>
              </a:rPr>
              <a:t>абзац</a:t>
            </a:r>
            <a:endParaRPr lang="ru-RU" sz="2200" i="1" dirty="0">
              <a:latin typeface="Arial" charset="0"/>
              <a:cs typeface="+mn-cs"/>
            </a:endParaRPr>
          </a:p>
        </p:txBody>
      </p:sp>
      <p:pic>
        <p:nvPicPr>
          <p:cNvPr id="93186" name="Picture 2">
            <a:extLst>
              <a:ext uri="{FF2B5EF4-FFF2-40B4-BE49-F238E27FC236}">
                <a16:creationId xmlns:a16="http://schemas.microsoft.com/office/drawing/2014/main" id="{8761D872-CE90-4D19-859F-2D897B047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13" t="31258" r="812" b="6944"/>
          <a:stretch>
            <a:fillRect/>
          </a:stretch>
        </p:blipFill>
        <p:spPr bwMode="auto">
          <a:xfrm>
            <a:off x="2058988" y="3467100"/>
            <a:ext cx="5026025"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
        <p:nvSpPr>
          <p:cNvPr id="7" name="AutoShape 10">
            <a:extLst>
              <a:ext uri="{FF2B5EF4-FFF2-40B4-BE49-F238E27FC236}">
                <a16:creationId xmlns:a16="http://schemas.microsoft.com/office/drawing/2014/main" id="{9A3E38D1-BE5A-4766-8B2B-E78B51B6773E}"/>
              </a:ext>
            </a:extLst>
          </p:cNvPr>
          <p:cNvSpPr>
            <a:spLocks noChangeArrowheads="1"/>
          </p:cNvSpPr>
          <p:nvPr/>
        </p:nvSpPr>
        <p:spPr bwMode="auto">
          <a:xfrm>
            <a:off x="412750" y="4191000"/>
            <a:ext cx="1506538" cy="427038"/>
          </a:xfrm>
          <a:prstGeom prst="wedgeRoundRectCallout">
            <a:avLst>
              <a:gd name="adj1" fmla="val 76832"/>
              <a:gd name="adj2" fmla="val 15755"/>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200" dirty="0">
                <a:latin typeface="Arial" charset="0"/>
                <a:cs typeface="+mn-cs"/>
              </a:rPr>
              <a:t>интервал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93186"/>
                                        </p:tgtEl>
                                        <p:attrNameLst>
                                          <p:attrName>style.visibility</p:attrName>
                                        </p:attrNameLst>
                                      </p:cBhvr>
                                      <p:to>
                                        <p:strVal val="visible"/>
                                      </p:to>
                                    </p:set>
                                    <p:animEffect transition="in" filter="dissolve">
                                      <p:cBhvr>
                                        <p:cTn id="16" dur="500"/>
                                        <p:tgtEl>
                                          <p:spTgt spid="9318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Заголовок 1">
            <a:extLst>
              <a:ext uri="{FF2B5EF4-FFF2-40B4-BE49-F238E27FC236}">
                <a16:creationId xmlns:a16="http://schemas.microsoft.com/office/drawing/2014/main" id="{474ADD12-FC0B-4A5B-A1CE-06AADDA0AE37}"/>
              </a:ext>
            </a:extLst>
          </p:cNvPr>
          <p:cNvSpPr>
            <a:spLocks noGrp="1"/>
          </p:cNvSpPr>
          <p:nvPr>
            <p:ph type="title"/>
          </p:nvPr>
        </p:nvSpPr>
        <p:spPr>
          <a:xfrm>
            <a:off x="311150" y="301625"/>
            <a:ext cx="8375650" cy="471488"/>
          </a:xfrm>
        </p:spPr>
        <p:txBody>
          <a:bodyPr/>
          <a:lstStyle/>
          <a:p>
            <a:r>
              <a:rPr lang="ru-RU" altLang="ru-RU"/>
              <a:t>Выравнивание абзацев</a:t>
            </a:r>
          </a:p>
        </p:txBody>
      </p:sp>
      <p:sp>
        <p:nvSpPr>
          <p:cNvPr id="20483" name="Номер слайда 2">
            <a:extLst>
              <a:ext uri="{FF2B5EF4-FFF2-40B4-BE49-F238E27FC236}">
                <a16:creationId xmlns:a16="http://schemas.microsoft.com/office/drawing/2014/main" id="{1C56FBDA-1405-4DDE-AA97-A62A63129E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47A5BB9-66F6-44CB-8FDA-EF78975D1443}" type="slidenum">
              <a:rPr lang="ru-RU" altLang="ru-RU" sz="1400"/>
              <a:pPr>
                <a:spcBef>
                  <a:spcPct val="0"/>
                </a:spcBef>
                <a:buFontTx/>
                <a:buNone/>
              </a:pPr>
              <a:t>15</a:t>
            </a:fld>
            <a:endParaRPr lang="ru-RU" altLang="ru-RU" sz="1400"/>
          </a:p>
        </p:txBody>
      </p:sp>
      <p:sp>
        <p:nvSpPr>
          <p:cNvPr id="4" name="Text Box 1">
            <a:extLst>
              <a:ext uri="{FF2B5EF4-FFF2-40B4-BE49-F238E27FC236}">
                <a16:creationId xmlns:a16="http://schemas.microsoft.com/office/drawing/2014/main" id="{34513603-48E7-46C5-A12E-F821C4EB4A87}"/>
              </a:ext>
            </a:extLst>
          </p:cNvPr>
          <p:cNvSpPr txBox="1">
            <a:spLocks noChangeArrowheads="1"/>
          </p:cNvSpPr>
          <p:nvPr/>
        </p:nvSpPr>
        <p:spPr bwMode="auto">
          <a:xfrm>
            <a:off x="411163" y="1330325"/>
            <a:ext cx="6804025" cy="2679700"/>
          </a:xfrm>
          <a:prstGeom prst="rect">
            <a:avLst/>
          </a:prstGeom>
          <a:solidFill>
            <a:srgbClr val="FFFF99"/>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r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2400" b="1">
                <a:latin typeface="Courier New" panose="02070309020205020404" pitchFamily="49" charset="0"/>
                <a:ea typeface="Times New Roman" panose="02020603050405020304" pitchFamily="18" charset="0"/>
                <a:cs typeface="Courier New" panose="02070309020205020404" pitchFamily="49" charset="0"/>
              </a:rPr>
              <a:t>&lt;p </a:t>
            </a:r>
            <a:r>
              <a:rPr lang="ru-RU" altLang="ru-RU" sz="2400" b="1">
                <a:solidFill>
                  <a:srgbClr val="FF0000"/>
                </a:solidFill>
                <a:latin typeface="Courier New" panose="02070309020205020404" pitchFamily="49" charset="0"/>
                <a:ea typeface="Times New Roman" panose="02020603050405020304" pitchFamily="18" charset="0"/>
                <a:cs typeface="Courier New" panose="02070309020205020404" pitchFamily="49" charset="0"/>
              </a:rPr>
              <a:t>align</a:t>
            </a:r>
            <a:r>
              <a:rPr lang="ru-RU" altLang="ru-RU" sz="2400" b="1">
                <a:latin typeface="Courier New" panose="02070309020205020404" pitchFamily="49" charset="0"/>
                <a:ea typeface="Times New Roman" panose="02020603050405020304" pitchFamily="18" charset="0"/>
                <a:cs typeface="Courier New" panose="02070309020205020404" pitchFamily="49" charset="0"/>
              </a:rPr>
              <a:t>=</a:t>
            </a:r>
            <a:r>
              <a:rPr lang="ru-RU" altLang="ru-RU" sz="2400" b="1">
                <a:solidFill>
                  <a:srgbClr val="0000FF"/>
                </a:solidFill>
                <a:latin typeface="Courier New" panose="02070309020205020404" pitchFamily="49" charset="0"/>
                <a:ea typeface="Times New Roman" panose="02020603050405020304" pitchFamily="18" charset="0"/>
                <a:cs typeface="Courier New" panose="02070309020205020404" pitchFamily="49" charset="0"/>
              </a:rPr>
              <a:t>"justify"</a:t>
            </a:r>
            <a:r>
              <a:rPr lang="ru-RU" altLang="ru-RU" sz="2400" b="1">
                <a:latin typeface="Courier New" panose="02070309020205020404" pitchFamily="49" charset="0"/>
                <a:ea typeface="Times New Roman" panose="02020603050405020304" pitchFamily="18" charset="0"/>
                <a:cs typeface="Courier New" panose="02070309020205020404" pitchFamily="49" charset="0"/>
              </a:rPr>
              <a:t>&gt;</a:t>
            </a:r>
          </a:p>
          <a:p>
            <a:r>
              <a:rPr lang="ru-RU" altLang="ru-RU" sz="2400" b="1">
                <a:latin typeface="Courier New" panose="02070309020205020404" pitchFamily="49" charset="0"/>
                <a:ea typeface="Times New Roman" panose="02020603050405020304" pitchFamily="18" charset="0"/>
                <a:cs typeface="Courier New" panose="02070309020205020404" pitchFamily="49" charset="0"/>
              </a:rPr>
              <a:t>Молекула воды испарилась из кипящего чайника и, подлетая к потолку, лоб в лоб столкнулась с неизвестно как </a:t>
            </a:r>
          </a:p>
          <a:p>
            <a:r>
              <a:rPr lang="ru-RU" altLang="ru-RU" sz="2400" b="1">
                <a:latin typeface="Courier New" panose="02070309020205020404" pitchFamily="49" charset="0"/>
                <a:ea typeface="Times New Roman" panose="02020603050405020304" pitchFamily="18" charset="0"/>
                <a:cs typeface="Courier New" panose="02070309020205020404" pitchFamily="49" charset="0"/>
              </a:rPr>
              <a:t>прокравшейся на кухню молекулой </a:t>
            </a:r>
          </a:p>
          <a:p>
            <a:r>
              <a:rPr lang="ru-RU" altLang="ru-RU" sz="2400" b="1">
                <a:latin typeface="Courier New" panose="02070309020205020404" pitchFamily="49" charset="0"/>
                <a:ea typeface="Times New Roman" panose="02020603050405020304" pitchFamily="18" charset="0"/>
                <a:cs typeface="Courier New" panose="02070309020205020404" pitchFamily="49" charset="0"/>
              </a:rPr>
              <a:t>водорода. Кто быстрей отлетел?</a:t>
            </a:r>
          </a:p>
          <a:p>
            <a:r>
              <a:rPr lang="ru-RU" altLang="ru-RU" sz="2400" b="1">
                <a:latin typeface="Courier New" panose="02070309020205020404" pitchFamily="49" charset="0"/>
                <a:ea typeface="Times New Roman" panose="02020603050405020304" pitchFamily="18" charset="0"/>
                <a:cs typeface="Courier New" panose="02070309020205020404" pitchFamily="49" charset="0"/>
              </a:rPr>
              <a:t>&lt;/p&gt;</a:t>
            </a:r>
          </a:p>
        </p:txBody>
      </p:sp>
      <p:sp>
        <p:nvSpPr>
          <p:cNvPr id="5" name="AutoShape 10">
            <a:extLst>
              <a:ext uri="{FF2B5EF4-FFF2-40B4-BE49-F238E27FC236}">
                <a16:creationId xmlns:a16="http://schemas.microsoft.com/office/drawing/2014/main" id="{AFC6644A-50E3-4391-A804-0EF7A9A291F8}"/>
              </a:ext>
            </a:extLst>
          </p:cNvPr>
          <p:cNvSpPr>
            <a:spLocks noChangeArrowheads="1"/>
          </p:cNvSpPr>
          <p:nvPr/>
        </p:nvSpPr>
        <p:spPr bwMode="auto">
          <a:xfrm>
            <a:off x="1916113" y="868363"/>
            <a:ext cx="3325812" cy="427037"/>
          </a:xfrm>
          <a:prstGeom prst="wedgeRoundRectCallout">
            <a:avLst>
              <a:gd name="adj1" fmla="val -31762"/>
              <a:gd name="adj2" fmla="val 83747"/>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200" i="1" dirty="0">
                <a:latin typeface="Arial" charset="0"/>
                <a:cs typeface="+mn-cs"/>
              </a:rPr>
              <a:t>left, center, right, justify</a:t>
            </a:r>
            <a:endParaRPr lang="ru-RU" sz="2200" i="1" dirty="0">
              <a:latin typeface="Arial" charset="0"/>
              <a:cs typeface="+mn-cs"/>
            </a:endParaRPr>
          </a:p>
        </p:txBody>
      </p:sp>
      <p:pic>
        <p:nvPicPr>
          <p:cNvPr id="95234" name="Picture 2">
            <a:extLst>
              <a:ext uri="{FF2B5EF4-FFF2-40B4-BE49-F238E27FC236}">
                <a16:creationId xmlns:a16="http://schemas.microsoft.com/office/drawing/2014/main" id="{63803B93-1C07-4177-B20D-15F0AD3065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26" t="36110" r="1273" b="8519"/>
          <a:stretch>
            <a:fillRect/>
          </a:stretch>
        </p:blipFill>
        <p:spPr bwMode="auto">
          <a:xfrm>
            <a:off x="2970213" y="3946525"/>
            <a:ext cx="5576887"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grpSp>
        <p:nvGrpSpPr>
          <p:cNvPr id="2" name="Group 34">
            <a:extLst>
              <a:ext uri="{FF2B5EF4-FFF2-40B4-BE49-F238E27FC236}">
                <a16:creationId xmlns:a16="http://schemas.microsoft.com/office/drawing/2014/main" id="{22FB1471-67BF-4353-8EDB-F9640A9FB757}"/>
              </a:ext>
            </a:extLst>
          </p:cNvPr>
          <p:cNvGrpSpPr>
            <a:grpSpLocks/>
          </p:cNvGrpSpPr>
          <p:nvPr/>
        </p:nvGrpSpPr>
        <p:grpSpPr bwMode="auto">
          <a:xfrm>
            <a:off x="346075" y="4214813"/>
            <a:ext cx="2460625" cy="663575"/>
            <a:chOff x="464" y="2126"/>
            <a:chExt cx="1550" cy="418"/>
          </a:xfrm>
        </p:grpSpPr>
        <p:sp>
          <p:nvSpPr>
            <p:cNvPr id="8" name="Text Box 32">
              <a:extLst>
                <a:ext uri="{FF2B5EF4-FFF2-40B4-BE49-F238E27FC236}">
                  <a16:creationId xmlns:a16="http://schemas.microsoft.com/office/drawing/2014/main" id="{2F5A19D1-A55E-4F28-A983-A9FDFEA016FE}"/>
                </a:ext>
              </a:extLst>
            </p:cNvPr>
            <p:cNvSpPr txBox="1">
              <a:spLocks noChangeArrowheads="1"/>
            </p:cNvSpPr>
            <p:nvPr/>
          </p:nvSpPr>
          <p:spPr bwMode="auto">
            <a:xfrm>
              <a:off x="782" y="2189"/>
              <a:ext cx="1232"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a:spcBef>
                  <a:spcPct val="50000"/>
                </a:spcBef>
                <a:defRPr/>
              </a:pPr>
              <a:r>
                <a:rPr lang="ru-RU" sz="2400" dirty="0">
                  <a:latin typeface="Arial" charset="0"/>
                  <a:cs typeface="+mn-cs"/>
                </a:rPr>
                <a:t>  Что плохо?</a:t>
              </a:r>
            </a:p>
          </p:txBody>
        </p:sp>
        <p:sp>
          <p:nvSpPr>
            <p:cNvPr id="20497" name="Oval 33">
              <a:extLst>
                <a:ext uri="{FF2B5EF4-FFF2-40B4-BE49-F238E27FC236}">
                  <a16:creationId xmlns:a16="http://schemas.microsoft.com/office/drawing/2014/main" id="{41DF5E04-5B7F-4D8B-AD13-1DF195990148}"/>
                </a:ext>
              </a:extLst>
            </p:cNvPr>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ru-RU" sz="4400">
                  <a:solidFill>
                    <a:schemeClr val="bg1"/>
                  </a:solidFill>
                  <a:latin typeface="Arial Black" panose="020B0A04020102020204" pitchFamily="34" charset="0"/>
                </a:rPr>
                <a:t>?</a:t>
              </a:r>
              <a:endParaRPr lang="ru-RU" altLang="ru-RU" sz="4400">
                <a:solidFill>
                  <a:schemeClr val="bg1"/>
                </a:solidFill>
                <a:latin typeface="Arial Black" panose="020B0A04020102020204" pitchFamily="34" charset="0"/>
              </a:endParaRPr>
            </a:p>
          </p:txBody>
        </p:sp>
      </p:grpSp>
      <p:grpSp>
        <p:nvGrpSpPr>
          <p:cNvPr id="3" name="Группа 15">
            <a:extLst>
              <a:ext uri="{FF2B5EF4-FFF2-40B4-BE49-F238E27FC236}">
                <a16:creationId xmlns:a16="http://schemas.microsoft.com/office/drawing/2014/main" id="{94EF9603-EB27-415D-9C87-1063F6DB449C}"/>
              </a:ext>
            </a:extLst>
          </p:cNvPr>
          <p:cNvGrpSpPr>
            <a:grpSpLocks/>
          </p:cNvGrpSpPr>
          <p:nvPr/>
        </p:nvGrpSpPr>
        <p:grpSpPr bwMode="auto">
          <a:xfrm>
            <a:off x="4581525" y="5197475"/>
            <a:ext cx="3122613" cy="669925"/>
            <a:chOff x="4581053" y="5196689"/>
            <a:chExt cx="3123446" cy="669957"/>
          </a:xfrm>
        </p:grpSpPr>
        <p:sp>
          <p:nvSpPr>
            <p:cNvPr id="20490" name="Прямоугольник 9">
              <a:extLst>
                <a:ext uri="{FF2B5EF4-FFF2-40B4-BE49-F238E27FC236}">
                  <a16:creationId xmlns:a16="http://schemas.microsoft.com/office/drawing/2014/main" id="{36E631BD-B5F3-4DCD-B14F-1EDDFD888790}"/>
                </a:ext>
              </a:extLst>
            </p:cNvPr>
            <p:cNvSpPr>
              <a:spLocks noChangeArrowheads="1"/>
            </p:cNvSpPr>
            <p:nvPr/>
          </p:nvSpPr>
          <p:spPr bwMode="auto">
            <a:xfrm>
              <a:off x="4581053" y="5196689"/>
              <a:ext cx="543208" cy="325925"/>
            </a:xfrm>
            <a:prstGeom prst="rect">
              <a:avLst/>
            </a:prstGeom>
            <a:solidFill>
              <a:srgbClr val="FF0000"/>
            </a:solidFill>
            <a:ln>
              <a:noFill/>
            </a:ln>
            <a:extLst>
              <a:ext uri="{91240B29-F687-4F45-9708-019B960494DF}">
                <a14:hiddenLine xmlns:a14="http://schemas.microsoft.com/office/drawing/2010/main" w="12700" algn="ctr">
                  <a:solidFill>
                    <a:srgbClr val="000000"/>
                  </a:solidFill>
                  <a:round/>
                  <a:headEnd/>
                  <a:tailEnd type="triangle" w="lg" len="lg"/>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20491" name="Прямоугольник 10">
              <a:extLst>
                <a:ext uri="{FF2B5EF4-FFF2-40B4-BE49-F238E27FC236}">
                  <a16:creationId xmlns:a16="http://schemas.microsoft.com/office/drawing/2014/main" id="{D193C84F-8B65-4F1B-AE12-B537AE14ABA4}"/>
                </a:ext>
              </a:extLst>
            </p:cNvPr>
            <p:cNvSpPr>
              <a:spLocks noChangeArrowheads="1"/>
            </p:cNvSpPr>
            <p:nvPr/>
          </p:nvSpPr>
          <p:spPr bwMode="auto">
            <a:xfrm>
              <a:off x="5287223" y="5196689"/>
              <a:ext cx="543208" cy="325925"/>
            </a:xfrm>
            <a:prstGeom prst="rect">
              <a:avLst/>
            </a:prstGeom>
            <a:solidFill>
              <a:srgbClr val="FF0000"/>
            </a:solidFill>
            <a:ln>
              <a:noFill/>
            </a:ln>
            <a:extLst>
              <a:ext uri="{91240B29-F687-4F45-9708-019B960494DF}">
                <a14:hiddenLine xmlns:a14="http://schemas.microsoft.com/office/drawing/2010/main" w="12700" algn="ctr">
                  <a:solidFill>
                    <a:srgbClr val="000000"/>
                  </a:solidFill>
                  <a:round/>
                  <a:headEnd/>
                  <a:tailEnd type="triangle" w="lg" len="lg"/>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20492" name="Прямоугольник 11">
              <a:extLst>
                <a:ext uri="{FF2B5EF4-FFF2-40B4-BE49-F238E27FC236}">
                  <a16:creationId xmlns:a16="http://schemas.microsoft.com/office/drawing/2014/main" id="{D07F9EF6-B2DE-434A-9C61-73903DD750FC}"/>
                </a:ext>
              </a:extLst>
            </p:cNvPr>
            <p:cNvSpPr>
              <a:spLocks noChangeArrowheads="1"/>
            </p:cNvSpPr>
            <p:nvPr/>
          </p:nvSpPr>
          <p:spPr bwMode="auto">
            <a:xfrm>
              <a:off x="7161291" y="5196689"/>
              <a:ext cx="543208" cy="325925"/>
            </a:xfrm>
            <a:prstGeom prst="rect">
              <a:avLst/>
            </a:prstGeom>
            <a:solidFill>
              <a:srgbClr val="FF0000"/>
            </a:solidFill>
            <a:ln>
              <a:noFill/>
            </a:ln>
            <a:extLst>
              <a:ext uri="{91240B29-F687-4F45-9708-019B960494DF}">
                <a14:hiddenLine xmlns:a14="http://schemas.microsoft.com/office/drawing/2010/main" w="12700" algn="ctr">
                  <a:solidFill>
                    <a:srgbClr val="000000"/>
                  </a:solidFill>
                  <a:round/>
                  <a:headEnd/>
                  <a:tailEnd type="triangle" w="lg" len="lg"/>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20493" name="Прямоугольник 12">
              <a:extLst>
                <a:ext uri="{FF2B5EF4-FFF2-40B4-BE49-F238E27FC236}">
                  <a16:creationId xmlns:a16="http://schemas.microsoft.com/office/drawing/2014/main" id="{3FC6ABA9-0FD9-4FFA-B21A-A34567CA1998}"/>
                </a:ext>
              </a:extLst>
            </p:cNvPr>
            <p:cNvSpPr>
              <a:spLocks noChangeArrowheads="1"/>
            </p:cNvSpPr>
            <p:nvPr/>
          </p:nvSpPr>
          <p:spPr bwMode="auto">
            <a:xfrm>
              <a:off x="4807390" y="5540721"/>
              <a:ext cx="325925" cy="325925"/>
            </a:xfrm>
            <a:prstGeom prst="rect">
              <a:avLst/>
            </a:prstGeom>
            <a:solidFill>
              <a:srgbClr val="FF0000"/>
            </a:solidFill>
            <a:ln>
              <a:noFill/>
            </a:ln>
            <a:extLst>
              <a:ext uri="{91240B29-F687-4F45-9708-019B960494DF}">
                <a14:hiddenLine xmlns:a14="http://schemas.microsoft.com/office/drawing/2010/main" w="12700" algn="ctr">
                  <a:solidFill>
                    <a:srgbClr val="000000"/>
                  </a:solidFill>
                  <a:round/>
                  <a:headEnd/>
                  <a:tailEnd type="triangle" w="lg" len="lg"/>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20494" name="Прямоугольник 13">
              <a:extLst>
                <a:ext uri="{FF2B5EF4-FFF2-40B4-BE49-F238E27FC236}">
                  <a16:creationId xmlns:a16="http://schemas.microsoft.com/office/drawing/2014/main" id="{4141DC86-5D11-46C6-A1D9-ABBCF59B8D8A}"/>
                </a:ext>
              </a:extLst>
            </p:cNvPr>
            <p:cNvSpPr>
              <a:spLocks noChangeArrowheads="1"/>
            </p:cNvSpPr>
            <p:nvPr/>
          </p:nvSpPr>
          <p:spPr bwMode="auto">
            <a:xfrm>
              <a:off x="5459240" y="5540721"/>
              <a:ext cx="325925" cy="325925"/>
            </a:xfrm>
            <a:prstGeom prst="rect">
              <a:avLst/>
            </a:prstGeom>
            <a:solidFill>
              <a:srgbClr val="FF0000"/>
            </a:solidFill>
            <a:ln>
              <a:noFill/>
            </a:ln>
            <a:extLst>
              <a:ext uri="{91240B29-F687-4F45-9708-019B960494DF}">
                <a14:hiddenLine xmlns:a14="http://schemas.microsoft.com/office/drawing/2010/main" w="12700" algn="ctr">
                  <a:solidFill>
                    <a:srgbClr val="000000"/>
                  </a:solidFill>
                  <a:round/>
                  <a:headEnd/>
                  <a:tailEnd type="triangle" w="lg" len="lg"/>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20495" name="Прямоугольник 14">
              <a:extLst>
                <a:ext uri="{FF2B5EF4-FFF2-40B4-BE49-F238E27FC236}">
                  <a16:creationId xmlns:a16="http://schemas.microsoft.com/office/drawing/2014/main" id="{64CC26B5-E630-4FD9-98A9-E4C07A880663}"/>
                </a:ext>
              </a:extLst>
            </p:cNvPr>
            <p:cNvSpPr>
              <a:spLocks noChangeArrowheads="1"/>
            </p:cNvSpPr>
            <p:nvPr/>
          </p:nvSpPr>
          <p:spPr bwMode="auto">
            <a:xfrm>
              <a:off x="6536602" y="5540721"/>
              <a:ext cx="325925" cy="325925"/>
            </a:xfrm>
            <a:prstGeom prst="rect">
              <a:avLst/>
            </a:prstGeom>
            <a:solidFill>
              <a:srgbClr val="FF0000"/>
            </a:solidFill>
            <a:ln>
              <a:noFill/>
            </a:ln>
            <a:extLst>
              <a:ext uri="{91240B29-F687-4F45-9708-019B960494DF}">
                <a14:hiddenLine xmlns:a14="http://schemas.microsoft.com/office/drawing/2010/main" w="12700" algn="ctr">
                  <a:solidFill>
                    <a:srgbClr val="000000"/>
                  </a:solidFill>
                  <a:round/>
                  <a:headEnd/>
                  <a:tailEnd type="triangle" w="lg" len="lg"/>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grpSp>
      <p:sp>
        <p:nvSpPr>
          <p:cNvPr id="17" name="AutoShape 10">
            <a:extLst>
              <a:ext uri="{FF2B5EF4-FFF2-40B4-BE49-F238E27FC236}">
                <a16:creationId xmlns:a16="http://schemas.microsoft.com/office/drawing/2014/main" id="{BE743530-F67C-4FD3-A3AA-3E7EF61DFE96}"/>
              </a:ext>
            </a:extLst>
          </p:cNvPr>
          <p:cNvSpPr>
            <a:spLocks noChangeArrowheads="1"/>
          </p:cNvSpPr>
          <p:nvPr/>
        </p:nvSpPr>
        <p:spPr bwMode="auto">
          <a:xfrm>
            <a:off x="322263" y="5186363"/>
            <a:ext cx="2592387" cy="798512"/>
          </a:xfrm>
          <a:prstGeom prst="wedgeRoundRectCallout">
            <a:avLst>
              <a:gd name="adj1" fmla="val 61810"/>
              <a:gd name="adj2" fmla="val -10503"/>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200" dirty="0">
                <a:latin typeface="Arial" charset="0"/>
                <a:cs typeface="+mn-cs"/>
              </a:rPr>
              <a:t>Решение:</a:t>
            </a:r>
          </a:p>
          <a:p>
            <a:pPr algn="ctr" eaLnBrk="1" hangingPunct="1">
              <a:lnSpc>
                <a:spcPct val="80000"/>
              </a:lnSpc>
              <a:defRPr/>
            </a:pPr>
            <a:r>
              <a:rPr lang="en-US" sz="2200" b="1" dirty="0">
                <a:latin typeface="Courier New" pitchFamily="49" charset="0"/>
                <a:cs typeface="Courier New" pitchFamily="49" charset="0"/>
              </a:rPr>
              <a:t>align=</a:t>
            </a:r>
            <a:r>
              <a:rPr lang="en-US" sz="2200" b="1" dirty="0">
                <a:solidFill>
                  <a:srgbClr val="0000FF"/>
                </a:solidFill>
                <a:latin typeface="Courier New" pitchFamily="49" charset="0"/>
                <a:cs typeface="Courier New" pitchFamily="49" charset="0"/>
              </a:rPr>
              <a:t>"left"</a:t>
            </a:r>
            <a:endParaRPr lang="ru-RU" sz="2200" b="1" dirty="0">
              <a:solidFill>
                <a:srgbClr val="0000FF"/>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95234"/>
                                        </p:tgtEl>
                                        <p:attrNameLst>
                                          <p:attrName>style.visibility</p:attrName>
                                        </p:attrNameLst>
                                      </p:cBhvr>
                                      <p:to>
                                        <p:strVal val="visible"/>
                                      </p:to>
                                    </p:set>
                                    <p:animEffect transition="in" filter="dissolve">
                                      <p:cBhvr>
                                        <p:cTn id="17" dur="500"/>
                                        <p:tgtEl>
                                          <p:spTgt spid="952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dissolv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Заголовок 1">
            <a:extLst>
              <a:ext uri="{FF2B5EF4-FFF2-40B4-BE49-F238E27FC236}">
                <a16:creationId xmlns:a16="http://schemas.microsoft.com/office/drawing/2014/main" id="{825EAD3D-E9C6-4878-A07D-549A69A9103B}"/>
              </a:ext>
            </a:extLst>
          </p:cNvPr>
          <p:cNvSpPr>
            <a:spLocks noGrp="1"/>
          </p:cNvSpPr>
          <p:nvPr>
            <p:ph type="title"/>
          </p:nvPr>
        </p:nvSpPr>
        <p:spPr>
          <a:xfrm>
            <a:off x="311150" y="301625"/>
            <a:ext cx="8375650" cy="471488"/>
          </a:xfrm>
        </p:spPr>
        <p:txBody>
          <a:bodyPr/>
          <a:lstStyle/>
          <a:p>
            <a:r>
              <a:rPr lang="ru-RU" altLang="ru-RU"/>
              <a:t>Переход на новую строку</a:t>
            </a:r>
          </a:p>
        </p:txBody>
      </p:sp>
      <p:sp>
        <p:nvSpPr>
          <p:cNvPr id="21507" name="Номер слайда 2">
            <a:extLst>
              <a:ext uri="{FF2B5EF4-FFF2-40B4-BE49-F238E27FC236}">
                <a16:creationId xmlns:a16="http://schemas.microsoft.com/office/drawing/2014/main" id="{2A0759B4-44DC-4F44-98BF-1E61C17C28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AA5829D-DCA4-4A9C-BBA5-165F03BFDE05}" type="slidenum">
              <a:rPr lang="ru-RU" altLang="ru-RU" sz="1400"/>
              <a:pPr>
                <a:spcBef>
                  <a:spcPct val="0"/>
                </a:spcBef>
                <a:buFontTx/>
                <a:buNone/>
              </a:pPr>
              <a:t>16</a:t>
            </a:fld>
            <a:endParaRPr lang="ru-RU" altLang="ru-RU" sz="1400"/>
          </a:p>
        </p:txBody>
      </p:sp>
      <p:sp>
        <p:nvSpPr>
          <p:cNvPr id="21508" name="Text Box 1">
            <a:extLst>
              <a:ext uri="{FF2B5EF4-FFF2-40B4-BE49-F238E27FC236}">
                <a16:creationId xmlns:a16="http://schemas.microsoft.com/office/drawing/2014/main" id="{648EDB64-C61E-4DA5-A1F3-EF50924512CB}"/>
              </a:ext>
            </a:extLst>
          </p:cNvPr>
          <p:cNvSpPr txBox="1">
            <a:spLocks noChangeArrowheads="1"/>
          </p:cNvSpPr>
          <p:nvPr/>
        </p:nvSpPr>
        <p:spPr bwMode="auto">
          <a:xfrm>
            <a:off x="1824038" y="914400"/>
            <a:ext cx="7038975" cy="1620838"/>
          </a:xfrm>
          <a:prstGeom prst="rect">
            <a:avLst/>
          </a:prstGeom>
          <a:solidFill>
            <a:srgbClr val="FFFF99"/>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r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2400" b="1">
                <a:latin typeface="Courier New" panose="02070309020205020404" pitchFamily="49" charset="0"/>
                <a:ea typeface="Times New Roman" panose="02020603050405020304" pitchFamily="18" charset="0"/>
                <a:cs typeface="Courier New" panose="02070309020205020404" pitchFamily="49" charset="0"/>
              </a:rPr>
              <a:t>И вечный бой! Покой нам только снится</a:t>
            </a:r>
            <a:endParaRPr lang="ru-RU" altLang="ru-RU" sz="2400">
              <a:ea typeface="Times New Roman" panose="02020603050405020304" pitchFamily="18" charset="0"/>
              <a:cs typeface="Courier New" panose="02070309020205020404" pitchFamily="49" charset="0"/>
            </a:endParaRPr>
          </a:p>
          <a:p>
            <a:r>
              <a:rPr lang="en-US" altLang="ru-RU" sz="2400" b="1">
                <a:solidFill>
                  <a:srgbClr val="FF0000"/>
                </a:solidFill>
                <a:latin typeface="Courier New" panose="02070309020205020404" pitchFamily="49" charset="0"/>
                <a:ea typeface="Times New Roman" panose="02020603050405020304" pitchFamily="18" charset="0"/>
                <a:cs typeface="Courier New" panose="02070309020205020404" pitchFamily="49" charset="0"/>
              </a:rPr>
              <a:t>&lt;br&gt;</a:t>
            </a:r>
            <a:r>
              <a:rPr lang="ru-RU" altLang="ru-RU" sz="2400" b="1">
                <a:latin typeface="Courier New" panose="02070309020205020404" pitchFamily="49" charset="0"/>
                <a:ea typeface="Times New Roman" panose="02020603050405020304" pitchFamily="18" charset="0"/>
                <a:cs typeface="Courier New" panose="02070309020205020404" pitchFamily="49" charset="0"/>
              </a:rPr>
              <a:t>Сквозь кровь и пыль...</a:t>
            </a:r>
            <a:endParaRPr lang="ru-RU" altLang="ru-RU" sz="2400">
              <a:ea typeface="Times New Roman" panose="02020603050405020304" pitchFamily="18" charset="0"/>
              <a:cs typeface="Courier New" panose="02070309020205020404" pitchFamily="49" charset="0"/>
            </a:endParaRPr>
          </a:p>
          <a:p>
            <a:r>
              <a:rPr lang="en-US" altLang="ru-RU" sz="2400" b="1">
                <a:solidFill>
                  <a:srgbClr val="FF0000"/>
                </a:solidFill>
                <a:latin typeface="Courier New" panose="02070309020205020404" pitchFamily="49" charset="0"/>
                <a:ea typeface="Times New Roman" panose="02020603050405020304" pitchFamily="18" charset="0"/>
                <a:cs typeface="Courier New" panose="02070309020205020404" pitchFamily="49" charset="0"/>
              </a:rPr>
              <a:t>&lt;br&gt;</a:t>
            </a:r>
            <a:r>
              <a:rPr lang="ru-RU" altLang="ru-RU" sz="2400" b="1">
                <a:latin typeface="Courier New" panose="02070309020205020404" pitchFamily="49" charset="0"/>
                <a:ea typeface="Times New Roman" panose="02020603050405020304" pitchFamily="18" charset="0"/>
                <a:cs typeface="Courier New" panose="02070309020205020404" pitchFamily="49" charset="0"/>
              </a:rPr>
              <a:t>Летит, летит степная кобылица</a:t>
            </a:r>
            <a:endParaRPr lang="ru-RU" altLang="ru-RU" sz="2400">
              <a:ea typeface="Times New Roman" panose="02020603050405020304" pitchFamily="18" charset="0"/>
              <a:cs typeface="Courier New" panose="02070309020205020404" pitchFamily="49" charset="0"/>
            </a:endParaRPr>
          </a:p>
          <a:p>
            <a:r>
              <a:rPr lang="en-US" altLang="ru-RU" sz="2400" b="1">
                <a:solidFill>
                  <a:srgbClr val="FF0000"/>
                </a:solidFill>
                <a:latin typeface="Courier New" panose="02070309020205020404" pitchFamily="49" charset="0"/>
                <a:ea typeface="Times New Roman" panose="02020603050405020304" pitchFamily="18" charset="0"/>
                <a:cs typeface="Courier New" panose="02070309020205020404" pitchFamily="49" charset="0"/>
              </a:rPr>
              <a:t>&lt;br&gt;</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И мн</a:t>
            </a:r>
            <a:r>
              <a:rPr lang="ru-RU" altLang="ru-RU" sz="2400" b="1">
                <a:latin typeface="Courier New" panose="02070309020205020404" pitchFamily="49" charset="0"/>
                <a:ea typeface="Times New Roman" panose="02020603050405020304" pitchFamily="18" charset="0"/>
                <a:cs typeface="Courier New" panose="02070309020205020404" pitchFamily="49" charset="0"/>
              </a:rPr>
              <a:t>ё</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т ковыль...</a:t>
            </a:r>
            <a:endParaRPr lang="en-US" altLang="ru-RU" sz="2400">
              <a:ea typeface="Times New Roman" panose="02020603050405020304" pitchFamily="18" charset="0"/>
              <a:cs typeface="Courier New" panose="02070309020205020404" pitchFamily="49" charset="0"/>
            </a:endParaRPr>
          </a:p>
        </p:txBody>
      </p:sp>
      <p:sp>
        <p:nvSpPr>
          <p:cNvPr id="5" name="AutoShape 10">
            <a:extLst>
              <a:ext uri="{FF2B5EF4-FFF2-40B4-BE49-F238E27FC236}">
                <a16:creationId xmlns:a16="http://schemas.microsoft.com/office/drawing/2014/main" id="{DF989805-7270-411B-9D74-2BEF396DD2F9}"/>
              </a:ext>
            </a:extLst>
          </p:cNvPr>
          <p:cNvSpPr>
            <a:spLocks noChangeArrowheads="1"/>
          </p:cNvSpPr>
          <p:nvPr/>
        </p:nvSpPr>
        <p:spPr bwMode="auto">
          <a:xfrm>
            <a:off x="258763" y="1249363"/>
            <a:ext cx="1289050" cy="750887"/>
          </a:xfrm>
          <a:prstGeom prst="wedgeRoundRectCallout">
            <a:avLst>
              <a:gd name="adj1" fmla="val 79641"/>
              <a:gd name="adj2" fmla="val -4711"/>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200" i="1" dirty="0">
                <a:latin typeface="Arial" charset="0"/>
                <a:cs typeface="+mn-cs"/>
              </a:rPr>
              <a:t>break</a:t>
            </a:r>
            <a:r>
              <a:rPr lang="en-US" sz="2200" dirty="0">
                <a:latin typeface="Arial" charset="0"/>
                <a:cs typeface="+mn-cs"/>
              </a:rPr>
              <a:t> – </a:t>
            </a:r>
            <a:r>
              <a:rPr lang="ru-RU" sz="2200" dirty="0">
                <a:latin typeface="Arial" charset="0"/>
                <a:cs typeface="+mn-cs"/>
              </a:rPr>
              <a:t>разрыв </a:t>
            </a:r>
            <a:endParaRPr lang="ru-RU" sz="2200" i="1" dirty="0">
              <a:latin typeface="Arial" charset="0"/>
              <a:cs typeface="+mn-cs"/>
            </a:endParaRPr>
          </a:p>
        </p:txBody>
      </p:sp>
      <p:pic>
        <p:nvPicPr>
          <p:cNvPr id="94210" name="Picture 2">
            <a:extLst>
              <a:ext uri="{FF2B5EF4-FFF2-40B4-BE49-F238E27FC236}">
                <a16:creationId xmlns:a16="http://schemas.microsoft.com/office/drawing/2014/main" id="{FBEB6CEE-1838-4A66-8C5A-65FD71EFA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58" t="38196" r="1021" b="8534"/>
          <a:stretch>
            <a:fillRect/>
          </a:stretch>
        </p:blipFill>
        <p:spPr bwMode="auto">
          <a:xfrm>
            <a:off x="1444625" y="2897188"/>
            <a:ext cx="625475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4210"/>
                                        </p:tgtEl>
                                        <p:attrNameLst>
                                          <p:attrName>style.visibility</p:attrName>
                                        </p:attrNameLst>
                                      </p:cBhvr>
                                      <p:to>
                                        <p:strVal val="visible"/>
                                      </p:to>
                                    </p:set>
                                    <p:animEffect transition="in" filter="dissolve">
                                      <p:cBhvr>
                                        <p:cTn id="7" dur="500"/>
                                        <p:tgtEl>
                                          <p:spTgt spid="94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Заголовок 1">
            <a:extLst>
              <a:ext uri="{FF2B5EF4-FFF2-40B4-BE49-F238E27FC236}">
                <a16:creationId xmlns:a16="http://schemas.microsoft.com/office/drawing/2014/main" id="{18E1F688-E4A3-449B-9935-7BFA84FA87FF}"/>
              </a:ext>
            </a:extLst>
          </p:cNvPr>
          <p:cNvSpPr>
            <a:spLocks noGrp="1"/>
          </p:cNvSpPr>
          <p:nvPr>
            <p:ph type="title"/>
          </p:nvPr>
        </p:nvSpPr>
        <p:spPr>
          <a:xfrm>
            <a:off x="311150" y="301625"/>
            <a:ext cx="8375650" cy="471488"/>
          </a:xfrm>
        </p:spPr>
        <p:txBody>
          <a:bodyPr/>
          <a:lstStyle/>
          <a:p>
            <a:r>
              <a:rPr lang="ru-RU" altLang="ru-RU"/>
              <a:t>Специальные символы </a:t>
            </a:r>
            <a:r>
              <a:rPr lang="ru-RU" altLang="ru-RU" b="0"/>
              <a:t>(</a:t>
            </a:r>
            <a:r>
              <a:rPr lang="en-US" altLang="ru-RU" b="0" i="1"/>
              <a:t>HTML entities</a:t>
            </a:r>
            <a:r>
              <a:rPr lang="ru-RU" altLang="ru-RU" b="0"/>
              <a:t>)</a:t>
            </a:r>
          </a:p>
        </p:txBody>
      </p:sp>
      <p:sp>
        <p:nvSpPr>
          <p:cNvPr id="22531" name="Номер слайда 2">
            <a:extLst>
              <a:ext uri="{FF2B5EF4-FFF2-40B4-BE49-F238E27FC236}">
                <a16:creationId xmlns:a16="http://schemas.microsoft.com/office/drawing/2014/main" id="{5CACC0EA-CF8E-481A-BA94-61E24F031AA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666AA3C-31B3-485B-AD8F-30D9FC880551}" type="slidenum">
              <a:rPr lang="ru-RU" altLang="ru-RU" sz="1400"/>
              <a:pPr>
                <a:spcBef>
                  <a:spcPct val="0"/>
                </a:spcBef>
                <a:buFontTx/>
                <a:buNone/>
              </a:pPr>
              <a:t>17</a:t>
            </a:fld>
            <a:endParaRPr lang="ru-RU" altLang="ru-RU" sz="1400"/>
          </a:p>
        </p:txBody>
      </p:sp>
      <p:graphicFrame>
        <p:nvGraphicFramePr>
          <p:cNvPr id="4" name="Group 334">
            <a:extLst>
              <a:ext uri="{FF2B5EF4-FFF2-40B4-BE49-F238E27FC236}">
                <a16:creationId xmlns:a16="http://schemas.microsoft.com/office/drawing/2014/main" id="{FA833264-833D-4D66-8A8C-1A64892828CD}"/>
              </a:ext>
            </a:extLst>
          </p:cNvPr>
          <p:cNvGraphicFramePr>
            <a:graphicFrameLocks noGrp="1"/>
          </p:cNvGraphicFramePr>
          <p:nvPr/>
        </p:nvGraphicFramePr>
        <p:xfrm>
          <a:off x="428625" y="881063"/>
          <a:ext cx="8312150" cy="5608637"/>
        </p:xfrm>
        <a:graphic>
          <a:graphicData uri="http://schemas.openxmlformats.org/drawingml/2006/table">
            <a:tbl>
              <a:tblPr/>
              <a:tblGrid>
                <a:gridCol w="1230313">
                  <a:extLst>
                    <a:ext uri="{9D8B030D-6E8A-4147-A177-3AD203B41FA5}">
                      <a16:colId xmlns:a16="http://schemas.microsoft.com/office/drawing/2014/main" val="20000"/>
                    </a:ext>
                  </a:extLst>
                </a:gridCol>
                <a:gridCol w="2170678">
                  <a:extLst>
                    <a:ext uri="{9D8B030D-6E8A-4147-A177-3AD203B41FA5}">
                      <a16:colId xmlns:a16="http://schemas.microsoft.com/office/drawing/2014/main" val="20001"/>
                    </a:ext>
                  </a:extLst>
                </a:gridCol>
                <a:gridCol w="4911159">
                  <a:extLst>
                    <a:ext uri="{9D8B030D-6E8A-4147-A177-3AD203B41FA5}">
                      <a16:colId xmlns:a16="http://schemas.microsoft.com/office/drawing/2014/main" val="20002"/>
                    </a:ext>
                  </a:extLst>
                </a:gridCol>
              </a:tblGrid>
              <a:tr h="3505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dirty="0">
                          <a:ln>
                            <a:noFill/>
                          </a:ln>
                          <a:solidFill>
                            <a:schemeClr val="tx1"/>
                          </a:solidFill>
                          <a:effectLst/>
                          <a:latin typeface="+mn-lt"/>
                        </a:rPr>
                        <a:t> Символ </a:t>
                      </a: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a:ln>
                            <a:noFill/>
                          </a:ln>
                          <a:solidFill>
                            <a:schemeClr val="tx1"/>
                          </a:solidFill>
                          <a:effectLst/>
                          <a:latin typeface="+mn-lt"/>
                        </a:rPr>
                        <a:t> HTML-код </a:t>
                      </a: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dirty="0">
                          <a:ln>
                            <a:noFill/>
                          </a:ln>
                          <a:solidFill>
                            <a:schemeClr val="tx1"/>
                          </a:solidFill>
                          <a:effectLst/>
                          <a:latin typeface="+mn-lt"/>
                        </a:rPr>
                        <a:t> Название </a:t>
                      </a: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EAEAEA"/>
                    </a:solidFill>
                  </a:tcPr>
                </a:tc>
                <a:extLst>
                  <a:ext uri="{0D108BD9-81ED-4DB2-BD59-A6C34878D82A}">
                    <a16:rowId xmlns:a16="http://schemas.microsoft.com/office/drawing/2014/main" val="10000"/>
                  </a:ext>
                </a:extLst>
              </a:tr>
              <a:tr h="3505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a:ln>
                            <a:noFill/>
                          </a:ln>
                          <a:solidFill>
                            <a:schemeClr val="tx1"/>
                          </a:solidFill>
                          <a:effectLst/>
                          <a:latin typeface="Verdana" pitchFamily="34" charset="0"/>
                        </a:rPr>
                        <a:t> </a:t>
                      </a:r>
                      <a:endParaRPr kumimoji="0" lang="ru-RU" sz="1700" b="0" i="0" u="none" strike="noStrike" cap="none" normalizeH="0" baseline="0" dirty="0">
                        <a:ln>
                          <a:noFill/>
                        </a:ln>
                        <a:solidFill>
                          <a:schemeClr val="tx1"/>
                        </a:solidFill>
                        <a:effectLst/>
                        <a:latin typeface="Arial" charset="0"/>
                      </a:endParaRP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dirty="0">
                          <a:ln>
                            <a:noFill/>
                          </a:ln>
                          <a:solidFill>
                            <a:schemeClr val="tx1"/>
                          </a:solidFill>
                          <a:effectLst/>
                          <a:latin typeface="Courier New" pitchFamily="49" charset="0"/>
                          <a:cs typeface="Courier New" pitchFamily="49" charset="0"/>
                        </a:rPr>
                        <a:t>&amp;</a:t>
                      </a:r>
                      <a:r>
                        <a:rPr kumimoji="0" lang="ru-RU" sz="1700" b="1" i="0" u="none" strike="noStrike" cap="none" normalizeH="0" baseline="0" dirty="0" err="1">
                          <a:ln>
                            <a:noFill/>
                          </a:ln>
                          <a:solidFill>
                            <a:schemeClr val="tx1"/>
                          </a:solidFill>
                          <a:effectLst/>
                          <a:latin typeface="Courier New" pitchFamily="49" charset="0"/>
                          <a:cs typeface="Courier New" pitchFamily="49" charset="0"/>
                        </a:rPr>
                        <a:t>nbsp</a:t>
                      </a:r>
                      <a:r>
                        <a:rPr kumimoji="0" lang="ru-RU" sz="1700" b="1" i="0" u="none" strike="noStrike" cap="none" normalizeH="0" baseline="0" dirty="0">
                          <a:ln>
                            <a:noFill/>
                          </a:ln>
                          <a:solidFill>
                            <a:schemeClr val="tx1"/>
                          </a:solidFill>
                          <a:effectLst/>
                          <a:latin typeface="Courier New" pitchFamily="49" charset="0"/>
                          <a:cs typeface="Courier New" pitchFamily="49" charset="0"/>
                        </a:rPr>
                        <a:t>;</a:t>
                      </a: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a:ln>
                            <a:noFill/>
                          </a:ln>
                          <a:solidFill>
                            <a:schemeClr val="tx1"/>
                          </a:solidFill>
                          <a:effectLst/>
                          <a:latin typeface="+mn-lt"/>
                        </a:rPr>
                        <a:t>неразрывный пробел  </a:t>
                      </a: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1"/>
                  </a:ext>
                </a:extLst>
              </a:tr>
              <a:tr h="3505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chemeClr val="tx1"/>
                          </a:solidFill>
                          <a:effectLst/>
                          <a:latin typeface="Arial" charset="0"/>
                        </a:rPr>
                        <a:t>–</a:t>
                      </a:r>
                      <a:endParaRPr kumimoji="0" lang="ru-RU" sz="1700" b="0" i="0" u="none" strike="noStrike" cap="none" normalizeH="0" baseline="0" dirty="0">
                        <a:ln>
                          <a:noFill/>
                        </a:ln>
                        <a:solidFill>
                          <a:schemeClr val="tx1"/>
                        </a:solidFill>
                        <a:effectLst/>
                        <a:latin typeface="Arial" charset="0"/>
                      </a:endParaRP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dirty="0">
                          <a:ln>
                            <a:noFill/>
                          </a:ln>
                          <a:solidFill>
                            <a:schemeClr val="tx1"/>
                          </a:solidFill>
                          <a:effectLst/>
                          <a:latin typeface="Courier New" pitchFamily="49" charset="0"/>
                          <a:cs typeface="Courier New" pitchFamily="49" charset="0"/>
                        </a:rPr>
                        <a:t>&amp;</a:t>
                      </a:r>
                      <a:r>
                        <a:rPr kumimoji="0" lang="en-US" sz="1700" b="1" i="0" u="none" strike="noStrike" cap="none" normalizeH="0" baseline="0" dirty="0" err="1">
                          <a:ln>
                            <a:noFill/>
                          </a:ln>
                          <a:solidFill>
                            <a:schemeClr val="tx1"/>
                          </a:solidFill>
                          <a:effectLst/>
                          <a:latin typeface="Courier New" pitchFamily="49" charset="0"/>
                          <a:cs typeface="Courier New" pitchFamily="49" charset="0"/>
                        </a:rPr>
                        <a:t>ndash</a:t>
                      </a:r>
                      <a:r>
                        <a:rPr kumimoji="0" lang="en-US" sz="1700" b="1" i="0" u="none" strike="noStrike" cap="none" normalizeH="0" baseline="0" dirty="0">
                          <a:ln>
                            <a:noFill/>
                          </a:ln>
                          <a:solidFill>
                            <a:schemeClr val="tx1"/>
                          </a:solidFill>
                          <a:effectLst/>
                          <a:latin typeface="Courier New" pitchFamily="49" charset="0"/>
                          <a:cs typeface="Courier New" pitchFamily="49" charset="0"/>
                        </a:rPr>
                        <a:t>;</a:t>
                      </a:r>
                      <a:endParaRPr kumimoji="0" lang="ru-RU" sz="1700" b="1" i="0" u="none" strike="noStrike" cap="none" normalizeH="0" baseline="0" dirty="0">
                        <a:ln>
                          <a:noFill/>
                        </a:ln>
                        <a:solidFill>
                          <a:schemeClr val="tx1"/>
                        </a:solidFill>
                        <a:effectLst/>
                        <a:latin typeface="Courier New" pitchFamily="49" charset="0"/>
                        <a:cs typeface="Courier New" pitchFamily="49" charset="0"/>
                      </a:endParaRP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a:ln>
                            <a:noFill/>
                          </a:ln>
                          <a:solidFill>
                            <a:schemeClr val="tx1"/>
                          </a:solidFill>
                          <a:effectLst/>
                          <a:latin typeface="+mn-lt"/>
                        </a:rPr>
                        <a:t>короткое тире</a:t>
                      </a: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2"/>
                  </a:ext>
                </a:extLst>
              </a:tr>
              <a:tr h="3505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chemeClr val="tx1"/>
                          </a:solidFill>
                          <a:effectLst/>
                          <a:latin typeface="Arial" charset="0"/>
                        </a:rPr>
                        <a:t>— </a:t>
                      </a:r>
                      <a:endParaRPr kumimoji="0" lang="ru-RU" sz="1700" b="0" i="0" u="none" strike="noStrike" cap="none" normalizeH="0" baseline="0" dirty="0">
                        <a:ln>
                          <a:noFill/>
                        </a:ln>
                        <a:solidFill>
                          <a:schemeClr val="tx1"/>
                        </a:solidFill>
                        <a:effectLst/>
                        <a:latin typeface="Arial" charset="0"/>
                      </a:endParaRP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dirty="0">
                          <a:ln>
                            <a:noFill/>
                          </a:ln>
                          <a:solidFill>
                            <a:schemeClr val="tx1"/>
                          </a:solidFill>
                          <a:effectLst/>
                          <a:latin typeface="Courier New" pitchFamily="49" charset="0"/>
                          <a:cs typeface="Courier New" pitchFamily="49" charset="0"/>
                        </a:rPr>
                        <a:t>&amp;</a:t>
                      </a:r>
                      <a:r>
                        <a:rPr kumimoji="0" lang="en-US" sz="1700" b="1" i="0" u="none" strike="noStrike" cap="none" normalizeH="0" baseline="0" dirty="0" err="1">
                          <a:ln>
                            <a:noFill/>
                          </a:ln>
                          <a:solidFill>
                            <a:schemeClr val="tx1"/>
                          </a:solidFill>
                          <a:effectLst/>
                          <a:latin typeface="Courier New" pitchFamily="49" charset="0"/>
                          <a:cs typeface="Courier New" pitchFamily="49" charset="0"/>
                        </a:rPr>
                        <a:t>mdash</a:t>
                      </a:r>
                      <a:r>
                        <a:rPr kumimoji="0" lang="en-US" sz="1700" b="1" i="0" u="none" strike="noStrike" cap="none" normalizeH="0" baseline="0" dirty="0">
                          <a:ln>
                            <a:noFill/>
                          </a:ln>
                          <a:solidFill>
                            <a:schemeClr val="tx1"/>
                          </a:solidFill>
                          <a:effectLst/>
                          <a:latin typeface="Courier New" pitchFamily="49" charset="0"/>
                          <a:cs typeface="Courier New" pitchFamily="49" charset="0"/>
                        </a:rPr>
                        <a:t>;</a:t>
                      </a:r>
                      <a:endParaRPr kumimoji="0" lang="ru-RU" sz="1700" b="1" i="0" u="none" strike="noStrike" cap="none" normalizeH="0" baseline="0" dirty="0">
                        <a:ln>
                          <a:noFill/>
                        </a:ln>
                        <a:solidFill>
                          <a:schemeClr val="tx1"/>
                        </a:solidFill>
                        <a:effectLst/>
                        <a:latin typeface="Courier New" pitchFamily="49" charset="0"/>
                        <a:cs typeface="Courier New" pitchFamily="49" charset="0"/>
                      </a:endParaRP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a:ln>
                            <a:noFill/>
                          </a:ln>
                          <a:solidFill>
                            <a:schemeClr val="tx1"/>
                          </a:solidFill>
                          <a:effectLst/>
                          <a:latin typeface="+mn-lt"/>
                        </a:rPr>
                        <a:t>(длинное) тире</a:t>
                      </a: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r h="3505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dirty="0">
                          <a:ln>
                            <a:noFill/>
                          </a:ln>
                          <a:solidFill>
                            <a:schemeClr val="tx1"/>
                          </a:solidFill>
                          <a:effectLst/>
                          <a:latin typeface="Verdana" pitchFamily="34" charset="0"/>
                        </a:rPr>
                        <a:t>§</a:t>
                      </a:r>
                      <a:endParaRPr kumimoji="0" lang="ru-RU" sz="1700" b="1" i="0" u="none" strike="noStrike" cap="none" normalizeH="0" baseline="0" dirty="0">
                        <a:ln>
                          <a:noFill/>
                        </a:ln>
                        <a:solidFill>
                          <a:schemeClr val="tx1"/>
                        </a:solidFill>
                        <a:effectLst/>
                        <a:latin typeface="Arial" charset="0"/>
                      </a:endParaRP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dirty="0">
                          <a:ln>
                            <a:noFill/>
                          </a:ln>
                          <a:solidFill>
                            <a:schemeClr val="tx1"/>
                          </a:solidFill>
                          <a:effectLst/>
                          <a:latin typeface="Courier New" pitchFamily="49" charset="0"/>
                          <a:cs typeface="Courier New" pitchFamily="49" charset="0"/>
                        </a:rPr>
                        <a:t>&amp;</a:t>
                      </a:r>
                      <a:r>
                        <a:rPr kumimoji="0" lang="en-US" sz="1700" b="1" i="0" u="none" strike="noStrike" cap="none" normalizeH="0" baseline="0" dirty="0">
                          <a:ln>
                            <a:noFill/>
                          </a:ln>
                          <a:solidFill>
                            <a:schemeClr val="tx1"/>
                          </a:solidFill>
                          <a:effectLst/>
                          <a:latin typeface="Courier New" pitchFamily="49" charset="0"/>
                          <a:cs typeface="Courier New" pitchFamily="49" charset="0"/>
                        </a:rPr>
                        <a:t>sect</a:t>
                      </a:r>
                      <a:r>
                        <a:rPr kumimoji="0" lang="ru-RU" sz="1700" b="1" i="0" u="none" strike="noStrike" cap="none" normalizeH="0" baseline="0" dirty="0">
                          <a:ln>
                            <a:noFill/>
                          </a:ln>
                          <a:solidFill>
                            <a:schemeClr val="tx1"/>
                          </a:solidFill>
                          <a:effectLst/>
                          <a:latin typeface="Courier New" pitchFamily="49" charset="0"/>
                          <a:cs typeface="Courier New" pitchFamily="49" charset="0"/>
                        </a:rPr>
                        <a:t>;</a:t>
                      </a: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a:ln>
                            <a:noFill/>
                          </a:ln>
                          <a:solidFill>
                            <a:schemeClr val="tx1"/>
                          </a:solidFill>
                          <a:effectLst/>
                          <a:latin typeface="+mn-lt"/>
                        </a:rPr>
                        <a:t>параграф</a:t>
                      </a: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4"/>
                  </a:ext>
                </a:extLst>
              </a:tr>
              <a:tr h="3505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dirty="0">
                          <a:ln>
                            <a:noFill/>
                          </a:ln>
                          <a:solidFill>
                            <a:schemeClr val="tx1"/>
                          </a:solidFill>
                          <a:effectLst/>
                          <a:latin typeface="Verdana" pitchFamily="34" charset="0"/>
                        </a:rPr>
                        <a:t>«</a:t>
                      </a:r>
                      <a:endParaRPr kumimoji="0" lang="ru-RU" sz="1700" b="1" i="0" u="none" strike="noStrike" cap="none" normalizeH="0" baseline="0" dirty="0">
                        <a:ln>
                          <a:noFill/>
                        </a:ln>
                        <a:solidFill>
                          <a:schemeClr val="tx1"/>
                        </a:solidFill>
                        <a:effectLst/>
                        <a:latin typeface="Arial" charset="0"/>
                      </a:endParaRP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dirty="0">
                          <a:ln>
                            <a:noFill/>
                          </a:ln>
                          <a:solidFill>
                            <a:schemeClr val="tx1"/>
                          </a:solidFill>
                          <a:effectLst/>
                          <a:latin typeface="Courier New" pitchFamily="49" charset="0"/>
                          <a:cs typeface="Courier New" pitchFamily="49" charset="0"/>
                        </a:rPr>
                        <a:t>&amp;</a:t>
                      </a:r>
                      <a:r>
                        <a:rPr kumimoji="0" lang="ru-RU" sz="1700" b="1" i="0" u="none" strike="noStrike" cap="none" normalizeH="0" baseline="0" dirty="0" err="1">
                          <a:ln>
                            <a:noFill/>
                          </a:ln>
                          <a:solidFill>
                            <a:schemeClr val="tx1"/>
                          </a:solidFill>
                          <a:effectLst/>
                          <a:latin typeface="Courier New" pitchFamily="49" charset="0"/>
                          <a:cs typeface="Courier New" pitchFamily="49" charset="0"/>
                        </a:rPr>
                        <a:t>laquo</a:t>
                      </a:r>
                      <a:r>
                        <a:rPr kumimoji="0" lang="ru-RU" sz="1700" b="1" i="0" u="none" strike="noStrike" cap="none" normalizeH="0" baseline="0" dirty="0">
                          <a:ln>
                            <a:noFill/>
                          </a:ln>
                          <a:solidFill>
                            <a:schemeClr val="tx1"/>
                          </a:solidFill>
                          <a:effectLst/>
                          <a:latin typeface="Courier New" pitchFamily="49" charset="0"/>
                          <a:cs typeface="Courier New" pitchFamily="49" charset="0"/>
                        </a:rPr>
                        <a:t>;</a:t>
                      </a: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a:ln>
                            <a:noFill/>
                          </a:ln>
                          <a:solidFill>
                            <a:schemeClr val="tx1"/>
                          </a:solidFill>
                          <a:effectLst/>
                          <a:latin typeface="+mn-lt"/>
                        </a:rPr>
                        <a:t>левая русская кавычка</a:t>
                      </a: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5"/>
                  </a:ext>
                </a:extLst>
              </a:tr>
              <a:tr h="3505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dirty="0">
                          <a:ln>
                            <a:noFill/>
                          </a:ln>
                          <a:solidFill>
                            <a:schemeClr val="tx1"/>
                          </a:solidFill>
                          <a:effectLst/>
                          <a:latin typeface="Verdana" pitchFamily="34" charset="0"/>
                        </a:rPr>
                        <a:t>»</a:t>
                      </a:r>
                      <a:endParaRPr kumimoji="0" lang="ru-RU" sz="1700" b="1" i="0" u="none" strike="noStrike" cap="none" normalizeH="0" baseline="0" dirty="0">
                        <a:ln>
                          <a:noFill/>
                        </a:ln>
                        <a:solidFill>
                          <a:schemeClr val="tx1"/>
                        </a:solidFill>
                        <a:effectLst/>
                        <a:latin typeface="Arial" charset="0"/>
                      </a:endParaRP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dirty="0">
                          <a:ln>
                            <a:noFill/>
                          </a:ln>
                          <a:solidFill>
                            <a:schemeClr val="tx1"/>
                          </a:solidFill>
                          <a:effectLst/>
                          <a:latin typeface="Courier New" pitchFamily="49" charset="0"/>
                          <a:cs typeface="Courier New" pitchFamily="49" charset="0"/>
                        </a:rPr>
                        <a:t>&amp;</a:t>
                      </a:r>
                      <a:r>
                        <a:rPr kumimoji="0" lang="ru-RU" sz="1700" b="1" i="0" u="none" strike="noStrike" cap="none" normalizeH="0" baseline="0" dirty="0" err="1">
                          <a:ln>
                            <a:noFill/>
                          </a:ln>
                          <a:solidFill>
                            <a:schemeClr val="tx1"/>
                          </a:solidFill>
                          <a:effectLst/>
                          <a:latin typeface="Courier New" pitchFamily="49" charset="0"/>
                          <a:cs typeface="Courier New" pitchFamily="49" charset="0"/>
                        </a:rPr>
                        <a:t>raquo</a:t>
                      </a:r>
                      <a:r>
                        <a:rPr kumimoji="0" lang="ru-RU" sz="1700" b="1" i="0" u="none" strike="noStrike" cap="none" normalizeH="0" baseline="0" dirty="0">
                          <a:ln>
                            <a:noFill/>
                          </a:ln>
                          <a:solidFill>
                            <a:schemeClr val="tx1"/>
                          </a:solidFill>
                          <a:effectLst/>
                          <a:latin typeface="Courier New" pitchFamily="49" charset="0"/>
                          <a:cs typeface="Courier New" pitchFamily="49" charset="0"/>
                        </a:rPr>
                        <a:t>;</a:t>
                      </a: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a:ln>
                            <a:noFill/>
                          </a:ln>
                          <a:solidFill>
                            <a:schemeClr val="tx1"/>
                          </a:solidFill>
                          <a:effectLst/>
                          <a:latin typeface="+mn-lt"/>
                        </a:rPr>
                        <a:t>правая русская кавычка</a:t>
                      </a: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6"/>
                  </a:ext>
                </a:extLst>
              </a:tr>
              <a:tr h="3505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dirty="0">
                          <a:ln>
                            <a:noFill/>
                          </a:ln>
                          <a:solidFill>
                            <a:schemeClr val="tx1"/>
                          </a:solidFill>
                          <a:effectLst/>
                          <a:latin typeface="Arial" charset="0"/>
                        </a:rPr>
                        <a:t>&lt;</a:t>
                      </a:r>
                      <a:endParaRPr kumimoji="0" lang="ru-RU" sz="1700" b="1" i="0" u="none" strike="noStrike" cap="none" normalizeH="0" baseline="0" dirty="0">
                        <a:ln>
                          <a:noFill/>
                        </a:ln>
                        <a:solidFill>
                          <a:schemeClr val="tx1"/>
                        </a:solidFill>
                        <a:effectLst/>
                        <a:latin typeface="Arial" charset="0"/>
                      </a:endParaRP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dirty="0">
                          <a:ln>
                            <a:noFill/>
                          </a:ln>
                          <a:solidFill>
                            <a:schemeClr val="tx1"/>
                          </a:solidFill>
                          <a:effectLst/>
                          <a:latin typeface="Courier New" pitchFamily="49" charset="0"/>
                          <a:cs typeface="Courier New" pitchFamily="49" charset="0"/>
                        </a:rPr>
                        <a:t>&amp;</a:t>
                      </a:r>
                      <a:r>
                        <a:rPr kumimoji="0" lang="en-US" sz="1700" b="1" i="0" u="none" strike="noStrike" cap="none" normalizeH="0" baseline="0" dirty="0" err="1">
                          <a:ln>
                            <a:noFill/>
                          </a:ln>
                          <a:solidFill>
                            <a:schemeClr val="tx1"/>
                          </a:solidFill>
                          <a:effectLst/>
                          <a:latin typeface="Courier New" pitchFamily="49" charset="0"/>
                          <a:cs typeface="Courier New" pitchFamily="49" charset="0"/>
                        </a:rPr>
                        <a:t>lt</a:t>
                      </a:r>
                      <a:r>
                        <a:rPr kumimoji="0" lang="en-US" sz="1700" b="1" i="0" u="none" strike="noStrike" cap="none" normalizeH="0" baseline="0" dirty="0">
                          <a:ln>
                            <a:noFill/>
                          </a:ln>
                          <a:solidFill>
                            <a:schemeClr val="tx1"/>
                          </a:solidFill>
                          <a:effectLst/>
                          <a:latin typeface="Courier New" pitchFamily="49" charset="0"/>
                          <a:cs typeface="Courier New" pitchFamily="49" charset="0"/>
                        </a:rPr>
                        <a:t>;</a:t>
                      </a:r>
                      <a:endParaRPr kumimoji="0" lang="ru-RU" sz="1700" b="1" i="0" u="none" strike="noStrike" cap="none" normalizeH="0" baseline="0" dirty="0">
                        <a:ln>
                          <a:noFill/>
                        </a:ln>
                        <a:solidFill>
                          <a:schemeClr val="tx1"/>
                        </a:solidFill>
                        <a:effectLst/>
                        <a:latin typeface="Courier New" pitchFamily="49" charset="0"/>
                        <a:cs typeface="Courier New" pitchFamily="49" charset="0"/>
                      </a:endParaRP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sz="1700" b="0" i="0" u="none" strike="noStrike" cap="none" normalizeH="0" baseline="0" dirty="0">
                          <a:ln>
                            <a:noFill/>
                          </a:ln>
                          <a:solidFill>
                            <a:schemeClr val="tx1"/>
                          </a:solidFill>
                          <a:effectLst/>
                          <a:latin typeface="+mn-lt"/>
                        </a:rPr>
                        <a:t>левая угловая скобка</a:t>
                      </a: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7"/>
                  </a:ext>
                </a:extLst>
              </a:tr>
              <a:tr h="3505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dirty="0">
                          <a:ln>
                            <a:noFill/>
                          </a:ln>
                          <a:solidFill>
                            <a:schemeClr val="tx1"/>
                          </a:solidFill>
                          <a:effectLst/>
                          <a:latin typeface="Arial" charset="0"/>
                        </a:rPr>
                        <a:t>&gt;</a:t>
                      </a:r>
                      <a:endParaRPr kumimoji="0" lang="ru-RU" sz="1700" b="1" i="0" u="none" strike="noStrike" cap="none" normalizeH="0" baseline="0" dirty="0">
                        <a:ln>
                          <a:noFill/>
                        </a:ln>
                        <a:solidFill>
                          <a:schemeClr val="tx1"/>
                        </a:solidFill>
                        <a:effectLst/>
                        <a:latin typeface="Arial" charset="0"/>
                      </a:endParaRP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dirty="0">
                          <a:ln>
                            <a:noFill/>
                          </a:ln>
                          <a:solidFill>
                            <a:schemeClr val="tx1"/>
                          </a:solidFill>
                          <a:effectLst/>
                          <a:latin typeface="Courier New" pitchFamily="49" charset="0"/>
                          <a:cs typeface="Courier New" pitchFamily="49" charset="0"/>
                        </a:rPr>
                        <a:t>&amp;</a:t>
                      </a:r>
                      <a:r>
                        <a:rPr kumimoji="0" lang="en-US" sz="1700" b="1" i="0" u="none" strike="noStrike" cap="none" normalizeH="0" baseline="0" dirty="0" err="1">
                          <a:ln>
                            <a:noFill/>
                          </a:ln>
                          <a:solidFill>
                            <a:schemeClr val="tx1"/>
                          </a:solidFill>
                          <a:effectLst/>
                          <a:latin typeface="Courier New" pitchFamily="49" charset="0"/>
                          <a:cs typeface="Courier New" pitchFamily="49" charset="0"/>
                        </a:rPr>
                        <a:t>gt</a:t>
                      </a:r>
                      <a:r>
                        <a:rPr kumimoji="0" lang="en-US" sz="1700" b="1" i="0" u="none" strike="noStrike" cap="none" normalizeH="0" baseline="0" dirty="0">
                          <a:ln>
                            <a:noFill/>
                          </a:ln>
                          <a:solidFill>
                            <a:schemeClr val="tx1"/>
                          </a:solidFill>
                          <a:effectLst/>
                          <a:latin typeface="Courier New" pitchFamily="49" charset="0"/>
                          <a:cs typeface="Courier New" pitchFamily="49" charset="0"/>
                        </a:rPr>
                        <a:t>;</a:t>
                      </a:r>
                      <a:endParaRPr kumimoji="0" lang="ru-RU" sz="1700" b="1" i="0" u="none" strike="noStrike" cap="none" normalizeH="0" baseline="0" dirty="0">
                        <a:ln>
                          <a:noFill/>
                        </a:ln>
                        <a:solidFill>
                          <a:schemeClr val="tx1"/>
                        </a:solidFill>
                        <a:effectLst/>
                        <a:latin typeface="Courier New" pitchFamily="49" charset="0"/>
                        <a:cs typeface="Courier New" pitchFamily="49" charset="0"/>
                      </a:endParaRP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a:ln>
                            <a:noFill/>
                          </a:ln>
                          <a:solidFill>
                            <a:schemeClr val="tx1"/>
                          </a:solidFill>
                          <a:effectLst/>
                          <a:latin typeface="+mn-lt"/>
                        </a:rPr>
                        <a:t>правая угловая скобка</a:t>
                      </a: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8"/>
                  </a:ext>
                </a:extLst>
              </a:tr>
              <a:tr h="3505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a:ln>
                            <a:noFill/>
                          </a:ln>
                          <a:solidFill>
                            <a:schemeClr val="tx1"/>
                          </a:solidFill>
                          <a:effectLst/>
                          <a:latin typeface="Verdana" pitchFamily="34" charset="0"/>
                        </a:rPr>
                        <a:t>©</a:t>
                      </a:r>
                      <a:endParaRPr kumimoji="0" lang="ru-RU" sz="1700" b="1" i="0" u="none" strike="noStrike" cap="none" normalizeH="0" baseline="0">
                        <a:ln>
                          <a:noFill/>
                        </a:ln>
                        <a:solidFill>
                          <a:schemeClr val="tx1"/>
                        </a:solidFill>
                        <a:effectLst/>
                        <a:latin typeface="Arial" charset="0"/>
                      </a:endParaRP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dirty="0">
                          <a:ln>
                            <a:noFill/>
                          </a:ln>
                          <a:solidFill>
                            <a:schemeClr val="tx1"/>
                          </a:solidFill>
                          <a:effectLst/>
                          <a:latin typeface="Courier New" pitchFamily="49" charset="0"/>
                          <a:cs typeface="Courier New" pitchFamily="49" charset="0"/>
                        </a:rPr>
                        <a:t>&amp;</a:t>
                      </a:r>
                      <a:r>
                        <a:rPr kumimoji="0" lang="ru-RU" sz="1700" b="1" i="0" u="none" strike="noStrike" cap="none" normalizeH="0" baseline="0" dirty="0" err="1">
                          <a:ln>
                            <a:noFill/>
                          </a:ln>
                          <a:solidFill>
                            <a:schemeClr val="tx1"/>
                          </a:solidFill>
                          <a:effectLst/>
                          <a:latin typeface="Courier New" pitchFamily="49" charset="0"/>
                          <a:cs typeface="Courier New" pitchFamily="49" charset="0"/>
                        </a:rPr>
                        <a:t>copy</a:t>
                      </a:r>
                      <a:r>
                        <a:rPr kumimoji="0" lang="ru-RU" sz="1700" b="1" i="0" u="none" strike="noStrike" cap="none" normalizeH="0" baseline="0" dirty="0">
                          <a:ln>
                            <a:noFill/>
                          </a:ln>
                          <a:solidFill>
                            <a:schemeClr val="tx1"/>
                          </a:solidFill>
                          <a:effectLst/>
                          <a:latin typeface="Courier New" pitchFamily="49" charset="0"/>
                          <a:cs typeface="Courier New" pitchFamily="49" charset="0"/>
                        </a:rPr>
                        <a:t>;</a:t>
                      </a: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a:ln>
                            <a:noFill/>
                          </a:ln>
                          <a:solidFill>
                            <a:schemeClr val="tx1"/>
                          </a:solidFill>
                          <a:effectLst/>
                          <a:latin typeface="+mn-lt"/>
                        </a:rPr>
                        <a:t>символ авторского права</a:t>
                      </a: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9"/>
                  </a:ext>
                </a:extLst>
              </a:tr>
              <a:tr h="3505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dirty="0">
                          <a:ln>
                            <a:noFill/>
                          </a:ln>
                          <a:solidFill>
                            <a:schemeClr val="tx1"/>
                          </a:solidFill>
                          <a:effectLst/>
                          <a:latin typeface="Verdana" pitchFamily="34" charset="0"/>
                        </a:rPr>
                        <a:t>®</a:t>
                      </a:r>
                      <a:endParaRPr kumimoji="0" lang="ru-RU" sz="1700" b="1" i="0" u="none" strike="noStrike" cap="none" normalizeH="0" baseline="0" dirty="0">
                        <a:ln>
                          <a:noFill/>
                        </a:ln>
                        <a:solidFill>
                          <a:schemeClr val="tx1"/>
                        </a:solidFill>
                        <a:effectLst/>
                        <a:latin typeface="Arial" charset="0"/>
                      </a:endParaRP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dirty="0">
                          <a:ln>
                            <a:noFill/>
                          </a:ln>
                          <a:solidFill>
                            <a:schemeClr val="tx1"/>
                          </a:solidFill>
                          <a:effectLst/>
                          <a:latin typeface="Courier New" pitchFamily="49" charset="0"/>
                          <a:cs typeface="Courier New" pitchFamily="49" charset="0"/>
                        </a:rPr>
                        <a:t>&amp;</a:t>
                      </a:r>
                      <a:r>
                        <a:rPr kumimoji="0" lang="ru-RU" sz="1700" b="1" i="0" u="none" strike="noStrike" cap="none" normalizeH="0" baseline="0" dirty="0" err="1">
                          <a:ln>
                            <a:noFill/>
                          </a:ln>
                          <a:solidFill>
                            <a:schemeClr val="tx1"/>
                          </a:solidFill>
                          <a:effectLst/>
                          <a:latin typeface="Courier New" pitchFamily="49" charset="0"/>
                          <a:cs typeface="Courier New" pitchFamily="49" charset="0"/>
                        </a:rPr>
                        <a:t>reg</a:t>
                      </a:r>
                      <a:r>
                        <a:rPr kumimoji="0" lang="ru-RU" sz="1700" b="1" i="0" u="none" strike="noStrike" cap="none" normalizeH="0" baseline="0" dirty="0">
                          <a:ln>
                            <a:noFill/>
                          </a:ln>
                          <a:solidFill>
                            <a:schemeClr val="tx1"/>
                          </a:solidFill>
                          <a:effectLst/>
                          <a:latin typeface="Courier New" pitchFamily="49" charset="0"/>
                          <a:cs typeface="Courier New" pitchFamily="49" charset="0"/>
                        </a:rPr>
                        <a:t>;</a:t>
                      </a: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a:ln>
                            <a:noFill/>
                          </a:ln>
                          <a:solidFill>
                            <a:schemeClr val="tx1"/>
                          </a:solidFill>
                          <a:effectLst/>
                          <a:latin typeface="+mn-lt"/>
                        </a:rPr>
                        <a:t>зарегистрированная торговая марка </a:t>
                      </a: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10"/>
                  </a:ext>
                </a:extLst>
              </a:tr>
              <a:tr h="3505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dirty="0">
                          <a:ln>
                            <a:noFill/>
                          </a:ln>
                          <a:solidFill>
                            <a:schemeClr val="tx1"/>
                          </a:solidFill>
                          <a:effectLst/>
                          <a:latin typeface="Verdana" pitchFamily="34" charset="0"/>
                        </a:rPr>
                        <a:t>°</a:t>
                      </a:r>
                      <a:endParaRPr kumimoji="0" lang="ru-RU" sz="1700" b="1" i="0" u="none" strike="noStrike" cap="none" normalizeH="0" baseline="0" dirty="0">
                        <a:ln>
                          <a:noFill/>
                        </a:ln>
                        <a:solidFill>
                          <a:schemeClr val="tx1"/>
                        </a:solidFill>
                        <a:effectLst/>
                        <a:latin typeface="Arial" charset="0"/>
                      </a:endParaRP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dirty="0">
                          <a:ln>
                            <a:noFill/>
                          </a:ln>
                          <a:solidFill>
                            <a:schemeClr val="tx1"/>
                          </a:solidFill>
                          <a:effectLst/>
                          <a:latin typeface="Courier New" pitchFamily="49" charset="0"/>
                          <a:cs typeface="Courier New" pitchFamily="49" charset="0"/>
                        </a:rPr>
                        <a:t>&amp;</a:t>
                      </a:r>
                      <a:r>
                        <a:rPr kumimoji="0" lang="en-US" sz="1700" b="1" i="0" u="none" strike="noStrike" cap="none" normalizeH="0" baseline="0" dirty="0">
                          <a:ln>
                            <a:noFill/>
                          </a:ln>
                          <a:solidFill>
                            <a:schemeClr val="tx1"/>
                          </a:solidFill>
                          <a:effectLst/>
                          <a:latin typeface="Courier New" pitchFamily="49" charset="0"/>
                          <a:cs typeface="Courier New" pitchFamily="49" charset="0"/>
                        </a:rPr>
                        <a:t>deg</a:t>
                      </a:r>
                      <a:r>
                        <a:rPr kumimoji="0" lang="ru-RU" sz="1700" b="1" i="0" u="none" strike="noStrike" cap="none" normalizeH="0" baseline="0" dirty="0">
                          <a:ln>
                            <a:noFill/>
                          </a:ln>
                          <a:solidFill>
                            <a:schemeClr val="tx1"/>
                          </a:solidFill>
                          <a:effectLst/>
                          <a:latin typeface="Courier New" pitchFamily="49" charset="0"/>
                          <a:cs typeface="Courier New" pitchFamily="49" charset="0"/>
                        </a:rPr>
                        <a:t>;</a:t>
                      </a: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a:ln>
                            <a:noFill/>
                          </a:ln>
                          <a:solidFill>
                            <a:schemeClr val="tx1"/>
                          </a:solidFill>
                          <a:effectLst/>
                          <a:latin typeface="+mn-lt"/>
                        </a:rPr>
                        <a:t>градус</a:t>
                      </a: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11"/>
                  </a:ext>
                </a:extLst>
              </a:tr>
              <a:tr h="3505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dirty="0">
                          <a:ln>
                            <a:noFill/>
                          </a:ln>
                          <a:solidFill>
                            <a:schemeClr val="tx1"/>
                          </a:solidFill>
                          <a:effectLst/>
                          <a:latin typeface="Verdana" pitchFamily="34" charset="0"/>
                        </a:rPr>
                        <a:t>²</a:t>
                      </a:r>
                      <a:endParaRPr kumimoji="0" lang="ru-RU" sz="1700" b="1" i="0" u="none" strike="noStrike" cap="none" normalizeH="0" baseline="0" dirty="0">
                        <a:ln>
                          <a:noFill/>
                        </a:ln>
                        <a:solidFill>
                          <a:schemeClr val="tx1"/>
                        </a:solidFill>
                        <a:effectLst/>
                        <a:latin typeface="Arial" charset="0"/>
                      </a:endParaRP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dirty="0">
                          <a:ln>
                            <a:noFill/>
                          </a:ln>
                          <a:solidFill>
                            <a:schemeClr val="tx1"/>
                          </a:solidFill>
                          <a:effectLst/>
                          <a:latin typeface="Courier New" pitchFamily="49" charset="0"/>
                          <a:cs typeface="Courier New" pitchFamily="49" charset="0"/>
                        </a:rPr>
                        <a:t>&amp;</a:t>
                      </a:r>
                      <a:r>
                        <a:rPr kumimoji="0" lang="en-US" sz="1700" b="1" i="0" u="none" strike="noStrike" cap="none" normalizeH="0" baseline="0" dirty="0">
                          <a:ln>
                            <a:noFill/>
                          </a:ln>
                          <a:solidFill>
                            <a:schemeClr val="tx1"/>
                          </a:solidFill>
                          <a:effectLst/>
                          <a:latin typeface="Courier New" pitchFamily="49" charset="0"/>
                          <a:cs typeface="Courier New" pitchFamily="49" charset="0"/>
                        </a:rPr>
                        <a:t>sup2</a:t>
                      </a:r>
                      <a:r>
                        <a:rPr kumimoji="0" lang="ru-RU" sz="1700" b="1" i="0" u="none" strike="noStrike" cap="none" normalizeH="0" baseline="0" dirty="0">
                          <a:ln>
                            <a:noFill/>
                          </a:ln>
                          <a:solidFill>
                            <a:schemeClr val="tx1"/>
                          </a:solidFill>
                          <a:effectLst/>
                          <a:latin typeface="Courier New" pitchFamily="49" charset="0"/>
                          <a:cs typeface="Courier New" pitchFamily="49" charset="0"/>
                        </a:rPr>
                        <a:t>;</a:t>
                      </a: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a:ln>
                            <a:noFill/>
                          </a:ln>
                          <a:solidFill>
                            <a:schemeClr val="tx1"/>
                          </a:solidFill>
                          <a:effectLst/>
                          <a:latin typeface="+mn-lt"/>
                        </a:rPr>
                        <a:t>квадрат</a:t>
                      </a: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12"/>
                  </a:ext>
                </a:extLst>
              </a:tr>
              <a:tr h="3505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dirty="0">
                          <a:ln>
                            <a:noFill/>
                          </a:ln>
                          <a:solidFill>
                            <a:schemeClr val="tx1"/>
                          </a:solidFill>
                          <a:effectLst/>
                          <a:latin typeface="Verdana" pitchFamily="34" charset="0"/>
                        </a:rPr>
                        <a:t>³</a:t>
                      </a:r>
                      <a:endParaRPr kumimoji="0" lang="ru-RU" sz="1700" b="1" i="0" u="none" strike="noStrike" cap="none" normalizeH="0" baseline="0" dirty="0">
                        <a:ln>
                          <a:noFill/>
                        </a:ln>
                        <a:solidFill>
                          <a:schemeClr val="tx1"/>
                        </a:solidFill>
                        <a:effectLst/>
                        <a:latin typeface="Arial" charset="0"/>
                      </a:endParaRP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dirty="0">
                          <a:ln>
                            <a:noFill/>
                          </a:ln>
                          <a:solidFill>
                            <a:schemeClr val="tx1"/>
                          </a:solidFill>
                          <a:effectLst/>
                          <a:latin typeface="Courier New" pitchFamily="49" charset="0"/>
                          <a:cs typeface="Courier New" pitchFamily="49" charset="0"/>
                        </a:rPr>
                        <a:t>&amp;</a:t>
                      </a:r>
                      <a:r>
                        <a:rPr kumimoji="0" lang="en-US" sz="1700" b="1" i="0" u="none" strike="noStrike" cap="none" normalizeH="0" baseline="0" dirty="0">
                          <a:ln>
                            <a:noFill/>
                          </a:ln>
                          <a:solidFill>
                            <a:schemeClr val="tx1"/>
                          </a:solidFill>
                          <a:effectLst/>
                          <a:latin typeface="Courier New" pitchFamily="49" charset="0"/>
                          <a:cs typeface="Courier New" pitchFamily="49" charset="0"/>
                        </a:rPr>
                        <a:t>sup3</a:t>
                      </a:r>
                      <a:r>
                        <a:rPr kumimoji="0" lang="ru-RU" sz="1700" b="1" i="0" u="none" strike="noStrike" cap="none" normalizeH="0" baseline="0" dirty="0">
                          <a:ln>
                            <a:noFill/>
                          </a:ln>
                          <a:solidFill>
                            <a:schemeClr val="tx1"/>
                          </a:solidFill>
                          <a:effectLst/>
                          <a:latin typeface="Courier New" pitchFamily="49" charset="0"/>
                          <a:cs typeface="Courier New" pitchFamily="49" charset="0"/>
                        </a:rPr>
                        <a:t>;</a:t>
                      </a: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a:ln>
                            <a:noFill/>
                          </a:ln>
                          <a:solidFill>
                            <a:schemeClr val="tx1"/>
                          </a:solidFill>
                          <a:effectLst/>
                          <a:latin typeface="+mn-lt"/>
                        </a:rPr>
                        <a:t>куб</a:t>
                      </a: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13"/>
                  </a:ext>
                </a:extLst>
              </a:tr>
              <a:tr h="3505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dirty="0">
                          <a:ln>
                            <a:noFill/>
                          </a:ln>
                          <a:solidFill>
                            <a:schemeClr val="tx1"/>
                          </a:solidFill>
                          <a:effectLst/>
                          <a:latin typeface="Verdana" pitchFamily="34" charset="0"/>
                        </a:rPr>
                        <a:t>×</a:t>
                      </a:r>
                      <a:endParaRPr kumimoji="0" lang="ru-RU" sz="1700" b="1" i="0" u="none" strike="noStrike" cap="none" normalizeH="0" baseline="0" dirty="0">
                        <a:ln>
                          <a:noFill/>
                        </a:ln>
                        <a:solidFill>
                          <a:schemeClr val="tx1"/>
                        </a:solidFill>
                        <a:effectLst/>
                        <a:latin typeface="Arial" charset="0"/>
                      </a:endParaRP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dirty="0">
                          <a:ln>
                            <a:noFill/>
                          </a:ln>
                          <a:solidFill>
                            <a:schemeClr val="tx1"/>
                          </a:solidFill>
                          <a:effectLst/>
                          <a:latin typeface="Courier New" pitchFamily="49" charset="0"/>
                          <a:cs typeface="Courier New" pitchFamily="49" charset="0"/>
                        </a:rPr>
                        <a:t>&amp;</a:t>
                      </a:r>
                      <a:r>
                        <a:rPr kumimoji="0" lang="en-US" sz="1700" b="1" i="0" u="none" strike="noStrike" cap="none" normalizeH="0" baseline="0" dirty="0">
                          <a:ln>
                            <a:noFill/>
                          </a:ln>
                          <a:solidFill>
                            <a:schemeClr val="tx1"/>
                          </a:solidFill>
                          <a:effectLst/>
                          <a:latin typeface="Courier New" pitchFamily="49" charset="0"/>
                          <a:cs typeface="Courier New" pitchFamily="49" charset="0"/>
                        </a:rPr>
                        <a:t>times</a:t>
                      </a:r>
                      <a:r>
                        <a:rPr kumimoji="0" lang="ru-RU" sz="1700" b="1" i="0" u="none" strike="noStrike" cap="none" normalizeH="0" baseline="0" dirty="0">
                          <a:ln>
                            <a:noFill/>
                          </a:ln>
                          <a:solidFill>
                            <a:schemeClr val="tx1"/>
                          </a:solidFill>
                          <a:effectLst/>
                          <a:latin typeface="Courier New" pitchFamily="49" charset="0"/>
                          <a:cs typeface="Courier New" pitchFamily="49" charset="0"/>
                        </a:rPr>
                        <a:t>;</a:t>
                      </a: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a:ln>
                            <a:noFill/>
                          </a:ln>
                          <a:solidFill>
                            <a:schemeClr val="tx1"/>
                          </a:solidFill>
                          <a:effectLst/>
                          <a:latin typeface="+mn-lt"/>
                        </a:rPr>
                        <a:t>знак умножения</a:t>
                      </a: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14"/>
                  </a:ext>
                </a:extLst>
              </a:tr>
              <a:tr h="3505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a:ln>
                            <a:noFill/>
                          </a:ln>
                          <a:solidFill>
                            <a:schemeClr val="tx1"/>
                          </a:solidFill>
                          <a:effectLst/>
                          <a:latin typeface="Verdana" pitchFamily="34" charset="0"/>
                        </a:rPr>
                        <a:t>÷</a:t>
                      </a:r>
                      <a:endParaRPr kumimoji="0" lang="ru-RU" sz="1700" b="1" i="0" u="none" strike="noStrike" cap="none" normalizeH="0" baseline="0">
                        <a:ln>
                          <a:noFill/>
                        </a:ln>
                        <a:solidFill>
                          <a:schemeClr val="tx1"/>
                        </a:solidFill>
                        <a:effectLst/>
                        <a:latin typeface="Arial" charset="0"/>
                      </a:endParaRP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dirty="0">
                          <a:ln>
                            <a:noFill/>
                          </a:ln>
                          <a:solidFill>
                            <a:schemeClr val="tx1"/>
                          </a:solidFill>
                          <a:effectLst/>
                          <a:latin typeface="Courier New" pitchFamily="49" charset="0"/>
                          <a:cs typeface="Courier New" pitchFamily="49" charset="0"/>
                        </a:rPr>
                        <a:t>&amp;</a:t>
                      </a:r>
                      <a:r>
                        <a:rPr kumimoji="0" lang="en-US" sz="1700" b="1" i="0" u="none" strike="noStrike" cap="none" normalizeH="0" baseline="0" dirty="0">
                          <a:ln>
                            <a:noFill/>
                          </a:ln>
                          <a:solidFill>
                            <a:schemeClr val="tx1"/>
                          </a:solidFill>
                          <a:effectLst/>
                          <a:latin typeface="Courier New" pitchFamily="49" charset="0"/>
                          <a:cs typeface="Courier New" pitchFamily="49" charset="0"/>
                        </a:rPr>
                        <a:t>divide</a:t>
                      </a:r>
                      <a:r>
                        <a:rPr kumimoji="0" lang="ru-RU" sz="1700" b="1" i="0" u="none" strike="noStrike" cap="none" normalizeH="0" baseline="0" dirty="0">
                          <a:ln>
                            <a:noFill/>
                          </a:ln>
                          <a:solidFill>
                            <a:schemeClr val="tx1"/>
                          </a:solidFill>
                          <a:effectLst/>
                          <a:latin typeface="Courier New" pitchFamily="49" charset="0"/>
                          <a:cs typeface="Courier New" pitchFamily="49" charset="0"/>
                        </a:rPr>
                        <a:t>;</a:t>
                      </a: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a:ln>
                            <a:noFill/>
                          </a:ln>
                          <a:solidFill>
                            <a:schemeClr val="tx1"/>
                          </a:solidFill>
                          <a:effectLst/>
                          <a:latin typeface="+mn-lt"/>
                        </a:rPr>
                        <a:t>знак деления</a:t>
                      </a:r>
                    </a:p>
                  </a:txBody>
                  <a:tcPr marT="45723" marB="45723"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1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Заголовок 1">
            <a:extLst>
              <a:ext uri="{FF2B5EF4-FFF2-40B4-BE49-F238E27FC236}">
                <a16:creationId xmlns:a16="http://schemas.microsoft.com/office/drawing/2014/main" id="{AE532DE1-C119-490C-ABA2-AF57C450962F}"/>
              </a:ext>
            </a:extLst>
          </p:cNvPr>
          <p:cNvSpPr>
            <a:spLocks noGrp="1"/>
          </p:cNvSpPr>
          <p:nvPr>
            <p:ph type="title"/>
          </p:nvPr>
        </p:nvSpPr>
        <p:spPr>
          <a:xfrm>
            <a:off x="311150" y="301625"/>
            <a:ext cx="8375650" cy="471488"/>
          </a:xfrm>
        </p:spPr>
        <p:txBody>
          <a:bodyPr/>
          <a:lstStyle/>
          <a:p>
            <a:r>
              <a:rPr lang="ru-RU" altLang="ru-RU"/>
              <a:t>Применение специальных символов</a:t>
            </a:r>
          </a:p>
        </p:txBody>
      </p:sp>
      <p:sp>
        <p:nvSpPr>
          <p:cNvPr id="23555" name="Номер слайда 2">
            <a:extLst>
              <a:ext uri="{FF2B5EF4-FFF2-40B4-BE49-F238E27FC236}">
                <a16:creationId xmlns:a16="http://schemas.microsoft.com/office/drawing/2014/main" id="{6594DA76-03F1-4BD8-950B-AFD36218D4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19DE741-A7C5-49BE-972B-A9B88B3F5C90}" type="slidenum">
              <a:rPr lang="ru-RU" altLang="ru-RU" sz="1400"/>
              <a:pPr>
                <a:spcBef>
                  <a:spcPct val="0"/>
                </a:spcBef>
                <a:buFontTx/>
                <a:buNone/>
              </a:pPr>
              <a:t>18</a:t>
            </a:fld>
            <a:endParaRPr lang="ru-RU" altLang="ru-RU" sz="1400"/>
          </a:p>
        </p:txBody>
      </p:sp>
      <p:sp>
        <p:nvSpPr>
          <p:cNvPr id="96257" name="Rectangle 1">
            <a:extLst>
              <a:ext uri="{FF2B5EF4-FFF2-40B4-BE49-F238E27FC236}">
                <a16:creationId xmlns:a16="http://schemas.microsoft.com/office/drawing/2014/main" id="{2A34C2BB-4D02-428F-B543-FB50B29C72D9}"/>
              </a:ext>
            </a:extLst>
          </p:cNvPr>
          <p:cNvSpPr>
            <a:spLocks noChangeArrowheads="1"/>
          </p:cNvSpPr>
          <p:nvPr/>
        </p:nvSpPr>
        <p:spPr bwMode="auto">
          <a:xfrm>
            <a:off x="615950" y="1303338"/>
            <a:ext cx="5472113" cy="468312"/>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a:defRPr/>
            </a:pPr>
            <a:r>
              <a:rPr lang="ru-RU" sz="2400" b="1" dirty="0">
                <a:latin typeface="Courier New" pitchFamily="49" charset="0"/>
                <a:ea typeface="Times New Roman" pitchFamily="18" charset="0"/>
                <a:cs typeface="Courier New" pitchFamily="49" charset="0"/>
              </a:rPr>
              <a:t>Дом сдали в 2011</a:t>
            </a:r>
            <a:r>
              <a:rPr lang="ru-RU" sz="2400" b="1" dirty="0">
                <a:solidFill>
                  <a:srgbClr val="0000FF"/>
                </a:solidFill>
                <a:latin typeface="Courier New" pitchFamily="49" charset="0"/>
                <a:ea typeface="Times New Roman" pitchFamily="18" charset="0"/>
                <a:cs typeface="Courier New" pitchFamily="49" charset="0"/>
              </a:rPr>
              <a:t>&amp;</a:t>
            </a:r>
            <a:r>
              <a:rPr lang="en-US" sz="2400" b="1" dirty="0" err="1">
                <a:solidFill>
                  <a:srgbClr val="0000FF"/>
                </a:solidFill>
                <a:latin typeface="Courier New" pitchFamily="49" charset="0"/>
                <a:ea typeface="Times New Roman" pitchFamily="18" charset="0"/>
                <a:cs typeface="Courier New" pitchFamily="49" charset="0"/>
              </a:rPr>
              <a:t>nbsp</a:t>
            </a:r>
            <a:r>
              <a:rPr lang="ru-RU" sz="2400" b="1" dirty="0">
                <a:solidFill>
                  <a:srgbClr val="0000FF"/>
                </a:solidFill>
                <a:latin typeface="Courier New" pitchFamily="49" charset="0"/>
                <a:ea typeface="Times New Roman" pitchFamily="18" charset="0"/>
                <a:cs typeface="Courier New" pitchFamily="49" charset="0"/>
              </a:rPr>
              <a:t>;</a:t>
            </a:r>
            <a:r>
              <a:rPr lang="ru-RU" sz="2400" b="1" dirty="0">
                <a:latin typeface="Courier New" pitchFamily="49" charset="0"/>
                <a:ea typeface="Times New Roman" pitchFamily="18" charset="0"/>
                <a:cs typeface="Courier New" pitchFamily="49" charset="0"/>
              </a:rPr>
              <a:t>году. </a:t>
            </a:r>
            <a:endParaRPr lang="ru-RU" sz="2400" dirty="0">
              <a:cs typeface="+mn-cs"/>
            </a:endParaRPr>
          </a:p>
        </p:txBody>
      </p:sp>
      <p:sp>
        <p:nvSpPr>
          <p:cNvPr id="5" name="Rectangle 1">
            <a:extLst>
              <a:ext uri="{FF2B5EF4-FFF2-40B4-BE49-F238E27FC236}">
                <a16:creationId xmlns:a16="http://schemas.microsoft.com/office/drawing/2014/main" id="{0CAF0E82-27F8-4F5B-BB8B-3622637D2173}"/>
              </a:ext>
            </a:extLst>
          </p:cNvPr>
          <p:cNvSpPr>
            <a:spLocks noChangeArrowheads="1"/>
          </p:cNvSpPr>
          <p:nvPr/>
        </p:nvSpPr>
        <p:spPr bwMode="auto">
          <a:xfrm>
            <a:off x="615950" y="1982788"/>
            <a:ext cx="5472113" cy="461962"/>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a:defRPr/>
            </a:pPr>
            <a:r>
              <a:rPr lang="ru-RU" sz="2400" b="1" dirty="0">
                <a:latin typeface="Courier New" pitchFamily="49" charset="0"/>
                <a:ea typeface="Times New Roman" pitchFamily="18" charset="0"/>
                <a:cs typeface="Courier New" pitchFamily="49" charset="0"/>
              </a:rPr>
              <a:t>А.С.</a:t>
            </a:r>
            <a:r>
              <a:rPr lang="ru-RU" sz="2400" b="1" dirty="0">
                <a:solidFill>
                  <a:srgbClr val="0000FF"/>
                </a:solidFill>
                <a:latin typeface="Courier New" pitchFamily="49" charset="0"/>
                <a:ea typeface="Times New Roman" pitchFamily="18" charset="0"/>
                <a:cs typeface="Courier New" pitchFamily="49" charset="0"/>
              </a:rPr>
              <a:t>&amp;</a:t>
            </a:r>
            <a:r>
              <a:rPr lang="en-US" sz="2400" b="1" dirty="0" err="1">
                <a:solidFill>
                  <a:srgbClr val="0000FF"/>
                </a:solidFill>
                <a:latin typeface="Courier New" pitchFamily="49" charset="0"/>
                <a:ea typeface="Times New Roman" pitchFamily="18" charset="0"/>
                <a:cs typeface="Courier New" pitchFamily="49" charset="0"/>
              </a:rPr>
              <a:t>nbsp</a:t>
            </a:r>
            <a:r>
              <a:rPr lang="ru-RU" sz="2400" b="1" dirty="0">
                <a:solidFill>
                  <a:srgbClr val="0000FF"/>
                </a:solidFill>
                <a:latin typeface="Courier New" pitchFamily="49" charset="0"/>
                <a:ea typeface="Times New Roman" pitchFamily="18" charset="0"/>
                <a:cs typeface="Courier New" pitchFamily="49" charset="0"/>
              </a:rPr>
              <a:t>;</a:t>
            </a:r>
            <a:r>
              <a:rPr lang="ru-RU" sz="2400" b="1" dirty="0">
                <a:latin typeface="Courier New" pitchFamily="49" charset="0"/>
                <a:ea typeface="Times New Roman" pitchFamily="18" charset="0"/>
                <a:cs typeface="Courier New" pitchFamily="49" charset="0"/>
              </a:rPr>
              <a:t>Пушкин</a:t>
            </a:r>
            <a:endParaRPr lang="ru-RU" sz="2400" dirty="0">
              <a:cs typeface="+mn-cs"/>
            </a:endParaRPr>
          </a:p>
        </p:txBody>
      </p:sp>
      <p:sp>
        <p:nvSpPr>
          <p:cNvPr id="6" name="Rectangle 1">
            <a:extLst>
              <a:ext uri="{FF2B5EF4-FFF2-40B4-BE49-F238E27FC236}">
                <a16:creationId xmlns:a16="http://schemas.microsoft.com/office/drawing/2014/main" id="{76AFD77F-F3EA-46A4-A0C9-AFF929F51341}"/>
              </a:ext>
            </a:extLst>
          </p:cNvPr>
          <p:cNvSpPr>
            <a:spLocks noChangeArrowheads="1"/>
          </p:cNvSpPr>
          <p:nvPr/>
        </p:nvSpPr>
        <p:spPr bwMode="auto">
          <a:xfrm>
            <a:off x="615950" y="2662238"/>
            <a:ext cx="5472113" cy="460375"/>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a:defRPr/>
            </a:pPr>
            <a:r>
              <a:rPr lang="ru-RU" sz="2400" b="1" dirty="0">
                <a:latin typeface="Courier New" pitchFamily="49" charset="0"/>
                <a:ea typeface="Times New Roman" pitchFamily="18" charset="0"/>
                <a:cs typeface="Courier New" pitchFamily="49" charset="0"/>
              </a:rPr>
              <a:t>Пёс весил 12</a:t>
            </a:r>
            <a:r>
              <a:rPr lang="ru-RU" sz="2400" b="1" dirty="0">
                <a:solidFill>
                  <a:srgbClr val="0000FF"/>
                </a:solidFill>
                <a:latin typeface="Courier New" pitchFamily="49" charset="0"/>
                <a:ea typeface="Times New Roman" pitchFamily="18" charset="0"/>
                <a:cs typeface="Courier New" pitchFamily="49" charset="0"/>
              </a:rPr>
              <a:t>&amp;nbsp;</a:t>
            </a:r>
            <a:r>
              <a:rPr lang="ru-RU" sz="2400" b="1" dirty="0">
                <a:latin typeface="Courier New" pitchFamily="49" charset="0"/>
                <a:ea typeface="Times New Roman" pitchFamily="18" charset="0"/>
                <a:cs typeface="Courier New" pitchFamily="49" charset="0"/>
              </a:rPr>
              <a:t>кг.</a:t>
            </a:r>
            <a:endParaRPr lang="ru-RU" sz="2400" dirty="0">
              <a:cs typeface="+mn-cs"/>
            </a:endParaRPr>
          </a:p>
        </p:txBody>
      </p:sp>
      <p:sp>
        <p:nvSpPr>
          <p:cNvPr id="7" name="Прямоугольник 6">
            <a:extLst>
              <a:ext uri="{FF2B5EF4-FFF2-40B4-BE49-F238E27FC236}">
                <a16:creationId xmlns:a16="http://schemas.microsoft.com/office/drawing/2014/main" id="{DC6E20D9-40D4-48AE-93FA-0387F88DEE2F}"/>
              </a:ext>
            </a:extLst>
          </p:cNvPr>
          <p:cNvSpPr/>
          <p:nvPr/>
        </p:nvSpPr>
        <p:spPr>
          <a:xfrm>
            <a:off x="393700" y="811213"/>
            <a:ext cx="4683125" cy="461962"/>
          </a:xfrm>
          <a:prstGeom prst="rect">
            <a:avLst/>
          </a:prstGeom>
        </p:spPr>
        <p:txBody>
          <a:bodyPr wrap="none">
            <a:spAutoFit/>
          </a:bodyPr>
          <a:lstStyle/>
          <a:p>
            <a:pPr eaLnBrk="1" hangingPunct="1">
              <a:defRPr/>
            </a:pPr>
            <a:r>
              <a:rPr lang="ru-RU" sz="2400" dirty="0">
                <a:solidFill>
                  <a:srgbClr val="000000"/>
                </a:solidFill>
                <a:latin typeface="+mn-lt"/>
                <a:ea typeface="Times New Roman" pitchFamily="18" charset="0"/>
                <a:cs typeface="Courier New" pitchFamily="49" charset="0"/>
              </a:rPr>
              <a:t>Неразрывный пробел (</a:t>
            </a:r>
            <a:r>
              <a:rPr lang="en-US" sz="2400" b="1" dirty="0">
                <a:solidFill>
                  <a:srgbClr val="0000FF"/>
                </a:solidFill>
                <a:latin typeface="Courier New" pitchFamily="49" charset="0"/>
                <a:ea typeface="Times New Roman" pitchFamily="18" charset="0"/>
                <a:cs typeface="Courier New" pitchFamily="49" charset="0"/>
              </a:rPr>
              <a:t>&amp;</a:t>
            </a:r>
            <a:r>
              <a:rPr lang="en-US" sz="2400" b="1" dirty="0" err="1">
                <a:solidFill>
                  <a:srgbClr val="0000FF"/>
                </a:solidFill>
                <a:latin typeface="Courier New" pitchFamily="49" charset="0"/>
                <a:ea typeface="Times New Roman" pitchFamily="18" charset="0"/>
                <a:cs typeface="Courier New" pitchFamily="49" charset="0"/>
              </a:rPr>
              <a:t>nbsp</a:t>
            </a:r>
            <a:r>
              <a:rPr lang="en-US" sz="2400" b="1" dirty="0">
                <a:solidFill>
                  <a:srgbClr val="0000FF"/>
                </a:solidFill>
                <a:latin typeface="Courier New" pitchFamily="49" charset="0"/>
                <a:ea typeface="Times New Roman" pitchFamily="18" charset="0"/>
                <a:cs typeface="Courier New" pitchFamily="49" charset="0"/>
              </a:rPr>
              <a:t>;</a:t>
            </a:r>
            <a:r>
              <a:rPr lang="ru-RU" sz="2400" dirty="0">
                <a:solidFill>
                  <a:srgbClr val="000000"/>
                </a:solidFill>
                <a:latin typeface="+mn-lt"/>
                <a:ea typeface="Times New Roman" pitchFamily="18" charset="0"/>
                <a:cs typeface="Courier New" pitchFamily="49" charset="0"/>
              </a:rPr>
              <a:t>)</a:t>
            </a:r>
            <a:endParaRPr lang="ru-RU" dirty="0">
              <a:latin typeface="+mn-lt"/>
              <a:cs typeface="+mn-cs"/>
            </a:endParaRPr>
          </a:p>
        </p:txBody>
      </p:sp>
      <p:sp>
        <p:nvSpPr>
          <p:cNvPr id="8" name="AutoShape 10">
            <a:extLst>
              <a:ext uri="{FF2B5EF4-FFF2-40B4-BE49-F238E27FC236}">
                <a16:creationId xmlns:a16="http://schemas.microsoft.com/office/drawing/2014/main" id="{8B56916F-8822-461F-8313-CC0814711D59}"/>
              </a:ext>
            </a:extLst>
          </p:cNvPr>
          <p:cNvSpPr>
            <a:spLocks noChangeArrowheads="1"/>
          </p:cNvSpPr>
          <p:nvPr/>
        </p:nvSpPr>
        <p:spPr bwMode="auto">
          <a:xfrm>
            <a:off x="6451600" y="1303338"/>
            <a:ext cx="827088" cy="508000"/>
          </a:xfrm>
          <a:prstGeom prst="wedgeRoundRectCallout">
            <a:avLst>
              <a:gd name="adj1" fmla="val -117246"/>
              <a:gd name="adj2" fmla="val -609"/>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400" dirty="0">
                <a:latin typeface="Arial" charset="0"/>
                <a:cs typeface="+mn-cs"/>
              </a:rPr>
              <a:t>год</a:t>
            </a:r>
          </a:p>
        </p:txBody>
      </p:sp>
      <p:sp>
        <p:nvSpPr>
          <p:cNvPr id="9" name="AutoShape 10">
            <a:extLst>
              <a:ext uri="{FF2B5EF4-FFF2-40B4-BE49-F238E27FC236}">
                <a16:creationId xmlns:a16="http://schemas.microsoft.com/office/drawing/2014/main" id="{B0388468-9C4B-4F24-B7C3-B7767A1BD6FD}"/>
              </a:ext>
            </a:extLst>
          </p:cNvPr>
          <p:cNvSpPr>
            <a:spLocks noChangeArrowheads="1"/>
          </p:cNvSpPr>
          <p:nvPr/>
        </p:nvSpPr>
        <p:spPr bwMode="auto">
          <a:xfrm>
            <a:off x="6451600" y="1963738"/>
            <a:ext cx="1922463" cy="508000"/>
          </a:xfrm>
          <a:prstGeom prst="wedgeRoundRectCallout">
            <a:avLst>
              <a:gd name="adj1" fmla="val -80054"/>
              <a:gd name="adj2" fmla="val -4176"/>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400" dirty="0">
                <a:latin typeface="Arial" charset="0"/>
                <a:cs typeface="+mn-cs"/>
              </a:rPr>
              <a:t>инициалы</a:t>
            </a:r>
          </a:p>
        </p:txBody>
      </p:sp>
      <p:sp>
        <p:nvSpPr>
          <p:cNvPr id="10" name="AutoShape 10">
            <a:extLst>
              <a:ext uri="{FF2B5EF4-FFF2-40B4-BE49-F238E27FC236}">
                <a16:creationId xmlns:a16="http://schemas.microsoft.com/office/drawing/2014/main" id="{E956A795-A6D5-4F10-B7F7-CC8FDAB9C508}"/>
              </a:ext>
            </a:extLst>
          </p:cNvPr>
          <p:cNvSpPr>
            <a:spLocks noChangeArrowheads="1"/>
          </p:cNvSpPr>
          <p:nvPr/>
        </p:nvSpPr>
        <p:spPr bwMode="auto">
          <a:xfrm>
            <a:off x="6451600" y="2589213"/>
            <a:ext cx="1922463" cy="750887"/>
          </a:xfrm>
          <a:prstGeom prst="wedgeRoundRectCallout">
            <a:avLst>
              <a:gd name="adj1" fmla="val -82879"/>
              <a:gd name="adj2" fmla="val -4176"/>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400" dirty="0">
                <a:latin typeface="Arial" charset="0"/>
                <a:cs typeface="+mn-cs"/>
              </a:rPr>
              <a:t>единицы измерения</a:t>
            </a:r>
          </a:p>
        </p:txBody>
      </p:sp>
      <p:pic>
        <p:nvPicPr>
          <p:cNvPr id="11" name="Рисунок 10" descr="465089.jpg">
            <a:extLst>
              <a:ext uri="{FF2B5EF4-FFF2-40B4-BE49-F238E27FC236}">
                <a16:creationId xmlns:a16="http://schemas.microsoft.com/office/drawing/2014/main" id="{1D65F44B-D01B-49FE-A57B-A186DCA034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25" y="3732213"/>
            <a:ext cx="4051300" cy="242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8">
            <a:extLst>
              <a:ext uri="{FF2B5EF4-FFF2-40B4-BE49-F238E27FC236}">
                <a16:creationId xmlns:a16="http://schemas.microsoft.com/office/drawing/2014/main" id="{D1374717-AEE5-408E-9E8E-102A13ED71E6}"/>
              </a:ext>
            </a:extLst>
          </p:cNvPr>
          <p:cNvSpPr>
            <a:spLocks noChangeArrowheads="1"/>
          </p:cNvSpPr>
          <p:nvPr/>
        </p:nvSpPr>
        <p:spPr bwMode="auto">
          <a:xfrm>
            <a:off x="573088" y="3724275"/>
            <a:ext cx="3922712" cy="1730375"/>
          </a:xfrm>
          <a:prstGeom prst="rect">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a:lstStyle/>
          <a:p>
            <a:pPr eaLnBrk="1" hangingPunct="1">
              <a:defRPr/>
            </a:pPr>
            <a:r>
              <a:rPr lang="ru-RU" sz="2800" dirty="0">
                <a:latin typeface="Arial" charset="0"/>
                <a:cs typeface="+mn-cs"/>
              </a:rPr>
              <a:t>Из дома вышел </a:t>
            </a:r>
            <a:r>
              <a:rPr lang="ru-RU" sz="2800" b="1" dirty="0">
                <a:solidFill>
                  <a:srgbClr val="FF0000"/>
                </a:solidFill>
                <a:latin typeface="Arial" charset="0"/>
                <a:cs typeface="+mn-cs"/>
              </a:rPr>
              <a:t>А.С.</a:t>
            </a:r>
            <a:r>
              <a:rPr lang="ru-RU" sz="2800" b="1" dirty="0">
                <a:latin typeface="Arial" charset="0"/>
                <a:cs typeface="+mn-cs"/>
              </a:rPr>
              <a:t> </a:t>
            </a:r>
            <a:r>
              <a:rPr lang="ru-RU" sz="2800" b="1" dirty="0">
                <a:solidFill>
                  <a:srgbClr val="FF0000"/>
                </a:solidFill>
                <a:latin typeface="Arial" charset="0"/>
                <a:cs typeface="+mn-cs"/>
              </a:rPr>
              <a:t>Пушкин</a:t>
            </a:r>
            <a:r>
              <a:rPr lang="ru-RU" sz="2800" dirty="0">
                <a:latin typeface="Arial" charset="0"/>
                <a:cs typeface="+mn-cs"/>
              </a:rPr>
              <a:t> – солнце </a:t>
            </a:r>
          </a:p>
          <a:p>
            <a:pPr eaLnBrk="1" hangingPunct="1">
              <a:defRPr/>
            </a:pPr>
            <a:r>
              <a:rPr lang="ru-RU" sz="2800" dirty="0">
                <a:latin typeface="Arial" charset="0"/>
                <a:cs typeface="+mn-cs"/>
              </a:rPr>
              <a:t>русской поэзии. </a:t>
            </a:r>
          </a:p>
        </p:txBody>
      </p:sp>
      <p:sp>
        <p:nvSpPr>
          <p:cNvPr id="13" name="Умножение 12">
            <a:extLst>
              <a:ext uri="{FF2B5EF4-FFF2-40B4-BE49-F238E27FC236}">
                <a16:creationId xmlns:a16="http://schemas.microsoft.com/office/drawing/2014/main" id="{10AB9023-A1F5-4E39-9D2B-BD22A0F2C56F}"/>
              </a:ext>
            </a:extLst>
          </p:cNvPr>
          <p:cNvSpPr/>
          <p:nvPr/>
        </p:nvSpPr>
        <p:spPr bwMode="auto">
          <a:xfrm>
            <a:off x="1654175" y="3724275"/>
            <a:ext cx="1763713" cy="1763713"/>
          </a:xfrm>
          <a:prstGeom prst="mathMultiply">
            <a:avLst>
              <a:gd name="adj1" fmla="val 7482"/>
            </a:avLst>
          </a:prstGeom>
          <a:solidFill>
            <a:srgbClr val="FF0000"/>
          </a:solidFill>
          <a:ln w="12700" cap="flat" cmpd="sng" algn="ctr">
            <a:noFill/>
            <a:prstDash val="solid"/>
            <a:round/>
            <a:headEnd type="none" w="med" len="med"/>
            <a:tailEnd type="none" w="lg" len="lg"/>
          </a:ln>
          <a:effectLst>
            <a:outerShdw blurRad="50800" dist="38100" dir="2700000" algn="tl" rotWithShape="0">
              <a:prstClr val="black">
                <a:alpha val="40000"/>
              </a:prstClr>
            </a:outerShdw>
          </a:effectLst>
        </p:spPr>
        <p:txBody>
          <a:bodyPr/>
          <a:lstStyle/>
          <a:p>
            <a:pPr eaLnBrk="1" hangingPunct="1">
              <a:defRPr/>
            </a:pPr>
            <a:endParaRPr lang="ru-RU">
              <a:latin typeface="Arial" charset="0"/>
              <a:cs typeface="+mn-cs"/>
            </a:endParaRPr>
          </a:p>
        </p:txBody>
      </p:sp>
      <p:sp>
        <p:nvSpPr>
          <p:cNvPr id="14" name="Прямоугольник 13">
            <a:extLst>
              <a:ext uri="{FF2B5EF4-FFF2-40B4-BE49-F238E27FC236}">
                <a16:creationId xmlns:a16="http://schemas.microsoft.com/office/drawing/2014/main" id="{DC8CAC6E-6A98-4C03-A26B-0641A285399F}"/>
              </a:ext>
            </a:extLst>
          </p:cNvPr>
          <p:cNvSpPr/>
          <p:nvPr/>
        </p:nvSpPr>
        <p:spPr>
          <a:xfrm>
            <a:off x="6315075" y="811213"/>
            <a:ext cx="2106613" cy="461962"/>
          </a:xfrm>
          <a:prstGeom prst="rect">
            <a:avLst/>
          </a:prstGeom>
        </p:spPr>
        <p:txBody>
          <a:bodyPr wrap="none">
            <a:spAutoFit/>
          </a:bodyPr>
          <a:lstStyle/>
          <a:p>
            <a:pPr eaLnBrk="1" hangingPunct="1">
              <a:defRPr/>
            </a:pPr>
            <a:r>
              <a:rPr lang="ru-RU" sz="2400" dirty="0">
                <a:solidFill>
                  <a:srgbClr val="000000"/>
                </a:solidFill>
                <a:latin typeface="+mn-lt"/>
                <a:ea typeface="Times New Roman" pitchFamily="18" charset="0"/>
                <a:cs typeface="Courier New" pitchFamily="49" charset="0"/>
              </a:rPr>
              <a:t>не отрывать: </a:t>
            </a:r>
            <a:endParaRPr lang="ru-RU" dirty="0">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6257"/>
                                        </p:tgtEl>
                                        <p:attrNameLst>
                                          <p:attrName>style.visibility</p:attrName>
                                        </p:attrNameLst>
                                      </p:cBhvr>
                                      <p:to>
                                        <p:strVal val="visible"/>
                                      </p:to>
                                    </p:set>
                                    <p:animEffect transition="in" filter="dissolve">
                                      <p:cBhvr>
                                        <p:cTn id="10" dur="500"/>
                                        <p:tgtEl>
                                          <p:spTgt spid="9625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ssolve">
                                      <p:cBhvr>
                                        <p:cTn id="23" dur="500"/>
                                        <p:tgtEl>
                                          <p:spTgt spid="5"/>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dissolve">
                                      <p:cBhvr>
                                        <p:cTn id="26" dur="500"/>
                                        <p:tgtEl>
                                          <p:spTgt spid="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dissolve">
                                      <p:cBhvr>
                                        <p:cTn id="36" dur="500"/>
                                        <p:tgtEl>
                                          <p:spTgt spid="1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dissolve">
                                      <p:cBhvr>
                                        <p:cTn id="41" dur="500"/>
                                        <p:tgtEl>
                                          <p:spTgt spid="6"/>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dissolve">
                                      <p:cBhvr>
                                        <p:cTn id="44" dur="500"/>
                                        <p:tgtEl>
                                          <p:spTgt spid="1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dissolve">
                                      <p:cBhvr>
                                        <p:cTn id="4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7" grpId="0" animBg="1"/>
      <p:bldP spid="5" grpId="0" animBg="1"/>
      <p:bldP spid="6" grpId="0" animBg="1"/>
      <p:bldP spid="7" grpId="0"/>
      <p:bldP spid="8" grpId="0" animBg="1"/>
      <p:bldP spid="9" grpId="0" animBg="1"/>
      <p:bldP spid="10" grpId="0" animBg="1"/>
      <p:bldP spid="12" grpId="0" animBg="1"/>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Заголовок 1">
            <a:extLst>
              <a:ext uri="{FF2B5EF4-FFF2-40B4-BE49-F238E27FC236}">
                <a16:creationId xmlns:a16="http://schemas.microsoft.com/office/drawing/2014/main" id="{EFED7E03-704B-4059-B91B-474E506C0668}"/>
              </a:ext>
            </a:extLst>
          </p:cNvPr>
          <p:cNvSpPr>
            <a:spLocks noGrp="1"/>
          </p:cNvSpPr>
          <p:nvPr>
            <p:ph type="title"/>
          </p:nvPr>
        </p:nvSpPr>
        <p:spPr>
          <a:xfrm>
            <a:off x="311150" y="301625"/>
            <a:ext cx="8375650" cy="471488"/>
          </a:xfrm>
        </p:spPr>
        <p:txBody>
          <a:bodyPr/>
          <a:lstStyle/>
          <a:p>
            <a:r>
              <a:rPr lang="ru-RU" altLang="ru-RU"/>
              <a:t>Применение специальных символов</a:t>
            </a:r>
          </a:p>
        </p:txBody>
      </p:sp>
      <p:sp>
        <p:nvSpPr>
          <p:cNvPr id="24579" name="Номер слайда 2">
            <a:extLst>
              <a:ext uri="{FF2B5EF4-FFF2-40B4-BE49-F238E27FC236}">
                <a16:creationId xmlns:a16="http://schemas.microsoft.com/office/drawing/2014/main" id="{D3C66EF8-BE04-4D2B-B006-0BCCEFB9BC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089E270-E263-46CF-8F19-260B7441129B}" type="slidenum">
              <a:rPr lang="ru-RU" altLang="ru-RU" sz="1400"/>
              <a:pPr>
                <a:spcBef>
                  <a:spcPct val="0"/>
                </a:spcBef>
                <a:buFontTx/>
                <a:buNone/>
              </a:pPr>
              <a:t>19</a:t>
            </a:fld>
            <a:endParaRPr lang="ru-RU" altLang="ru-RU" sz="1400"/>
          </a:p>
        </p:txBody>
      </p:sp>
      <p:sp>
        <p:nvSpPr>
          <p:cNvPr id="5" name="Rectangle 1">
            <a:extLst>
              <a:ext uri="{FF2B5EF4-FFF2-40B4-BE49-F238E27FC236}">
                <a16:creationId xmlns:a16="http://schemas.microsoft.com/office/drawing/2014/main" id="{42987C2F-A9D0-4198-8865-4B01A860FD0E}"/>
              </a:ext>
            </a:extLst>
          </p:cNvPr>
          <p:cNvSpPr>
            <a:spLocks noChangeArrowheads="1"/>
          </p:cNvSpPr>
          <p:nvPr/>
        </p:nvSpPr>
        <p:spPr bwMode="auto">
          <a:xfrm>
            <a:off x="706438" y="1303338"/>
            <a:ext cx="7332662" cy="831850"/>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a:defRPr/>
            </a:pPr>
            <a:r>
              <a:rPr lang="ru-RU" sz="2400" b="1" dirty="0">
                <a:latin typeface="Courier New" pitchFamily="49" charset="0"/>
                <a:ea typeface="Times New Roman" pitchFamily="18" charset="0"/>
                <a:cs typeface="Courier New" pitchFamily="49" charset="0"/>
              </a:rPr>
              <a:t>Вышел </a:t>
            </a:r>
            <a:r>
              <a:rPr lang="ru-RU" sz="2400" b="1" dirty="0" err="1">
                <a:latin typeface="Courier New" pitchFamily="49" charset="0"/>
                <a:ea typeface="Times New Roman" pitchFamily="18" charset="0"/>
                <a:cs typeface="Courier New" pitchFamily="49" charset="0"/>
              </a:rPr>
              <a:t>А.С.</a:t>
            </a:r>
            <a:r>
              <a:rPr lang="ru-RU" sz="2400" b="1" dirty="0" err="1">
                <a:solidFill>
                  <a:srgbClr val="FF0000"/>
                </a:solidFill>
                <a:latin typeface="Courier New" pitchFamily="49" charset="0"/>
                <a:ea typeface="Times New Roman" pitchFamily="18" charset="0"/>
                <a:cs typeface="Courier New" pitchFamily="49" charset="0"/>
              </a:rPr>
              <a:t>&amp;nbsp;</a:t>
            </a:r>
            <a:r>
              <a:rPr lang="ru-RU" sz="2400" b="1" dirty="0" err="1">
                <a:latin typeface="Courier New" pitchFamily="49" charset="0"/>
                <a:ea typeface="Times New Roman" pitchFamily="18" charset="0"/>
                <a:cs typeface="Courier New" pitchFamily="49" charset="0"/>
              </a:rPr>
              <a:t>Пушкин</a:t>
            </a:r>
            <a:r>
              <a:rPr lang="ru-RU" sz="2400" b="1" dirty="0" err="1">
                <a:solidFill>
                  <a:srgbClr val="FF0000"/>
                </a:solidFill>
                <a:latin typeface="Courier New" pitchFamily="49" charset="0"/>
                <a:ea typeface="Times New Roman" pitchFamily="18" charset="0"/>
                <a:cs typeface="Courier New" pitchFamily="49" charset="0"/>
              </a:rPr>
              <a:t>&amp;nbsp;</a:t>
            </a:r>
            <a:r>
              <a:rPr lang="ru-RU" sz="2400" b="1" dirty="0" err="1">
                <a:solidFill>
                  <a:srgbClr val="0000FF"/>
                </a:solidFill>
                <a:latin typeface="Courier New" pitchFamily="49" charset="0"/>
                <a:ea typeface="Times New Roman" pitchFamily="18" charset="0"/>
                <a:cs typeface="Courier New" pitchFamily="49" charset="0"/>
              </a:rPr>
              <a:t>&amp;mdash</a:t>
            </a:r>
            <a:r>
              <a:rPr lang="ru-RU" sz="2400" b="1" dirty="0">
                <a:solidFill>
                  <a:srgbClr val="0000FF"/>
                </a:solidFill>
                <a:latin typeface="Courier New" pitchFamily="49" charset="0"/>
                <a:ea typeface="Times New Roman" pitchFamily="18" charset="0"/>
                <a:cs typeface="Courier New" pitchFamily="49" charset="0"/>
              </a:rPr>
              <a:t>;</a:t>
            </a:r>
            <a:r>
              <a:rPr lang="ru-RU" sz="2400" b="1" dirty="0">
                <a:latin typeface="Courier New" pitchFamily="49" charset="0"/>
                <a:ea typeface="Times New Roman" pitchFamily="18" charset="0"/>
                <a:cs typeface="Courier New" pitchFamily="49" charset="0"/>
              </a:rPr>
              <a:t> солнце русской поэзии. </a:t>
            </a:r>
          </a:p>
        </p:txBody>
      </p:sp>
      <p:sp>
        <p:nvSpPr>
          <p:cNvPr id="7" name="Прямоугольник 6">
            <a:extLst>
              <a:ext uri="{FF2B5EF4-FFF2-40B4-BE49-F238E27FC236}">
                <a16:creationId xmlns:a16="http://schemas.microsoft.com/office/drawing/2014/main" id="{2648EAA2-A61F-41BD-B149-5CFC1F8A20ED}"/>
              </a:ext>
            </a:extLst>
          </p:cNvPr>
          <p:cNvSpPr/>
          <p:nvPr/>
        </p:nvSpPr>
        <p:spPr>
          <a:xfrm>
            <a:off x="393700" y="811213"/>
            <a:ext cx="3884613" cy="461962"/>
          </a:xfrm>
          <a:prstGeom prst="rect">
            <a:avLst/>
          </a:prstGeom>
        </p:spPr>
        <p:txBody>
          <a:bodyPr wrap="none">
            <a:spAutoFit/>
          </a:bodyPr>
          <a:lstStyle/>
          <a:p>
            <a:pPr eaLnBrk="1" hangingPunct="1">
              <a:defRPr/>
            </a:pPr>
            <a:r>
              <a:rPr lang="ru-RU" sz="2400" b="1" dirty="0">
                <a:solidFill>
                  <a:srgbClr val="000000"/>
                </a:solidFill>
                <a:latin typeface="+mn-lt"/>
                <a:ea typeface="Times New Roman" pitchFamily="18" charset="0"/>
                <a:cs typeface="Courier New" pitchFamily="49" charset="0"/>
              </a:rPr>
              <a:t>Длинное тире</a:t>
            </a:r>
            <a:r>
              <a:rPr lang="ru-RU" sz="2400" dirty="0">
                <a:solidFill>
                  <a:srgbClr val="000000"/>
                </a:solidFill>
                <a:latin typeface="+mn-lt"/>
                <a:ea typeface="Times New Roman" pitchFamily="18" charset="0"/>
                <a:cs typeface="Courier New" pitchFamily="49" charset="0"/>
              </a:rPr>
              <a:t> (</a:t>
            </a:r>
            <a:r>
              <a:rPr lang="en-US" sz="2400" b="1" dirty="0">
                <a:solidFill>
                  <a:srgbClr val="0000FF"/>
                </a:solidFill>
                <a:latin typeface="Courier New" pitchFamily="49" charset="0"/>
                <a:ea typeface="Times New Roman" pitchFamily="18" charset="0"/>
                <a:cs typeface="Courier New" pitchFamily="49" charset="0"/>
              </a:rPr>
              <a:t>&amp;</a:t>
            </a:r>
            <a:r>
              <a:rPr lang="en-US" sz="2400" b="1" dirty="0" err="1">
                <a:solidFill>
                  <a:srgbClr val="0000FF"/>
                </a:solidFill>
                <a:latin typeface="Courier New" pitchFamily="49" charset="0"/>
                <a:ea typeface="Times New Roman" pitchFamily="18" charset="0"/>
                <a:cs typeface="Courier New" pitchFamily="49" charset="0"/>
              </a:rPr>
              <a:t>mdash</a:t>
            </a:r>
            <a:r>
              <a:rPr lang="en-US" sz="2400" b="1" dirty="0">
                <a:solidFill>
                  <a:srgbClr val="0000FF"/>
                </a:solidFill>
                <a:latin typeface="Courier New" pitchFamily="49" charset="0"/>
                <a:ea typeface="Times New Roman" pitchFamily="18" charset="0"/>
                <a:cs typeface="Courier New" pitchFamily="49" charset="0"/>
              </a:rPr>
              <a:t>;</a:t>
            </a:r>
            <a:r>
              <a:rPr lang="ru-RU" sz="2400" dirty="0">
                <a:solidFill>
                  <a:srgbClr val="000000"/>
                </a:solidFill>
                <a:latin typeface="+mn-lt"/>
                <a:ea typeface="Times New Roman" pitchFamily="18" charset="0"/>
                <a:cs typeface="Courier New" pitchFamily="49" charset="0"/>
              </a:rPr>
              <a:t>)</a:t>
            </a:r>
            <a:endParaRPr lang="ru-RU" dirty="0">
              <a:latin typeface="+mn-lt"/>
              <a:cs typeface="+mn-cs"/>
            </a:endParaRPr>
          </a:p>
        </p:txBody>
      </p:sp>
      <p:sp>
        <p:nvSpPr>
          <p:cNvPr id="12" name="Rectangle 8">
            <a:extLst>
              <a:ext uri="{FF2B5EF4-FFF2-40B4-BE49-F238E27FC236}">
                <a16:creationId xmlns:a16="http://schemas.microsoft.com/office/drawing/2014/main" id="{60E72309-AFF4-48C9-9A9F-69671C999D31}"/>
              </a:ext>
            </a:extLst>
          </p:cNvPr>
          <p:cNvSpPr>
            <a:spLocks noChangeArrowheads="1"/>
          </p:cNvSpPr>
          <p:nvPr/>
        </p:nvSpPr>
        <p:spPr bwMode="auto">
          <a:xfrm>
            <a:off x="3001963" y="2284413"/>
            <a:ext cx="3636962" cy="1390650"/>
          </a:xfrm>
          <a:prstGeom prst="rect">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a:lstStyle/>
          <a:p>
            <a:pPr eaLnBrk="1" hangingPunct="1">
              <a:defRPr/>
            </a:pPr>
            <a:r>
              <a:rPr lang="ru-RU" sz="2800" dirty="0">
                <a:latin typeface="Arial" charset="0"/>
                <a:cs typeface="+mn-cs"/>
              </a:rPr>
              <a:t>Вышел А.С. Пушкин – солнце русской поэзии. </a:t>
            </a:r>
          </a:p>
        </p:txBody>
      </p:sp>
      <p:sp>
        <p:nvSpPr>
          <p:cNvPr id="13" name="Умножение 12">
            <a:extLst>
              <a:ext uri="{FF2B5EF4-FFF2-40B4-BE49-F238E27FC236}">
                <a16:creationId xmlns:a16="http://schemas.microsoft.com/office/drawing/2014/main" id="{FAC38195-9FC6-4DEA-B46E-7E4DDF1D23E1}"/>
              </a:ext>
            </a:extLst>
          </p:cNvPr>
          <p:cNvSpPr/>
          <p:nvPr/>
        </p:nvSpPr>
        <p:spPr bwMode="auto">
          <a:xfrm>
            <a:off x="4019550" y="2084388"/>
            <a:ext cx="1763713" cy="1763712"/>
          </a:xfrm>
          <a:prstGeom prst="mathMultiply">
            <a:avLst>
              <a:gd name="adj1" fmla="val 7482"/>
            </a:avLst>
          </a:prstGeom>
          <a:solidFill>
            <a:srgbClr val="FF0000"/>
          </a:solidFill>
          <a:ln w="12700" cap="flat" cmpd="sng" algn="ctr">
            <a:noFill/>
            <a:prstDash val="solid"/>
            <a:round/>
            <a:headEnd type="none" w="med" len="med"/>
            <a:tailEnd type="none" w="lg" len="lg"/>
          </a:ln>
          <a:effectLst>
            <a:outerShdw blurRad="50800" dist="38100" dir="2700000" algn="tl" rotWithShape="0">
              <a:prstClr val="black">
                <a:alpha val="40000"/>
              </a:prstClr>
            </a:outerShdw>
          </a:effectLst>
        </p:spPr>
        <p:txBody>
          <a:bodyPr/>
          <a:lstStyle/>
          <a:p>
            <a:pPr eaLnBrk="1" hangingPunct="1">
              <a:defRPr/>
            </a:pPr>
            <a:endParaRPr lang="ru-RU">
              <a:latin typeface="Arial" charset="0"/>
              <a:cs typeface="+mn-cs"/>
            </a:endParaRPr>
          </a:p>
        </p:txBody>
      </p:sp>
      <p:sp>
        <p:nvSpPr>
          <p:cNvPr id="14" name="AutoShape 10">
            <a:extLst>
              <a:ext uri="{FF2B5EF4-FFF2-40B4-BE49-F238E27FC236}">
                <a16:creationId xmlns:a16="http://schemas.microsoft.com/office/drawing/2014/main" id="{E68D5D76-02EB-4E6F-A404-A22C020CB594}"/>
              </a:ext>
            </a:extLst>
          </p:cNvPr>
          <p:cNvSpPr>
            <a:spLocks noChangeArrowheads="1"/>
          </p:cNvSpPr>
          <p:nvPr/>
        </p:nvSpPr>
        <p:spPr bwMode="auto">
          <a:xfrm>
            <a:off x="119063" y="2462213"/>
            <a:ext cx="2408237" cy="814387"/>
          </a:xfrm>
          <a:prstGeom prst="wedgeRoundRectCallout">
            <a:avLst>
              <a:gd name="adj1" fmla="val 72772"/>
              <a:gd name="adj2" fmla="val 11111"/>
              <a:gd name="adj3" fmla="val 16667"/>
            </a:avLst>
          </a:prstGeom>
          <a:solidFill>
            <a:srgbClr val="FFC1C1"/>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400" dirty="0">
                <a:latin typeface="Arial" charset="0"/>
                <a:cs typeface="+mn-cs"/>
              </a:rPr>
              <a:t>не начинать строку с тире!</a:t>
            </a:r>
          </a:p>
        </p:txBody>
      </p:sp>
      <p:sp>
        <p:nvSpPr>
          <p:cNvPr id="15" name="Прямоугольник 14">
            <a:extLst>
              <a:ext uri="{FF2B5EF4-FFF2-40B4-BE49-F238E27FC236}">
                <a16:creationId xmlns:a16="http://schemas.microsoft.com/office/drawing/2014/main" id="{CC004465-2B0A-41DF-9B9A-6D1602DDA5DE}"/>
              </a:ext>
            </a:extLst>
          </p:cNvPr>
          <p:cNvSpPr/>
          <p:nvPr/>
        </p:nvSpPr>
        <p:spPr>
          <a:xfrm>
            <a:off x="393700" y="3763963"/>
            <a:ext cx="3951288" cy="460375"/>
          </a:xfrm>
          <a:prstGeom prst="rect">
            <a:avLst/>
          </a:prstGeom>
        </p:spPr>
        <p:txBody>
          <a:bodyPr wrap="none">
            <a:spAutoFit/>
          </a:bodyPr>
          <a:lstStyle/>
          <a:p>
            <a:pPr eaLnBrk="1" hangingPunct="1">
              <a:defRPr/>
            </a:pPr>
            <a:r>
              <a:rPr lang="ru-RU" sz="2400" b="1" dirty="0">
                <a:solidFill>
                  <a:srgbClr val="000000"/>
                </a:solidFill>
                <a:latin typeface="+mn-lt"/>
                <a:ea typeface="Times New Roman" pitchFamily="18" charset="0"/>
                <a:cs typeface="Courier New" pitchFamily="49" charset="0"/>
              </a:rPr>
              <a:t>Короткое тире</a:t>
            </a:r>
            <a:r>
              <a:rPr lang="ru-RU" sz="2400" dirty="0">
                <a:solidFill>
                  <a:srgbClr val="000000"/>
                </a:solidFill>
                <a:latin typeface="+mn-lt"/>
                <a:ea typeface="Times New Roman" pitchFamily="18" charset="0"/>
                <a:cs typeface="Courier New" pitchFamily="49" charset="0"/>
              </a:rPr>
              <a:t> (</a:t>
            </a:r>
            <a:r>
              <a:rPr lang="en-US" sz="2400" b="1" dirty="0">
                <a:solidFill>
                  <a:srgbClr val="0000FF"/>
                </a:solidFill>
                <a:latin typeface="Courier New" pitchFamily="49" charset="0"/>
                <a:ea typeface="Times New Roman" pitchFamily="18" charset="0"/>
                <a:cs typeface="Courier New" pitchFamily="49" charset="0"/>
              </a:rPr>
              <a:t>&amp;</a:t>
            </a:r>
            <a:r>
              <a:rPr lang="en-US" sz="2400" b="1" dirty="0" err="1">
                <a:solidFill>
                  <a:srgbClr val="0000FF"/>
                </a:solidFill>
                <a:latin typeface="Courier New" pitchFamily="49" charset="0"/>
                <a:ea typeface="Times New Roman" pitchFamily="18" charset="0"/>
                <a:cs typeface="Courier New" pitchFamily="49" charset="0"/>
              </a:rPr>
              <a:t>ndash</a:t>
            </a:r>
            <a:r>
              <a:rPr lang="en-US" sz="2400" b="1" dirty="0">
                <a:solidFill>
                  <a:srgbClr val="0000FF"/>
                </a:solidFill>
                <a:latin typeface="Courier New" pitchFamily="49" charset="0"/>
                <a:ea typeface="Times New Roman" pitchFamily="18" charset="0"/>
                <a:cs typeface="Courier New" pitchFamily="49" charset="0"/>
              </a:rPr>
              <a:t>;</a:t>
            </a:r>
            <a:r>
              <a:rPr lang="ru-RU" sz="2400" dirty="0">
                <a:solidFill>
                  <a:srgbClr val="000000"/>
                </a:solidFill>
                <a:latin typeface="+mn-lt"/>
                <a:ea typeface="Times New Roman" pitchFamily="18" charset="0"/>
                <a:cs typeface="Courier New" pitchFamily="49" charset="0"/>
              </a:rPr>
              <a:t>)</a:t>
            </a:r>
            <a:endParaRPr lang="ru-RU" dirty="0">
              <a:latin typeface="+mn-lt"/>
              <a:cs typeface="+mn-cs"/>
            </a:endParaRPr>
          </a:p>
        </p:txBody>
      </p:sp>
      <p:sp>
        <p:nvSpPr>
          <p:cNvPr id="16" name="Rectangle 1">
            <a:extLst>
              <a:ext uri="{FF2B5EF4-FFF2-40B4-BE49-F238E27FC236}">
                <a16:creationId xmlns:a16="http://schemas.microsoft.com/office/drawing/2014/main" id="{E3ED0139-E5BE-44B6-BED7-6031C3E62812}"/>
              </a:ext>
            </a:extLst>
          </p:cNvPr>
          <p:cNvSpPr>
            <a:spLocks noChangeArrowheads="1"/>
          </p:cNvSpPr>
          <p:nvPr/>
        </p:nvSpPr>
        <p:spPr bwMode="auto">
          <a:xfrm>
            <a:off x="706438" y="4254500"/>
            <a:ext cx="7332662" cy="831850"/>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a:defRPr/>
            </a:pPr>
            <a:r>
              <a:rPr lang="ru-RU" sz="2400" b="1" dirty="0">
                <a:latin typeface="Courier New" pitchFamily="49" charset="0"/>
                <a:ea typeface="Times New Roman" pitchFamily="18" charset="0"/>
                <a:cs typeface="Courier New" pitchFamily="49" charset="0"/>
              </a:rPr>
              <a:t>Дорога </a:t>
            </a:r>
            <a:r>
              <a:rPr lang="ru-RU" sz="2400" b="1" dirty="0" err="1">
                <a:latin typeface="Courier New" pitchFamily="49" charset="0"/>
                <a:ea typeface="Times New Roman" pitchFamily="18" charset="0"/>
                <a:cs typeface="Courier New" pitchFamily="49" charset="0"/>
              </a:rPr>
              <a:t>Васюки</a:t>
            </a:r>
            <a:r>
              <a:rPr lang="ru-RU" sz="2400" b="1" dirty="0" err="1">
                <a:solidFill>
                  <a:srgbClr val="0000FF"/>
                </a:solidFill>
                <a:latin typeface="Courier New" pitchFamily="49" charset="0"/>
                <a:ea typeface="Times New Roman" pitchFamily="18" charset="0"/>
                <a:cs typeface="Courier New" pitchFamily="49" charset="0"/>
              </a:rPr>
              <a:t>&amp;n</a:t>
            </a:r>
            <a:r>
              <a:rPr lang="en-US" sz="2400" b="1" dirty="0">
                <a:solidFill>
                  <a:srgbClr val="0000FF"/>
                </a:solidFill>
                <a:latin typeface="Courier New" pitchFamily="49" charset="0"/>
                <a:ea typeface="Times New Roman" pitchFamily="18" charset="0"/>
                <a:cs typeface="Courier New" pitchFamily="49" charset="0"/>
              </a:rPr>
              <a:t>dash</a:t>
            </a:r>
            <a:r>
              <a:rPr lang="ru-RU" sz="2400" b="1" dirty="0">
                <a:solidFill>
                  <a:srgbClr val="0000FF"/>
                </a:solidFill>
                <a:latin typeface="Courier New" pitchFamily="49" charset="0"/>
                <a:ea typeface="Times New Roman" pitchFamily="18" charset="0"/>
                <a:cs typeface="Courier New" pitchFamily="49" charset="0"/>
              </a:rPr>
              <a:t>;</a:t>
            </a:r>
            <a:r>
              <a:rPr lang="ru-RU" sz="2400" b="1" dirty="0" err="1">
                <a:latin typeface="Courier New" pitchFamily="49" charset="0"/>
                <a:ea typeface="Times New Roman" pitchFamily="18" charset="0"/>
                <a:cs typeface="Courier New" pitchFamily="49" charset="0"/>
              </a:rPr>
              <a:t>Васютино</a:t>
            </a:r>
            <a:r>
              <a:rPr lang="ru-RU" sz="2400" b="1" dirty="0">
                <a:latin typeface="Courier New" pitchFamily="49" charset="0"/>
                <a:ea typeface="Times New Roman" pitchFamily="18" charset="0"/>
                <a:cs typeface="Courier New" pitchFamily="49" charset="0"/>
              </a:rPr>
              <a:t> строилась</a:t>
            </a:r>
          </a:p>
          <a:p>
            <a:pPr>
              <a:defRPr/>
            </a:pPr>
            <a:r>
              <a:rPr lang="ru-RU" sz="2400" b="1" dirty="0">
                <a:latin typeface="Courier New" pitchFamily="49" charset="0"/>
                <a:ea typeface="Times New Roman" pitchFamily="18" charset="0"/>
                <a:cs typeface="Courier New" pitchFamily="49" charset="0"/>
              </a:rPr>
              <a:t>в 2007</a:t>
            </a:r>
            <a:r>
              <a:rPr lang="ru-RU" sz="2400" b="1" dirty="0">
                <a:solidFill>
                  <a:srgbClr val="0000FF"/>
                </a:solidFill>
                <a:latin typeface="Courier New" pitchFamily="49" charset="0"/>
                <a:ea typeface="Times New Roman" pitchFamily="18" charset="0"/>
                <a:cs typeface="Courier New" pitchFamily="49" charset="0"/>
              </a:rPr>
              <a:t>&amp;n</a:t>
            </a:r>
            <a:r>
              <a:rPr lang="en-US" sz="2400" b="1" dirty="0">
                <a:solidFill>
                  <a:srgbClr val="0000FF"/>
                </a:solidFill>
                <a:latin typeface="Courier New" pitchFamily="49" charset="0"/>
                <a:ea typeface="Times New Roman" pitchFamily="18" charset="0"/>
                <a:cs typeface="Courier New" pitchFamily="49" charset="0"/>
              </a:rPr>
              <a:t>dash</a:t>
            </a:r>
            <a:r>
              <a:rPr lang="ru-RU" sz="2400" b="1" dirty="0">
                <a:solidFill>
                  <a:srgbClr val="0000FF"/>
                </a:solidFill>
                <a:latin typeface="Courier New" pitchFamily="49" charset="0"/>
                <a:ea typeface="Times New Roman" pitchFamily="18" charset="0"/>
                <a:cs typeface="Courier New" pitchFamily="49" charset="0"/>
              </a:rPr>
              <a:t>;</a:t>
            </a:r>
            <a:r>
              <a:rPr lang="ru-RU" sz="2400" b="1" dirty="0">
                <a:latin typeface="Courier New" pitchFamily="49" charset="0"/>
                <a:ea typeface="Times New Roman" pitchFamily="18" charset="0"/>
                <a:cs typeface="Courier New" pitchFamily="49" charset="0"/>
              </a:rPr>
              <a:t>2013</a:t>
            </a:r>
            <a:r>
              <a:rPr lang="en-US" sz="2400" b="1" dirty="0">
                <a:solidFill>
                  <a:srgbClr val="FF0000"/>
                </a:solidFill>
                <a:latin typeface="Courier New" pitchFamily="49" charset="0"/>
                <a:ea typeface="Times New Roman" pitchFamily="18" charset="0"/>
                <a:cs typeface="Courier New" pitchFamily="49" charset="0"/>
              </a:rPr>
              <a:t>&amp;</a:t>
            </a:r>
            <a:r>
              <a:rPr lang="en-US" sz="2400" b="1" dirty="0" err="1">
                <a:solidFill>
                  <a:srgbClr val="FF0000"/>
                </a:solidFill>
                <a:latin typeface="Courier New" pitchFamily="49" charset="0"/>
                <a:ea typeface="Times New Roman" pitchFamily="18" charset="0"/>
                <a:cs typeface="Courier New" pitchFamily="49" charset="0"/>
              </a:rPr>
              <a:t>nbsp</a:t>
            </a:r>
            <a:r>
              <a:rPr lang="en-US" sz="2400" b="1" dirty="0">
                <a:solidFill>
                  <a:srgbClr val="FF0000"/>
                </a:solidFill>
                <a:latin typeface="Courier New" pitchFamily="49" charset="0"/>
                <a:ea typeface="Times New Roman" pitchFamily="18" charset="0"/>
                <a:cs typeface="Courier New" pitchFamily="49" charset="0"/>
              </a:rPr>
              <a:t>;</a:t>
            </a:r>
            <a:r>
              <a:rPr lang="ru-RU" sz="2400" b="1" dirty="0">
                <a:latin typeface="Courier New" pitchFamily="49" charset="0"/>
                <a:ea typeface="Times New Roman" pitchFamily="18" charset="0"/>
                <a:cs typeface="Courier New" pitchFamily="49" charset="0"/>
              </a:rPr>
              <a:t>годах. </a:t>
            </a:r>
          </a:p>
        </p:txBody>
      </p:sp>
      <p:pic>
        <p:nvPicPr>
          <p:cNvPr id="98306" name="Picture 2">
            <a:extLst>
              <a:ext uri="{FF2B5EF4-FFF2-40B4-BE49-F238E27FC236}">
                <a16:creationId xmlns:a16="http://schemas.microsoft.com/office/drawing/2014/main" id="{8ED425D4-513B-43C1-8346-4C2B42294F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76" t="49628" r="1311" b="11060"/>
          <a:stretch>
            <a:fillRect/>
          </a:stretch>
        </p:blipFill>
        <p:spPr bwMode="auto">
          <a:xfrm>
            <a:off x="1493838" y="5224463"/>
            <a:ext cx="6156325" cy="104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grpSp>
        <p:nvGrpSpPr>
          <p:cNvPr id="2" name="Group 34">
            <a:extLst>
              <a:ext uri="{FF2B5EF4-FFF2-40B4-BE49-F238E27FC236}">
                <a16:creationId xmlns:a16="http://schemas.microsoft.com/office/drawing/2014/main" id="{907745B3-8D04-4291-95FC-7167F995FDAF}"/>
              </a:ext>
            </a:extLst>
          </p:cNvPr>
          <p:cNvGrpSpPr>
            <a:grpSpLocks/>
          </p:cNvGrpSpPr>
          <p:nvPr/>
        </p:nvGrpSpPr>
        <p:grpSpPr bwMode="auto">
          <a:xfrm>
            <a:off x="6269038" y="2908300"/>
            <a:ext cx="2460625" cy="663575"/>
            <a:chOff x="464" y="2126"/>
            <a:chExt cx="1550" cy="418"/>
          </a:xfrm>
        </p:grpSpPr>
        <p:sp>
          <p:nvSpPr>
            <p:cNvPr id="19" name="Text Box 32">
              <a:extLst>
                <a:ext uri="{FF2B5EF4-FFF2-40B4-BE49-F238E27FC236}">
                  <a16:creationId xmlns:a16="http://schemas.microsoft.com/office/drawing/2014/main" id="{44A5379D-210B-4E58-B287-741BE0EC8A64}"/>
                </a:ext>
              </a:extLst>
            </p:cNvPr>
            <p:cNvSpPr txBox="1">
              <a:spLocks noChangeArrowheads="1"/>
            </p:cNvSpPr>
            <p:nvPr/>
          </p:nvSpPr>
          <p:spPr bwMode="auto">
            <a:xfrm>
              <a:off x="782" y="2189"/>
              <a:ext cx="1232"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a:spcBef>
                  <a:spcPct val="50000"/>
                </a:spcBef>
                <a:defRPr/>
              </a:pPr>
              <a:r>
                <a:rPr lang="ru-RU" sz="2400" dirty="0">
                  <a:latin typeface="Arial" charset="0"/>
                  <a:cs typeface="+mn-cs"/>
                </a:rPr>
                <a:t>  Что плохо?</a:t>
              </a:r>
            </a:p>
          </p:txBody>
        </p:sp>
        <p:sp>
          <p:nvSpPr>
            <p:cNvPr id="24590" name="Oval 33">
              <a:extLst>
                <a:ext uri="{FF2B5EF4-FFF2-40B4-BE49-F238E27FC236}">
                  <a16:creationId xmlns:a16="http://schemas.microsoft.com/office/drawing/2014/main" id="{62D1E52A-09FD-45C3-82EE-45B4327C9F4F}"/>
                </a:ext>
              </a:extLst>
            </p:cNvPr>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ru-RU" sz="4400">
                  <a:solidFill>
                    <a:schemeClr val="bg1"/>
                  </a:solidFill>
                  <a:latin typeface="Arial Black" panose="020B0A04020102020204" pitchFamily="34" charset="0"/>
                </a:rPr>
                <a:t>?</a:t>
              </a:r>
              <a:endParaRPr lang="ru-RU" altLang="ru-RU" sz="4400">
                <a:solidFill>
                  <a:schemeClr val="bg1"/>
                </a:solidFill>
                <a:latin typeface="Arial Black" panose="020B0A040201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par>
                          <p:cTn id="16" fill="hold" nodeType="afterGroup">
                            <p:stCondLst>
                              <p:cond delay="500"/>
                            </p:stCondLst>
                            <p:childTnLst>
                              <p:par>
                                <p:cTn id="17" presetID="9"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dissolve">
                                      <p:cBhvr>
                                        <p:cTn id="24" dur="500"/>
                                        <p:tgtEl>
                                          <p:spTgt spid="13"/>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dissolve">
                                      <p:cBhvr>
                                        <p:cTn id="35" dur="500"/>
                                        <p:tgtEl>
                                          <p:spTgt spid="16"/>
                                        </p:tgtEl>
                                      </p:cBhvr>
                                    </p:animEffect>
                                  </p:childTnLst>
                                </p:cTn>
                              </p:par>
                              <p:par>
                                <p:cTn id="36" presetID="9" presetClass="entr" presetSubtype="0" fill="hold" nodeType="withEffect">
                                  <p:stCondLst>
                                    <p:cond delay="0"/>
                                  </p:stCondLst>
                                  <p:childTnLst>
                                    <p:set>
                                      <p:cBhvr>
                                        <p:cTn id="37" dur="1" fill="hold">
                                          <p:stCondLst>
                                            <p:cond delay="0"/>
                                          </p:stCondLst>
                                        </p:cTn>
                                        <p:tgtEl>
                                          <p:spTgt spid="98306"/>
                                        </p:tgtEl>
                                        <p:attrNameLst>
                                          <p:attrName>style.visibility</p:attrName>
                                        </p:attrNameLst>
                                      </p:cBhvr>
                                      <p:to>
                                        <p:strVal val="visible"/>
                                      </p:to>
                                    </p:set>
                                    <p:animEffect transition="in" filter="dissolve">
                                      <p:cBhvr>
                                        <p:cTn id="38" dur="500"/>
                                        <p:tgtEl>
                                          <p:spTgt spid="98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12" grpId="0" animBg="1"/>
      <p:bldP spid="14" grpId="0" animBg="1"/>
      <p:bldP spid="15" grpId="0"/>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9AFB9F7-1193-4F17-853B-34F97ACC0348}"/>
              </a:ext>
            </a:extLst>
          </p:cNvPr>
          <p:cNvSpPr>
            <a:spLocks noGrp="1" noChangeArrowheads="1"/>
          </p:cNvSpPr>
          <p:nvPr>
            <p:ph type="ctrTitle"/>
          </p:nvPr>
        </p:nvSpPr>
        <p:spPr>
          <a:xfrm>
            <a:off x="300038" y="1760538"/>
            <a:ext cx="8653462" cy="1487487"/>
          </a:xfrm>
        </p:spPr>
        <p:txBody>
          <a:bodyPr/>
          <a:lstStyle/>
          <a:p>
            <a:pPr eaLnBrk="1" hangingPunct="1">
              <a:defRPr/>
            </a:pPr>
            <a:r>
              <a:rPr lang="ru-RU" sz="6000" dirty="0">
                <a:solidFill>
                  <a:schemeClr val="accent6">
                    <a:lumMod val="20000"/>
                    <a:lumOff val="80000"/>
                  </a:schemeClr>
                </a:solidFill>
              </a:rPr>
              <a:t>Создание </a:t>
            </a:r>
            <a:r>
              <a:rPr lang="ru-RU" sz="6000" dirty="0" err="1">
                <a:solidFill>
                  <a:schemeClr val="accent6">
                    <a:lumMod val="20000"/>
                    <a:lumOff val="80000"/>
                  </a:schemeClr>
                </a:solidFill>
              </a:rPr>
              <a:t>веб-сайтов</a:t>
            </a:r>
            <a:endParaRPr lang="ru-RU" sz="6000" dirty="0">
              <a:solidFill>
                <a:schemeClr val="accent6">
                  <a:lumMod val="20000"/>
                  <a:lumOff val="80000"/>
                </a:schemeClr>
              </a:solidFill>
            </a:endParaRPr>
          </a:p>
        </p:txBody>
      </p:sp>
      <p:sp>
        <p:nvSpPr>
          <p:cNvPr id="53252" name="Rectangle 4">
            <a:extLst>
              <a:ext uri="{FF2B5EF4-FFF2-40B4-BE49-F238E27FC236}">
                <a16:creationId xmlns:a16="http://schemas.microsoft.com/office/drawing/2014/main" id="{41518BE9-3205-466D-9FAE-3353979C8440}"/>
              </a:ext>
            </a:extLst>
          </p:cNvPr>
          <p:cNvSpPr>
            <a:spLocks noGrp="1" noChangeArrowheads="1"/>
          </p:cNvSpPr>
          <p:nvPr>
            <p:ph type="subTitle" idx="1"/>
          </p:nvPr>
        </p:nvSpPr>
        <p:spPr>
          <a:xfrm>
            <a:off x="0" y="4387850"/>
            <a:ext cx="9144000" cy="1381125"/>
          </a:xfrm>
        </p:spPr>
        <p:txBody>
          <a:bodyPr/>
          <a:lstStyle/>
          <a:p>
            <a:pPr marL="1257300" indent="-1257300" eaLnBrk="1" hangingPunct="1">
              <a:lnSpc>
                <a:spcPct val="90000"/>
              </a:lnSpc>
              <a:defRPr/>
            </a:pPr>
            <a:r>
              <a:rPr lang="ru-RU" dirty="0">
                <a:solidFill>
                  <a:srgbClr val="000000"/>
                </a:solidFill>
              </a:rPr>
              <a:t>Веб-сайты и веб-страницы </a:t>
            </a:r>
          </a:p>
        </p:txBody>
      </p:sp>
      <p:sp>
        <p:nvSpPr>
          <p:cNvPr id="7172" name="Номер слайда 5">
            <a:extLst>
              <a:ext uri="{FF2B5EF4-FFF2-40B4-BE49-F238E27FC236}">
                <a16:creationId xmlns:a16="http://schemas.microsoft.com/office/drawing/2014/main" id="{58FE08DA-778B-44A0-A69E-FF8C31F9F5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1335590-3B62-4B25-B7D5-C2CDD6C85196}" type="slidenum">
              <a:rPr lang="ru-RU" altLang="ru-RU" sz="1400"/>
              <a:pPr>
                <a:spcBef>
                  <a:spcPct val="0"/>
                </a:spcBef>
                <a:buFontTx/>
                <a:buNone/>
              </a:pPr>
              <a:t>2</a:t>
            </a:fld>
            <a:endParaRPr lang="ru-RU" altLang="ru-RU"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Заголовок 1">
            <a:extLst>
              <a:ext uri="{FF2B5EF4-FFF2-40B4-BE49-F238E27FC236}">
                <a16:creationId xmlns:a16="http://schemas.microsoft.com/office/drawing/2014/main" id="{112D5C03-A964-4398-AB55-38C4651B4BE2}"/>
              </a:ext>
            </a:extLst>
          </p:cNvPr>
          <p:cNvSpPr>
            <a:spLocks noGrp="1"/>
          </p:cNvSpPr>
          <p:nvPr>
            <p:ph type="title"/>
          </p:nvPr>
        </p:nvSpPr>
        <p:spPr>
          <a:xfrm>
            <a:off x="311150" y="301625"/>
            <a:ext cx="8375650" cy="471488"/>
          </a:xfrm>
        </p:spPr>
        <p:txBody>
          <a:bodyPr/>
          <a:lstStyle/>
          <a:p>
            <a:r>
              <a:rPr lang="ru-RU" altLang="ru-RU"/>
              <a:t>Применение специальных символов</a:t>
            </a:r>
          </a:p>
        </p:txBody>
      </p:sp>
      <p:sp>
        <p:nvSpPr>
          <p:cNvPr id="25603" name="Номер слайда 2">
            <a:extLst>
              <a:ext uri="{FF2B5EF4-FFF2-40B4-BE49-F238E27FC236}">
                <a16:creationId xmlns:a16="http://schemas.microsoft.com/office/drawing/2014/main" id="{0D6DC88F-F085-433D-8F70-1FED866C5B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A75F167-4724-40D7-9698-F6EA5BAFBF59}" type="slidenum">
              <a:rPr lang="ru-RU" altLang="ru-RU" sz="1400"/>
              <a:pPr>
                <a:spcBef>
                  <a:spcPct val="0"/>
                </a:spcBef>
                <a:buFontTx/>
                <a:buNone/>
              </a:pPr>
              <a:t>20</a:t>
            </a:fld>
            <a:endParaRPr lang="ru-RU" altLang="ru-RU" sz="1400"/>
          </a:p>
        </p:txBody>
      </p:sp>
      <p:sp>
        <p:nvSpPr>
          <p:cNvPr id="7" name="Прямоугольник 6">
            <a:extLst>
              <a:ext uri="{FF2B5EF4-FFF2-40B4-BE49-F238E27FC236}">
                <a16:creationId xmlns:a16="http://schemas.microsoft.com/office/drawing/2014/main" id="{FE6F6E3D-C61A-4DF0-842D-01CA046095AB}"/>
              </a:ext>
            </a:extLst>
          </p:cNvPr>
          <p:cNvSpPr/>
          <p:nvPr/>
        </p:nvSpPr>
        <p:spPr>
          <a:xfrm>
            <a:off x="393700" y="811213"/>
            <a:ext cx="4564063" cy="461962"/>
          </a:xfrm>
          <a:prstGeom prst="rect">
            <a:avLst/>
          </a:prstGeom>
        </p:spPr>
        <p:txBody>
          <a:bodyPr wrap="none">
            <a:spAutoFit/>
          </a:bodyPr>
          <a:lstStyle/>
          <a:p>
            <a:pPr eaLnBrk="1" hangingPunct="1">
              <a:defRPr/>
            </a:pPr>
            <a:r>
              <a:rPr lang="ru-RU" sz="2400" b="1" dirty="0">
                <a:solidFill>
                  <a:srgbClr val="000000"/>
                </a:solidFill>
                <a:latin typeface="+mn-lt"/>
                <a:ea typeface="Times New Roman" pitchFamily="18" charset="0"/>
                <a:cs typeface="Courier New" pitchFamily="49" charset="0"/>
              </a:rPr>
              <a:t>Угловые скобки</a:t>
            </a:r>
            <a:r>
              <a:rPr lang="ru-RU" sz="2400" dirty="0">
                <a:solidFill>
                  <a:srgbClr val="000000"/>
                </a:solidFill>
                <a:latin typeface="+mn-lt"/>
                <a:ea typeface="Times New Roman" pitchFamily="18" charset="0"/>
                <a:cs typeface="Courier New" pitchFamily="49" charset="0"/>
              </a:rPr>
              <a:t> (</a:t>
            </a:r>
            <a:r>
              <a:rPr lang="en-US" sz="2400" b="1" dirty="0">
                <a:solidFill>
                  <a:srgbClr val="0000FF"/>
                </a:solidFill>
                <a:latin typeface="Courier New" pitchFamily="49" charset="0"/>
                <a:ea typeface="Times New Roman" pitchFamily="18" charset="0"/>
                <a:cs typeface="Courier New" pitchFamily="49" charset="0"/>
              </a:rPr>
              <a:t>&amp;</a:t>
            </a:r>
            <a:r>
              <a:rPr lang="en-US" sz="2400" b="1" dirty="0" err="1">
                <a:solidFill>
                  <a:srgbClr val="0000FF"/>
                </a:solidFill>
                <a:latin typeface="Courier New" pitchFamily="49" charset="0"/>
                <a:ea typeface="Times New Roman" pitchFamily="18" charset="0"/>
                <a:cs typeface="Courier New" pitchFamily="49" charset="0"/>
              </a:rPr>
              <a:t>lt</a:t>
            </a:r>
            <a:r>
              <a:rPr lang="en-US" sz="2400" b="1" dirty="0">
                <a:solidFill>
                  <a:srgbClr val="0000FF"/>
                </a:solidFill>
                <a:latin typeface="Courier New" pitchFamily="49" charset="0"/>
                <a:ea typeface="Times New Roman" pitchFamily="18" charset="0"/>
                <a:cs typeface="Courier New" pitchFamily="49" charset="0"/>
              </a:rPr>
              <a:t>; &amp;</a:t>
            </a:r>
            <a:r>
              <a:rPr lang="en-US" sz="2400" b="1" dirty="0" err="1">
                <a:solidFill>
                  <a:srgbClr val="0000FF"/>
                </a:solidFill>
                <a:latin typeface="Courier New" pitchFamily="49" charset="0"/>
                <a:ea typeface="Times New Roman" pitchFamily="18" charset="0"/>
                <a:cs typeface="Courier New" pitchFamily="49" charset="0"/>
              </a:rPr>
              <a:t>gt</a:t>
            </a:r>
            <a:r>
              <a:rPr lang="en-US" sz="2400" b="1" dirty="0">
                <a:solidFill>
                  <a:srgbClr val="0000FF"/>
                </a:solidFill>
                <a:latin typeface="Courier New" pitchFamily="49" charset="0"/>
                <a:ea typeface="Times New Roman" pitchFamily="18" charset="0"/>
                <a:cs typeface="Courier New" pitchFamily="49" charset="0"/>
              </a:rPr>
              <a:t>;</a:t>
            </a:r>
            <a:r>
              <a:rPr lang="ru-RU" sz="2400" dirty="0">
                <a:solidFill>
                  <a:srgbClr val="000000"/>
                </a:solidFill>
                <a:latin typeface="+mn-lt"/>
                <a:ea typeface="Times New Roman" pitchFamily="18" charset="0"/>
                <a:cs typeface="Courier New" pitchFamily="49" charset="0"/>
              </a:rPr>
              <a:t>)</a:t>
            </a:r>
            <a:endParaRPr lang="ru-RU" dirty="0">
              <a:latin typeface="+mn-lt"/>
              <a:cs typeface="+mn-cs"/>
            </a:endParaRPr>
          </a:p>
        </p:txBody>
      </p:sp>
      <p:sp>
        <p:nvSpPr>
          <p:cNvPr id="12" name="Rectangle 8">
            <a:extLst>
              <a:ext uri="{FF2B5EF4-FFF2-40B4-BE49-F238E27FC236}">
                <a16:creationId xmlns:a16="http://schemas.microsoft.com/office/drawing/2014/main" id="{F96EFF14-1CE4-404F-B6AE-8BDE47CC24CA}"/>
              </a:ext>
            </a:extLst>
          </p:cNvPr>
          <p:cNvSpPr>
            <a:spLocks noChangeArrowheads="1"/>
          </p:cNvSpPr>
          <p:nvPr/>
        </p:nvSpPr>
        <p:spPr bwMode="auto">
          <a:xfrm>
            <a:off x="700088" y="1323975"/>
            <a:ext cx="5248275" cy="468313"/>
          </a:xfrm>
          <a:prstGeom prst="rect">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a:lstStyle/>
          <a:p>
            <a:pPr eaLnBrk="1" hangingPunct="1">
              <a:defRPr/>
            </a:pPr>
            <a:r>
              <a:rPr lang="en-US" sz="2400" b="1" dirty="0">
                <a:latin typeface="Courier New" pitchFamily="49" charset="0"/>
                <a:cs typeface="Courier New" pitchFamily="49" charset="0"/>
              </a:rPr>
              <a:t>&lt;p&gt;</a:t>
            </a:r>
            <a:r>
              <a:rPr lang="ru-RU" sz="2400" b="1" dirty="0">
                <a:latin typeface="Courier New" pitchFamily="49" charset="0"/>
                <a:cs typeface="Courier New" pitchFamily="49" charset="0"/>
              </a:rPr>
              <a:t>Верно ли, что </a:t>
            </a:r>
            <a:r>
              <a:rPr lang="en-US" sz="2400" b="1" dirty="0">
                <a:latin typeface="Courier New" pitchFamily="49" charset="0"/>
                <a:cs typeface="Courier New" pitchFamily="49" charset="0"/>
              </a:rPr>
              <a:t>X &lt; Y?&lt;/p&gt;</a:t>
            </a:r>
            <a:r>
              <a:rPr lang="ru-RU" sz="2400" b="1" dirty="0">
                <a:latin typeface="Courier New" pitchFamily="49" charset="0"/>
                <a:cs typeface="Courier New" pitchFamily="49" charset="0"/>
              </a:rPr>
              <a:t> </a:t>
            </a:r>
          </a:p>
        </p:txBody>
      </p:sp>
      <p:grpSp>
        <p:nvGrpSpPr>
          <p:cNvPr id="2" name="Group 34">
            <a:extLst>
              <a:ext uri="{FF2B5EF4-FFF2-40B4-BE49-F238E27FC236}">
                <a16:creationId xmlns:a16="http://schemas.microsoft.com/office/drawing/2014/main" id="{0D86C579-359B-44E8-A1ED-A949005C4622}"/>
              </a:ext>
            </a:extLst>
          </p:cNvPr>
          <p:cNvGrpSpPr>
            <a:grpSpLocks/>
          </p:cNvGrpSpPr>
          <p:nvPr/>
        </p:nvGrpSpPr>
        <p:grpSpPr bwMode="auto">
          <a:xfrm>
            <a:off x="563563" y="2095500"/>
            <a:ext cx="3429000" cy="663575"/>
            <a:chOff x="464" y="2126"/>
            <a:chExt cx="2160" cy="418"/>
          </a:xfrm>
        </p:grpSpPr>
        <p:sp>
          <p:nvSpPr>
            <p:cNvPr id="18" name="Text Box 32">
              <a:extLst>
                <a:ext uri="{FF2B5EF4-FFF2-40B4-BE49-F238E27FC236}">
                  <a16:creationId xmlns:a16="http://schemas.microsoft.com/office/drawing/2014/main" id="{1BEEDBB5-701A-4BC3-9BF5-452D3E8555DA}"/>
                </a:ext>
              </a:extLst>
            </p:cNvPr>
            <p:cNvSpPr txBox="1">
              <a:spLocks noChangeArrowheads="1"/>
            </p:cNvSpPr>
            <p:nvPr/>
          </p:nvSpPr>
          <p:spPr bwMode="auto">
            <a:xfrm>
              <a:off x="782" y="2189"/>
              <a:ext cx="1842"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a:spcBef>
                  <a:spcPct val="50000"/>
                </a:spcBef>
                <a:defRPr/>
              </a:pPr>
              <a:r>
                <a:rPr lang="ru-RU" sz="2400" dirty="0">
                  <a:latin typeface="Arial" charset="0"/>
                  <a:cs typeface="+mn-cs"/>
                </a:rPr>
                <a:t>  В чём проблема?</a:t>
              </a:r>
            </a:p>
          </p:txBody>
        </p:sp>
        <p:sp>
          <p:nvSpPr>
            <p:cNvPr id="25611" name="Oval 33">
              <a:extLst>
                <a:ext uri="{FF2B5EF4-FFF2-40B4-BE49-F238E27FC236}">
                  <a16:creationId xmlns:a16="http://schemas.microsoft.com/office/drawing/2014/main" id="{F48C95B6-2AE8-438F-914E-621E1B60C223}"/>
                </a:ext>
              </a:extLst>
            </p:cNvPr>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ru-RU" sz="4400">
                  <a:solidFill>
                    <a:schemeClr val="bg1"/>
                  </a:solidFill>
                  <a:latin typeface="Arial Black" panose="020B0A04020102020204" pitchFamily="34" charset="0"/>
                </a:rPr>
                <a:t>?</a:t>
              </a:r>
              <a:endParaRPr lang="ru-RU" altLang="ru-RU" sz="4400">
                <a:solidFill>
                  <a:schemeClr val="bg1"/>
                </a:solidFill>
                <a:latin typeface="Arial Black" panose="020B0A04020102020204" pitchFamily="34" charset="0"/>
              </a:endParaRPr>
            </a:p>
          </p:txBody>
        </p:sp>
      </p:grpSp>
      <p:sp>
        <p:nvSpPr>
          <p:cNvPr id="20" name="Овал 19">
            <a:extLst>
              <a:ext uri="{FF2B5EF4-FFF2-40B4-BE49-F238E27FC236}">
                <a16:creationId xmlns:a16="http://schemas.microsoft.com/office/drawing/2014/main" id="{C2A1E5F1-7EC1-4ADD-B49D-7FE0540648A7}"/>
              </a:ext>
            </a:extLst>
          </p:cNvPr>
          <p:cNvSpPr/>
          <p:nvPr/>
        </p:nvSpPr>
        <p:spPr bwMode="auto">
          <a:xfrm>
            <a:off x="4175125" y="1366838"/>
            <a:ext cx="361950" cy="361950"/>
          </a:xfrm>
          <a:prstGeom prst="ellipse">
            <a:avLst/>
          </a:prstGeom>
          <a:solidFill>
            <a:srgbClr val="FF0000">
              <a:alpha val="57000"/>
            </a:srgbClr>
          </a:solidFill>
          <a:ln w="12700" cap="flat" cmpd="sng" algn="ctr">
            <a:noFill/>
            <a:prstDash val="solid"/>
            <a:round/>
            <a:headEnd type="none" w="med" len="med"/>
            <a:tailEnd type="triangle" w="lg" len="lg"/>
          </a:ln>
          <a:effectLst>
            <a:outerShdw blurRad="50800" dist="38100" dir="2700000" algn="tl" rotWithShape="0">
              <a:prstClr val="black">
                <a:alpha val="40000"/>
              </a:prstClr>
            </a:outerShdw>
          </a:effectLst>
        </p:spPr>
        <p:txBody>
          <a:bodyPr/>
          <a:lstStyle/>
          <a:p>
            <a:pPr eaLnBrk="1" hangingPunct="1">
              <a:defRPr/>
            </a:pPr>
            <a:endParaRPr lang="ru-RU">
              <a:latin typeface="Arial" charset="0"/>
              <a:cs typeface="+mn-cs"/>
            </a:endParaRPr>
          </a:p>
        </p:txBody>
      </p:sp>
      <p:sp>
        <p:nvSpPr>
          <p:cNvPr id="21" name="AutoShape 10">
            <a:extLst>
              <a:ext uri="{FF2B5EF4-FFF2-40B4-BE49-F238E27FC236}">
                <a16:creationId xmlns:a16="http://schemas.microsoft.com/office/drawing/2014/main" id="{67508C4F-C317-4985-BFF5-369D5F8905CF}"/>
              </a:ext>
            </a:extLst>
          </p:cNvPr>
          <p:cNvSpPr>
            <a:spLocks noChangeArrowheads="1"/>
          </p:cNvSpPr>
          <p:nvPr/>
        </p:nvSpPr>
        <p:spPr bwMode="auto">
          <a:xfrm>
            <a:off x="4508500" y="2117725"/>
            <a:ext cx="1811338" cy="471488"/>
          </a:xfrm>
          <a:prstGeom prst="wedgeRoundRectCallout">
            <a:avLst>
              <a:gd name="adj1" fmla="val -55728"/>
              <a:gd name="adj2" fmla="val -135043"/>
              <a:gd name="adj3" fmla="val 16667"/>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400" b="1" dirty="0">
                <a:latin typeface="Courier New" pitchFamily="49" charset="0"/>
                <a:cs typeface="Courier New" pitchFamily="49" charset="0"/>
              </a:rPr>
              <a:t>X </a:t>
            </a:r>
            <a:r>
              <a:rPr lang="en-US" sz="2400" b="1" dirty="0">
                <a:solidFill>
                  <a:srgbClr val="0000FF"/>
                </a:solidFill>
                <a:latin typeface="Courier New" pitchFamily="49" charset="0"/>
                <a:cs typeface="Courier New" pitchFamily="49" charset="0"/>
              </a:rPr>
              <a:t>&amp;</a:t>
            </a:r>
            <a:r>
              <a:rPr lang="en-US" sz="2400" b="1" dirty="0" err="1">
                <a:solidFill>
                  <a:srgbClr val="0000FF"/>
                </a:solidFill>
                <a:latin typeface="Courier New" pitchFamily="49" charset="0"/>
                <a:cs typeface="Courier New" pitchFamily="49" charset="0"/>
              </a:rPr>
              <a:t>lt</a:t>
            </a:r>
            <a:r>
              <a:rPr lang="en-US" sz="2400" b="1" dirty="0">
                <a:solidFill>
                  <a:srgbClr val="0000FF"/>
                </a:solidFill>
                <a:latin typeface="Courier New" pitchFamily="49" charset="0"/>
                <a:cs typeface="Courier New" pitchFamily="49" charset="0"/>
              </a:rPr>
              <a:t>;</a:t>
            </a:r>
            <a:r>
              <a:rPr lang="en-US" sz="2400" b="1" dirty="0">
                <a:latin typeface="Courier New" pitchFamily="49" charset="0"/>
                <a:cs typeface="Courier New" pitchFamily="49" charset="0"/>
              </a:rPr>
              <a:t> Y</a:t>
            </a:r>
            <a:endParaRPr lang="ru-RU" sz="2400" b="1" dirty="0">
              <a:latin typeface="Courier New" pitchFamily="49" charset="0"/>
              <a:cs typeface="Courier New" pitchFamily="49" charset="0"/>
            </a:endParaRPr>
          </a:p>
        </p:txBody>
      </p:sp>
      <p:sp>
        <p:nvSpPr>
          <p:cNvPr id="22" name="AutoShape 10">
            <a:extLst>
              <a:ext uri="{FF2B5EF4-FFF2-40B4-BE49-F238E27FC236}">
                <a16:creationId xmlns:a16="http://schemas.microsoft.com/office/drawing/2014/main" id="{BEB6F93B-159D-455C-B0F7-063C0A65040A}"/>
              </a:ext>
            </a:extLst>
          </p:cNvPr>
          <p:cNvSpPr>
            <a:spLocks noChangeArrowheads="1"/>
          </p:cNvSpPr>
          <p:nvPr/>
        </p:nvSpPr>
        <p:spPr bwMode="auto">
          <a:xfrm>
            <a:off x="2344738" y="3014663"/>
            <a:ext cx="1811337" cy="733425"/>
          </a:xfrm>
          <a:prstGeom prst="wedgeRoundRectCallout">
            <a:avLst>
              <a:gd name="adj1" fmla="val -33728"/>
              <a:gd name="adj2" fmla="val -110352"/>
              <a:gd name="adj3" fmla="val 16667"/>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400" dirty="0">
                <a:latin typeface="+mn-lt"/>
                <a:cs typeface="Courier New" pitchFamily="49" charset="0"/>
              </a:rPr>
              <a:t>это начало тэга?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childTnLst>
                          </p:cTn>
                        </p:par>
                        <p:par>
                          <p:cTn id="11" fill="hold" nodeType="afterGroup">
                            <p:stCondLst>
                              <p:cond delay="500"/>
                            </p:stCondLst>
                            <p:childTnLst>
                              <p:par>
                                <p:cTn id="12" presetID="9"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dissolve">
                                      <p:cBhvr>
                                        <p:cTn id="14" dur="500"/>
                                        <p:tgtEl>
                                          <p:spTgt spid="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dissolve">
                                      <p:cBhvr>
                                        <p:cTn id="19" dur="500"/>
                                        <p:tgtEl>
                                          <p:spTgt spid="2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dissolve">
                                      <p:cBhvr>
                                        <p:cTn id="24" dur="500"/>
                                        <p:tgtEl>
                                          <p:spTgt spid="2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dissolve">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animBg="1"/>
      <p:bldP spid="20" grpId="0" animBg="1"/>
      <p:bldP spid="21" grpId="0" animBg="1"/>
      <p:bldP spid="2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Заголовок 1">
            <a:extLst>
              <a:ext uri="{FF2B5EF4-FFF2-40B4-BE49-F238E27FC236}">
                <a16:creationId xmlns:a16="http://schemas.microsoft.com/office/drawing/2014/main" id="{5FF78406-6DB0-4498-8611-0E751C629E7F}"/>
              </a:ext>
            </a:extLst>
          </p:cNvPr>
          <p:cNvSpPr>
            <a:spLocks noGrp="1"/>
          </p:cNvSpPr>
          <p:nvPr>
            <p:ph type="title"/>
          </p:nvPr>
        </p:nvSpPr>
        <p:spPr>
          <a:xfrm>
            <a:off x="311150" y="301625"/>
            <a:ext cx="8375650" cy="471488"/>
          </a:xfrm>
        </p:spPr>
        <p:txBody>
          <a:bodyPr/>
          <a:lstStyle/>
          <a:p>
            <a:r>
              <a:rPr lang="ru-RU" altLang="ru-RU"/>
              <a:t>Маркированные списки</a:t>
            </a:r>
          </a:p>
        </p:txBody>
      </p:sp>
      <p:sp>
        <p:nvSpPr>
          <p:cNvPr id="26627" name="Номер слайда 2">
            <a:extLst>
              <a:ext uri="{FF2B5EF4-FFF2-40B4-BE49-F238E27FC236}">
                <a16:creationId xmlns:a16="http://schemas.microsoft.com/office/drawing/2014/main" id="{4F196592-BDB6-46CB-A41D-B5FCCE12C7D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DBFFA16-831F-4659-A2EA-2587916CDFCD}" type="slidenum">
              <a:rPr lang="ru-RU" altLang="ru-RU" sz="1400"/>
              <a:pPr>
                <a:spcBef>
                  <a:spcPct val="0"/>
                </a:spcBef>
                <a:buFontTx/>
                <a:buNone/>
              </a:pPr>
              <a:t>21</a:t>
            </a:fld>
            <a:endParaRPr lang="ru-RU" altLang="ru-RU" sz="1400"/>
          </a:p>
        </p:txBody>
      </p:sp>
      <p:sp>
        <p:nvSpPr>
          <p:cNvPr id="4" name="Rectangle 4">
            <a:extLst>
              <a:ext uri="{FF2B5EF4-FFF2-40B4-BE49-F238E27FC236}">
                <a16:creationId xmlns:a16="http://schemas.microsoft.com/office/drawing/2014/main" id="{595D8A2E-9B08-4786-BE74-23D23BA81F04}"/>
              </a:ext>
            </a:extLst>
          </p:cNvPr>
          <p:cNvSpPr>
            <a:spLocks noChangeArrowheads="1"/>
          </p:cNvSpPr>
          <p:nvPr/>
        </p:nvSpPr>
        <p:spPr bwMode="auto">
          <a:xfrm>
            <a:off x="860425" y="2197100"/>
            <a:ext cx="2728913" cy="2284413"/>
          </a:xfrm>
          <a:prstGeom prst="rect">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wrap="none"/>
          <a:lstStyle/>
          <a:p>
            <a:pPr eaLnBrk="1" hangingPunct="1">
              <a:spcBef>
                <a:spcPct val="20000"/>
              </a:spcBef>
              <a:defRPr/>
            </a:pPr>
            <a:r>
              <a:rPr lang="ru-RU" sz="2400" b="1" dirty="0">
                <a:latin typeface="Courier New" pitchFamily="49" charset="0"/>
                <a:cs typeface="+mn-cs"/>
              </a:rPr>
              <a:t>&lt;</a:t>
            </a:r>
            <a:r>
              <a:rPr lang="ru-RU" sz="2400" b="1" dirty="0" err="1">
                <a:solidFill>
                  <a:srgbClr val="FF0000"/>
                </a:solidFill>
                <a:latin typeface="Courier New" pitchFamily="49" charset="0"/>
                <a:cs typeface="+mn-cs"/>
              </a:rPr>
              <a:t>ul</a:t>
            </a:r>
            <a:r>
              <a:rPr lang="ru-RU" sz="2400" b="1" dirty="0">
                <a:latin typeface="Courier New" pitchFamily="49" charset="0"/>
                <a:cs typeface="+mn-cs"/>
              </a:rPr>
              <a:t>&gt;</a:t>
            </a:r>
          </a:p>
          <a:p>
            <a:pPr eaLnBrk="1" hangingPunct="1">
              <a:spcBef>
                <a:spcPct val="20000"/>
              </a:spcBef>
              <a:defRPr/>
            </a:pPr>
            <a:r>
              <a:rPr lang="ru-RU" sz="2400" b="1" dirty="0">
                <a:latin typeface="Courier New" pitchFamily="49" charset="0"/>
                <a:cs typeface="+mn-cs"/>
              </a:rPr>
              <a:t>&lt;</a:t>
            </a:r>
            <a:r>
              <a:rPr lang="ru-RU" sz="2400" b="1" dirty="0" err="1">
                <a:solidFill>
                  <a:schemeClr val="hlink"/>
                </a:solidFill>
                <a:latin typeface="Courier New" pitchFamily="49" charset="0"/>
                <a:cs typeface="+mn-cs"/>
              </a:rPr>
              <a:t>li</a:t>
            </a:r>
            <a:r>
              <a:rPr lang="ru-RU" sz="2400" b="1" dirty="0">
                <a:latin typeface="Courier New" pitchFamily="49" charset="0"/>
                <a:cs typeface="+mn-cs"/>
              </a:rPr>
              <a:t>&gt;Вася&lt;</a:t>
            </a:r>
            <a:r>
              <a:rPr lang="en-US" sz="2400" b="1" dirty="0">
                <a:latin typeface="Courier New" pitchFamily="49" charset="0"/>
                <a:cs typeface="+mn-cs"/>
              </a:rPr>
              <a:t>/</a:t>
            </a:r>
            <a:r>
              <a:rPr lang="ru-RU" sz="2400" b="1" dirty="0" err="1">
                <a:solidFill>
                  <a:schemeClr val="hlink"/>
                </a:solidFill>
                <a:latin typeface="Courier New" pitchFamily="49" charset="0"/>
                <a:cs typeface="+mn-cs"/>
              </a:rPr>
              <a:t>li</a:t>
            </a:r>
            <a:r>
              <a:rPr lang="ru-RU" sz="2400" b="1" dirty="0">
                <a:latin typeface="Courier New" pitchFamily="49" charset="0"/>
                <a:cs typeface="+mn-cs"/>
              </a:rPr>
              <a:t>&gt;    </a:t>
            </a:r>
          </a:p>
          <a:p>
            <a:pPr eaLnBrk="1" hangingPunct="1">
              <a:spcBef>
                <a:spcPct val="20000"/>
              </a:spcBef>
              <a:defRPr/>
            </a:pPr>
            <a:r>
              <a:rPr lang="ru-RU" sz="2400" b="1" dirty="0">
                <a:latin typeface="Courier New" pitchFamily="49" charset="0"/>
                <a:cs typeface="+mn-cs"/>
              </a:rPr>
              <a:t>&lt;</a:t>
            </a:r>
            <a:r>
              <a:rPr lang="ru-RU" sz="2400" b="1" dirty="0" err="1">
                <a:solidFill>
                  <a:schemeClr val="hlink"/>
                </a:solidFill>
                <a:latin typeface="Courier New" pitchFamily="49" charset="0"/>
                <a:cs typeface="+mn-cs"/>
              </a:rPr>
              <a:t>li</a:t>
            </a:r>
            <a:r>
              <a:rPr lang="ru-RU" sz="2400" b="1" dirty="0">
                <a:latin typeface="Courier New" pitchFamily="49" charset="0"/>
                <a:cs typeface="+mn-cs"/>
              </a:rPr>
              <a:t>&gt;Петя&lt;</a:t>
            </a:r>
            <a:r>
              <a:rPr lang="en-US" sz="2400" b="1" dirty="0">
                <a:latin typeface="Courier New" pitchFamily="49" charset="0"/>
                <a:cs typeface="+mn-cs"/>
              </a:rPr>
              <a:t>/</a:t>
            </a:r>
            <a:r>
              <a:rPr lang="ru-RU" sz="2400" b="1" dirty="0" err="1">
                <a:solidFill>
                  <a:schemeClr val="hlink"/>
                </a:solidFill>
                <a:latin typeface="Courier New" pitchFamily="49" charset="0"/>
                <a:cs typeface="+mn-cs"/>
              </a:rPr>
              <a:t>li</a:t>
            </a:r>
            <a:r>
              <a:rPr lang="ru-RU" sz="2400" b="1" dirty="0">
                <a:latin typeface="Courier New" pitchFamily="49" charset="0"/>
                <a:cs typeface="+mn-cs"/>
              </a:rPr>
              <a:t>&gt;</a:t>
            </a:r>
          </a:p>
          <a:p>
            <a:pPr eaLnBrk="1" hangingPunct="1">
              <a:spcBef>
                <a:spcPct val="20000"/>
              </a:spcBef>
              <a:defRPr/>
            </a:pPr>
            <a:r>
              <a:rPr lang="ru-RU" sz="2400" b="1" dirty="0">
                <a:latin typeface="Courier New" pitchFamily="49" charset="0"/>
                <a:cs typeface="+mn-cs"/>
              </a:rPr>
              <a:t>&lt;</a:t>
            </a:r>
            <a:r>
              <a:rPr lang="ru-RU" sz="2400" b="1" dirty="0" err="1">
                <a:solidFill>
                  <a:schemeClr val="hlink"/>
                </a:solidFill>
                <a:latin typeface="Courier New" pitchFamily="49" charset="0"/>
                <a:cs typeface="+mn-cs"/>
              </a:rPr>
              <a:t>li</a:t>
            </a:r>
            <a:r>
              <a:rPr lang="ru-RU" sz="2400" b="1" dirty="0">
                <a:latin typeface="Courier New" pitchFamily="49" charset="0"/>
                <a:cs typeface="+mn-cs"/>
              </a:rPr>
              <a:t>&gt;Коля&lt;</a:t>
            </a:r>
            <a:r>
              <a:rPr lang="en-US" sz="2400" b="1" dirty="0">
                <a:latin typeface="Courier New" pitchFamily="49" charset="0"/>
                <a:cs typeface="+mn-cs"/>
              </a:rPr>
              <a:t>/</a:t>
            </a:r>
            <a:r>
              <a:rPr lang="ru-RU" sz="2400" b="1" dirty="0" err="1">
                <a:solidFill>
                  <a:schemeClr val="hlink"/>
                </a:solidFill>
                <a:latin typeface="Courier New" pitchFamily="49" charset="0"/>
                <a:cs typeface="+mn-cs"/>
              </a:rPr>
              <a:t>li</a:t>
            </a:r>
            <a:r>
              <a:rPr lang="ru-RU" sz="2400" b="1" dirty="0">
                <a:latin typeface="Courier New" pitchFamily="49" charset="0"/>
                <a:cs typeface="+mn-cs"/>
              </a:rPr>
              <a:t>&gt;</a:t>
            </a:r>
          </a:p>
          <a:p>
            <a:pPr eaLnBrk="1" hangingPunct="1">
              <a:spcBef>
                <a:spcPct val="20000"/>
              </a:spcBef>
              <a:defRPr/>
            </a:pPr>
            <a:r>
              <a:rPr lang="ru-RU" sz="2400" b="1" dirty="0">
                <a:latin typeface="Courier New" pitchFamily="49" charset="0"/>
                <a:cs typeface="+mn-cs"/>
              </a:rPr>
              <a:t>&lt;/</a:t>
            </a:r>
            <a:r>
              <a:rPr lang="ru-RU" sz="2400" b="1" dirty="0" err="1">
                <a:solidFill>
                  <a:srgbClr val="FF0000"/>
                </a:solidFill>
                <a:latin typeface="Courier New" pitchFamily="49" charset="0"/>
                <a:cs typeface="+mn-cs"/>
              </a:rPr>
              <a:t>ul</a:t>
            </a:r>
            <a:r>
              <a:rPr lang="ru-RU" sz="2400" b="1" dirty="0">
                <a:latin typeface="Courier New" pitchFamily="49" charset="0"/>
                <a:cs typeface="+mn-cs"/>
              </a:rPr>
              <a:t>&gt;</a:t>
            </a:r>
          </a:p>
        </p:txBody>
      </p:sp>
      <p:sp>
        <p:nvSpPr>
          <p:cNvPr id="5" name="AutoShape 5">
            <a:extLst>
              <a:ext uri="{FF2B5EF4-FFF2-40B4-BE49-F238E27FC236}">
                <a16:creationId xmlns:a16="http://schemas.microsoft.com/office/drawing/2014/main" id="{58C684D8-54D6-4BE9-9EE1-A9265742543F}"/>
              </a:ext>
            </a:extLst>
          </p:cNvPr>
          <p:cNvSpPr>
            <a:spLocks noChangeArrowheads="1"/>
          </p:cNvSpPr>
          <p:nvPr/>
        </p:nvSpPr>
        <p:spPr bwMode="auto">
          <a:xfrm>
            <a:off x="371475" y="809625"/>
            <a:ext cx="3792538" cy="909638"/>
          </a:xfrm>
          <a:prstGeom prst="wedgeRoundRectCallout">
            <a:avLst>
              <a:gd name="adj1" fmla="val -26964"/>
              <a:gd name="adj2" fmla="val 113979"/>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defRPr/>
            </a:pPr>
            <a:r>
              <a:rPr lang="en-US" sz="2200" b="1" dirty="0">
                <a:solidFill>
                  <a:srgbClr val="333399"/>
                </a:solidFill>
                <a:latin typeface="Arial" charset="0"/>
                <a:cs typeface="+mn-cs"/>
              </a:rPr>
              <a:t>unordered list </a:t>
            </a:r>
            <a:br>
              <a:rPr lang="ru-RU" sz="2200" i="1" dirty="0">
                <a:latin typeface="Arial" charset="0"/>
                <a:cs typeface="+mn-cs"/>
              </a:rPr>
            </a:br>
            <a:r>
              <a:rPr lang="en-US" sz="2200" dirty="0">
                <a:latin typeface="Arial" charset="0"/>
                <a:cs typeface="+mn-cs"/>
              </a:rPr>
              <a:t>(</a:t>
            </a:r>
            <a:r>
              <a:rPr lang="ru-RU" sz="2200" dirty="0">
                <a:latin typeface="Arial" charset="0"/>
                <a:cs typeface="+mn-cs"/>
              </a:rPr>
              <a:t>неупорядоченный список</a:t>
            </a:r>
            <a:r>
              <a:rPr lang="en-US" sz="2200" dirty="0">
                <a:latin typeface="Arial" charset="0"/>
                <a:cs typeface="+mn-cs"/>
              </a:rPr>
              <a:t>)</a:t>
            </a:r>
            <a:r>
              <a:rPr lang="ru-RU" sz="2200" dirty="0">
                <a:latin typeface="Arial" charset="0"/>
                <a:cs typeface="+mn-cs"/>
              </a:rPr>
              <a:t> </a:t>
            </a:r>
          </a:p>
        </p:txBody>
      </p:sp>
      <p:sp>
        <p:nvSpPr>
          <p:cNvPr id="6" name="AutoShape 6">
            <a:extLst>
              <a:ext uri="{FF2B5EF4-FFF2-40B4-BE49-F238E27FC236}">
                <a16:creationId xmlns:a16="http://schemas.microsoft.com/office/drawing/2014/main" id="{E77BAD9B-612F-4BAF-B407-C388CED5960C}"/>
              </a:ext>
            </a:extLst>
          </p:cNvPr>
          <p:cNvSpPr>
            <a:spLocks noChangeArrowheads="1"/>
          </p:cNvSpPr>
          <p:nvPr/>
        </p:nvSpPr>
        <p:spPr bwMode="auto">
          <a:xfrm>
            <a:off x="2635250" y="1803400"/>
            <a:ext cx="2676525" cy="879475"/>
          </a:xfrm>
          <a:prstGeom prst="wedgeRoundRectCallout">
            <a:avLst>
              <a:gd name="adj1" fmla="val -90467"/>
              <a:gd name="adj2" fmla="val 59034"/>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defRPr/>
            </a:pPr>
            <a:r>
              <a:rPr lang="en-US" sz="2200" b="1" dirty="0">
                <a:solidFill>
                  <a:srgbClr val="333399"/>
                </a:solidFill>
                <a:latin typeface="Arial" charset="0"/>
                <a:cs typeface="+mn-cs"/>
              </a:rPr>
              <a:t>list</a:t>
            </a:r>
            <a:r>
              <a:rPr lang="ru-RU" sz="2200" b="1" dirty="0">
                <a:solidFill>
                  <a:srgbClr val="333399"/>
                </a:solidFill>
                <a:latin typeface="Arial" charset="0"/>
                <a:cs typeface="+mn-cs"/>
              </a:rPr>
              <a:t> </a:t>
            </a:r>
            <a:r>
              <a:rPr lang="en-US" sz="2200" b="1" dirty="0">
                <a:solidFill>
                  <a:srgbClr val="333399"/>
                </a:solidFill>
                <a:latin typeface="Arial" charset="0"/>
                <a:cs typeface="+mn-cs"/>
              </a:rPr>
              <a:t>item</a:t>
            </a:r>
            <a:r>
              <a:rPr lang="en-US" sz="2200" i="1" dirty="0">
                <a:latin typeface="Arial" charset="0"/>
                <a:cs typeface="+mn-cs"/>
              </a:rPr>
              <a:t> </a:t>
            </a:r>
            <a:br>
              <a:rPr lang="ru-RU" sz="2200" i="1" dirty="0">
                <a:latin typeface="Arial" charset="0"/>
                <a:cs typeface="+mn-cs"/>
              </a:rPr>
            </a:br>
            <a:r>
              <a:rPr lang="en-US" sz="2200" dirty="0">
                <a:latin typeface="Arial" charset="0"/>
                <a:cs typeface="+mn-cs"/>
              </a:rPr>
              <a:t>(</a:t>
            </a:r>
            <a:r>
              <a:rPr lang="ru-RU" sz="2200" dirty="0">
                <a:latin typeface="Arial" charset="0"/>
                <a:cs typeface="+mn-cs"/>
              </a:rPr>
              <a:t>элемент списка</a:t>
            </a:r>
            <a:r>
              <a:rPr lang="en-US" sz="2200" dirty="0">
                <a:latin typeface="Arial" charset="0"/>
                <a:cs typeface="+mn-cs"/>
              </a:rPr>
              <a:t>)</a:t>
            </a:r>
            <a:r>
              <a:rPr lang="ru-RU" sz="2200" dirty="0">
                <a:latin typeface="Arial" charset="0"/>
                <a:cs typeface="+mn-cs"/>
              </a:rPr>
              <a:t> </a:t>
            </a:r>
          </a:p>
        </p:txBody>
      </p:sp>
      <p:sp>
        <p:nvSpPr>
          <p:cNvPr id="8" name="Rectangle 8">
            <a:extLst>
              <a:ext uri="{FF2B5EF4-FFF2-40B4-BE49-F238E27FC236}">
                <a16:creationId xmlns:a16="http://schemas.microsoft.com/office/drawing/2014/main" id="{574BF807-43EA-4651-8092-918CC7C712A8}"/>
              </a:ext>
            </a:extLst>
          </p:cNvPr>
          <p:cNvSpPr>
            <a:spLocks noChangeArrowheads="1"/>
          </p:cNvSpPr>
          <p:nvPr/>
        </p:nvSpPr>
        <p:spPr bwMode="auto">
          <a:xfrm>
            <a:off x="409575" y="4613275"/>
            <a:ext cx="35179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600" b="1">
                <a:solidFill>
                  <a:schemeClr val="accent2"/>
                </a:solidFill>
              </a:rPr>
              <a:t>изменение маркера:</a:t>
            </a:r>
            <a:endParaRPr lang="en-US" altLang="ru-RU" sz="2600" b="1"/>
          </a:p>
        </p:txBody>
      </p:sp>
      <p:sp>
        <p:nvSpPr>
          <p:cNvPr id="9" name="Rectangle 9">
            <a:extLst>
              <a:ext uri="{FF2B5EF4-FFF2-40B4-BE49-F238E27FC236}">
                <a16:creationId xmlns:a16="http://schemas.microsoft.com/office/drawing/2014/main" id="{A4617A0E-4C42-4B8D-A8C7-CE5C15B9899D}"/>
              </a:ext>
            </a:extLst>
          </p:cNvPr>
          <p:cNvSpPr>
            <a:spLocks noChangeArrowheads="1"/>
          </p:cNvSpPr>
          <p:nvPr/>
        </p:nvSpPr>
        <p:spPr bwMode="auto">
          <a:xfrm>
            <a:off x="860425" y="5157788"/>
            <a:ext cx="3189288" cy="1025525"/>
          </a:xfrm>
          <a:prstGeom prst="rect">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wrap="none"/>
          <a:lstStyle/>
          <a:p>
            <a:pPr eaLnBrk="1" hangingPunct="1">
              <a:lnSpc>
                <a:spcPct val="90000"/>
              </a:lnSpc>
              <a:defRPr/>
            </a:pPr>
            <a:r>
              <a:rPr lang="en-US" sz="2400" b="1" dirty="0">
                <a:latin typeface="Courier New" pitchFamily="49" charset="0"/>
                <a:cs typeface="+mn-cs"/>
              </a:rPr>
              <a:t>&lt;</a:t>
            </a:r>
            <a:r>
              <a:rPr lang="en-US" sz="2400" b="1" dirty="0" err="1">
                <a:latin typeface="Courier New" pitchFamily="49" charset="0"/>
                <a:cs typeface="+mn-cs"/>
              </a:rPr>
              <a:t>ul</a:t>
            </a:r>
            <a:r>
              <a:rPr lang="en-US" sz="2400" b="1" dirty="0">
                <a:latin typeface="Courier New" pitchFamily="49" charset="0"/>
                <a:cs typeface="+mn-cs"/>
              </a:rPr>
              <a:t> </a:t>
            </a:r>
            <a:r>
              <a:rPr lang="en-US" sz="2400" b="1" dirty="0">
                <a:solidFill>
                  <a:srgbClr val="FF0000"/>
                </a:solidFill>
                <a:latin typeface="Courier New" pitchFamily="49" charset="0"/>
                <a:cs typeface="+mn-cs"/>
              </a:rPr>
              <a:t>type</a:t>
            </a:r>
            <a:r>
              <a:rPr lang="en-US" sz="2400" b="1" dirty="0">
                <a:latin typeface="Courier New" pitchFamily="49" charset="0"/>
                <a:cs typeface="+mn-cs"/>
              </a:rPr>
              <a:t>=</a:t>
            </a:r>
            <a:r>
              <a:rPr lang="en-US" sz="2400" b="1" dirty="0">
                <a:solidFill>
                  <a:srgbClr val="0000FF"/>
                </a:solidFill>
                <a:latin typeface="Courier New" pitchFamily="49" charset="0"/>
                <a:cs typeface="+mn-cs"/>
              </a:rPr>
              <a:t>"disk"</a:t>
            </a:r>
            <a:r>
              <a:rPr lang="en-US" sz="2400" b="1" dirty="0">
                <a:latin typeface="Courier New" pitchFamily="49" charset="0"/>
                <a:cs typeface="+mn-cs"/>
              </a:rPr>
              <a:t>&gt;</a:t>
            </a:r>
          </a:p>
          <a:p>
            <a:pPr eaLnBrk="1" hangingPunct="1">
              <a:lnSpc>
                <a:spcPct val="90000"/>
              </a:lnSpc>
              <a:defRPr/>
            </a:pPr>
            <a:r>
              <a:rPr lang="en-US" sz="2400" b="1" dirty="0">
                <a:latin typeface="Courier New" pitchFamily="49" charset="0"/>
                <a:cs typeface="+mn-cs"/>
              </a:rPr>
              <a:t>...</a:t>
            </a:r>
          </a:p>
          <a:p>
            <a:pPr eaLnBrk="1" hangingPunct="1">
              <a:lnSpc>
                <a:spcPct val="90000"/>
              </a:lnSpc>
              <a:defRPr/>
            </a:pPr>
            <a:r>
              <a:rPr lang="en-US" sz="2400" b="1" dirty="0">
                <a:latin typeface="Courier New" pitchFamily="49" charset="0"/>
                <a:cs typeface="+mn-cs"/>
              </a:rPr>
              <a:t>&lt;/</a:t>
            </a:r>
            <a:r>
              <a:rPr lang="en-US" sz="2400" b="1" dirty="0" err="1">
                <a:latin typeface="Courier New" pitchFamily="49" charset="0"/>
                <a:cs typeface="+mn-cs"/>
              </a:rPr>
              <a:t>ul</a:t>
            </a:r>
            <a:r>
              <a:rPr lang="en-US" sz="2400" b="1" dirty="0">
                <a:latin typeface="Courier New" pitchFamily="49" charset="0"/>
                <a:cs typeface="+mn-cs"/>
              </a:rPr>
              <a:t>&gt;</a:t>
            </a:r>
            <a:endParaRPr lang="ru-RU" sz="2400" b="1" dirty="0">
              <a:latin typeface="Courier New" pitchFamily="49" charset="0"/>
              <a:cs typeface="+mn-cs"/>
            </a:endParaRPr>
          </a:p>
        </p:txBody>
      </p:sp>
      <p:sp>
        <p:nvSpPr>
          <p:cNvPr id="10" name="Rectangle 10">
            <a:extLst>
              <a:ext uri="{FF2B5EF4-FFF2-40B4-BE49-F238E27FC236}">
                <a16:creationId xmlns:a16="http://schemas.microsoft.com/office/drawing/2014/main" id="{16B86903-8803-4B82-8EC2-7E188F20B12E}"/>
              </a:ext>
            </a:extLst>
          </p:cNvPr>
          <p:cNvSpPr>
            <a:spLocks noChangeArrowheads="1"/>
          </p:cNvSpPr>
          <p:nvPr/>
        </p:nvSpPr>
        <p:spPr bwMode="auto">
          <a:xfrm>
            <a:off x="4305300" y="4922838"/>
            <a:ext cx="1727200" cy="1430337"/>
          </a:xfrm>
          <a:prstGeom prst="wedgeRoundRectCallout">
            <a:avLst>
              <a:gd name="adj1" fmla="val -85239"/>
              <a:gd name="adj2" fmla="val -24225"/>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wrap="none">
            <a:spAutoFit/>
          </a:bodyPr>
          <a:lstStyle/>
          <a:p>
            <a:pPr eaLnBrk="1" hangingPunct="1">
              <a:defRPr/>
            </a:pPr>
            <a:r>
              <a:rPr lang="en-US" sz="2600" dirty="0">
                <a:latin typeface="Arial" charset="0"/>
                <a:cs typeface="+mn-cs"/>
              </a:rPr>
              <a:t>disk	  </a:t>
            </a:r>
            <a:r>
              <a:rPr lang="ru-RU" dirty="0">
                <a:latin typeface="Arial" charset="0"/>
                <a:cs typeface="+mn-cs"/>
              </a:rPr>
              <a:t> </a:t>
            </a:r>
            <a:r>
              <a:rPr lang="en-US" sz="2600" dirty="0">
                <a:latin typeface="Arial" charset="0"/>
                <a:cs typeface="+mn-cs"/>
                <a:sym typeface="Symbol" pitchFamily="18" charset="2"/>
              </a:rPr>
              <a:t></a:t>
            </a:r>
          </a:p>
          <a:p>
            <a:pPr eaLnBrk="1" hangingPunct="1">
              <a:defRPr/>
            </a:pPr>
            <a:r>
              <a:rPr lang="en-US" sz="2600" dirty="0">
                <a:latin typeface="Arial" charset="0"/>
                <a:cs typeface="+mn-cs"/>
              </a:rPr>
              <a:t>circle</a:t>
            </a:r>
            <a:r>
              <a:rPr lang="ru-RU" sz="2600" dirty="0">
                <a:latin typeface="Arial" charset="0"/>
                <a:cs typeface="+mn-cs"/>
              </a:rPr>
              <a:t>	  </a:t>
            </a:r>
            <a:r>
              <a:rPr lang="ru-RU" sz="800" dirty="0">
                <a:latin typeface="Arial" charset="0"/>
                <a:cs typeface="+mn-cs"/>
              </a:rPr>
              <a:t> </a:t>
            </a:r>
            <a:r>
              <a:rPr lang="ru-RU" sz="2600" dirty="0">
                <a:latin typeface="Arial" charset="0"/>
                <a:cs typeface="Arial" charset="0"/>
              </a:rPr>
              <a:t>○</a:t>
            </a:r>
          </a:p>
          <a:p>
            <a:pPr eaLnBrk="1" hangingPunct="1">
              <a:defRPr/>
            </a:pPr>
            <a:r>
              <a:rPr lang="en-US" sz="2600" dirty="0">
                <a:latin typeface="Arial" charset="0"/>
                <a:cs typeface="+mn-cs"/>
              </a:rPr>
              <a:t>square </a:t>
            </a:r>
            <a:r>
              <a:rPr lang="en-US" sz="1200" dirty="0">
                <a:latin typeface="Arial" charset="0"/>
                <a:cs typeface="+mn-cs"/>
              </a:rPr>
              <a:t> </a:t>
            </a:r>
            <a:r>
              <a:rPr lang="ru-RU" sz="2600" dirty="0">
                <a:latin typeface="Arial" charset="0"/>
                <a:cs typeface="+mn-cs"/>
              </a:rPr>
              <a:t>■</a:t>
            </a:r>
          </a:p>
        </p:txBody>
      </p:sp>
      <p:pic>
        <p:nvPicPr>
          <p:cNvPr id="26634" name="Picture 2">
            <a:extLst>
              <a:ext uri="{FF2B5EF4-FFF2-40B4-BE49-F238E27FC236}">
                <a16:creationId xmlns:a16="http://schemas.microsoft.com/office/drawing/2014/main" id="{DB99D93B-9A5A-4A6F-8B87-FC4DAFB8E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69" t="48656" r="1591" b="7945"/>
          <a:stretch>
            <a:fillRect/>
          </a:stretch>
        </p:blipFill>
        <p:spPr bwMode="auto">
          <a:xfrm>
            <a:off x="5532438" y="2525713"/>
            <a:ext cx="2824162"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Заголовок 1">
            <a:extLst>
              <a:ext uri="{FF2B5EF4-FFF2-40B4-BE49-F238E27FC236}">
                <a16:creationId xmlns:a16="http://schemas.microsoft.com/office/drawing/2014/main" id="{0E8DF87E-798F-45FD-92AA-484141B0622D}"/>
              </a:ext>
            </a:extLst>
          </p:cNvPr>
          <p:cNvSpPr>
            <a:spLocks noGrp="1"/>
          </p:cNvSpPr>
          <p:nvPr>
            <p:ph type="title"/>
          </p:nvPr>
        </p:nvSpPr>
        <p:spPr>
          <a:xfrm>
            <a:off x="311150" y="301625"/>
            <a:ext cx="8375650" cy="471488"/>
          </a:xfrm>
        </p:spPr>
        <p:txBody>
          <a:bodyPr/>
          <a:lstStyle/>
          <a:p>
            <a:r>
              <a:rPr lang="ru-RU" altLang="ru-RU"/>
              <a:t>Нумерованные списки</a:t>
            </a:r>
          </a:p>
        </p:txBody>
      </p:sp>
      <p:sp>
        <p:nvSpPr>
          <p:cNvPr id="27651" name="Номер слайда 2">
            <a:extLst>
              <a:ext uri="{FF2B5EF4-FFF2-40B4-BE49-F238E27FC236}">
                <a16:creationId xmlns:a16="http://schemas.microsoft.com/office/drawing/2014/main" id="{170E8F02-470E-4724-9BF2-BE96AC5FAD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80CE8B4-7D0C-49C8-BD88-AB1A35DF6A40}" type="slidenum">
              <a:rPr lang="ru-RU" altLang="ru-RU" sz="1400"/>
              <a:pPr>
                <a:spcBef>
                  <a:spcPct val="0"/>
                </a:spcBef>
                <a:buFontTx/>
                <a:buNone/>
              </a:pPr>
              <a:t>22</a:t>
            </a:fld>
            <a:endParaRPr lang="ru-RU" altLang="ru-RU" sz="1400"/>
          </a:p>
        </p:txBody>
      </p:sp>
      <p:sp>
        <p:nvSpPr>
          <p:cNvPr id="5" name="Rectangle 5">
            <a:extLst>
              <a:ext uri="{FF2B5EF4-FFF2-40B4-BE49-F238E27FC236}">
                <a16:creationId xmlns:a16="http://schemas.microsoft.com/office/drawing/2014/main" id="{874DAE4F-15B9-423C-A21B-EF14B649C5FD}"/>
              </a:ext>
            </a:extLst>
          </p:cNvPr>
          <p:cNvSpPr>
            <a:spLocks noChangeArrowheads="1"/>
          </p:cNvSpPr>
          <p:nvPr/>
        </p:nvSpPr>
        <p:spPr bwMode="auto">
          <a:xfrm>
            <a:off x="898525" y="1803400"/>
            <a:ext cx="2728913" cy="2284413"/>
          </a:xfrm>
          <a:prstGeom prst="rect">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wrap="none"/>
          <a:lstStyle/>
          <a:p>
            <a:pPr eaLnBrk="1" hangingPunct="1">
              <a:spcBef>
                <a:spcPct val="20000"/>
              </a:spcBef>
              <a:defRPr/>
            </a:pPr>
            <a:r>
              <a:rPr lang="ru-RU" sz="2400" b="1" dirty="0">
                <a:latin typeface="Courier New" pitchFamily="49" charset="0"/>
                <a:cs typeface="+mn-cs"/>
              </a:rPr>
              <a:t>&lt;</a:t>
            </a:r>
            <a:r>
              <a:rPr lang="en-US" sz="2400" b="1" dirty="0">
                <a:solidFill>
                  <a:srgbClr val="FF0000"/>
                </a:solidFill>
                <a:latin typeface="Courier New" pitchFamily="49" charset="0"/>
                <a:cs typeface="+mn-cs"/>
              </a:rPr>
              <a:t>o</a:t>
            </a:r>
            <a:r>
              <a:rPr lang="ru-RU" sz="2400" b="1" dirty="0" err="1">
                <a:solidFill>
                  <a:srgbClr val="FF0000"/>
                </a:solidFill>
                <a:latin typeface="Courier New" pitchFamily="49" charset="0"/>
                <a:cs typeface="+mn-cs"/>
              </a:rPr>
              <a:t>l</a:t>
            </a:r>
            <a:r>
              <a:rPr lang="ru-RU" sz="2400" b="1" dirty="0">
                <a:latin typeface="Courier New" pitchFamily="49" charset="0"/>
                <a:cs typeface="+mn-cs"/>
              </a:rPr>
              <a:t>&gt;</a:t>
            </a:r>
          </a:p>
          <a:p>
            <a:pPr eaLnBrk="1" hangingPunct="1">
              <a:spcBef>
                <a:spcPct val="20000"/>
              </a:spcBef>
              <a:defRPr/>
            </a:pPr>
            <a:r>
              <a:rPr lang="ru-RU" sz="2400" b="1" dirty="0">
                <a:latin typeface="Courier New" pitchFamily="49" charset="0"/>
                <a:cs typeface="+mn-cs"/>
              </a:rPr>
              <a:t>&lt;</a:t>
            </a:r>
            <a:r>
              <a:rPr lang="ru-RU" sz="2400" b="1" dirty="0" err="1">
                <a:solidFill>
                  <a:schemeClr val="hlink"/>
                </a:solidFill>
                <a:latin typeface="Courier New" pitchFamily="49" charset="0"/>
                <a:cs typeface="+mn-cs"/>
              </a:rPr>
              <a:t>li</a:t>
            </a:r>
            <a:r>
              <a:rPr lang="ru-RU" sz="2400" b="1" dirty="0">
                <a:latin typeface="Courier New" pitchFamily="49" charset="0"/>
                <a:cs typeface="+mn-cs"/>
              </a:rPr>
              <a:t>&gt;Вася&lt;</a:t>
            </a:r>
            <a:r>
              <a:rPr lang="en-US" sz="2400" b="1" dirty="0">
                <a:latin typeface="Courier New" pitchFamily="49" charset="0"/>
                <a:cs typeface="+mn-cs"/>
              </a:rPr>
              <a:t>/</a:t>
            </a:r>
            <a:r>
              <a:rPr lang="ru-RU" sz="2400" b="1" dirty="0" err="1">
                <a:solidFill>
                  <a:schemeClr val="hlink"/>
                </a:solidFill>
                <a:latin typeface="Courier New" pitchFamily="49" charset="0"/>
                <a:cs typeface="+mn-cs"/>
              </a:rPr>
              <a:t>li</a:t>
            </a:r>
            <a:r>
              <a:rPr lang="ru-RU" sz="2400" b="1" dirty="0">
                <a:latin typeface="Courier New" pitchFamily="49" charset="0"/>
                <a:cs typeface="+mn-cs"/>
              </a:rPr>
              <a:t>&gt;    </a:t>
            </a:r>
          </a:p>
          <a:p>
            <a:pPr eaLnBrk="1" hangingPunct="1">
              <a:spcBef>
                <a:spcPct val="20000"/>
              </a:spcBef>
              <a:defRPr/>
            </a:pPr>
            <a:r>
              <a:rPr lang="ru-RU" sz="2400" b="1" dirty="0">
                <a:latin typeface="Courier New" pitchFamily="49" charset="0"/>
                <a:cs typeface="+mn-cs"/>
              </a:rPr>
              <a:t>&lt;</a:t>
            </a:r>
            <a:r>
              <a:rPr lang="ru-RU" sz="2400" b="1" dirty="0" err="1">
                <a:solidFill>
                  <a:schemeClr val="hlink"/>
                </a:solidFill>
                <a:latin typeface="Courier New" pitchFamily="49" charset="0"/>
                <a:cs typeface="+mn-cs"/>
              </a:rPr>
              <a:t>li</a:t>
            </a:r>
            <a:r>
              <a:rPr lang="ru-RU" sz="2400" b="1" dirty="0">
                <a:latin typeface="Courier New" pitchFamily="49" charset="0"/>
                <a:cs typeface="+mn-cs"/>
              </a:rPr>
              <a:t>&gt;Петя&lt;</a:t>
            </a:r>
            <a:r>
              <a:rPr lang="en-US" sz="2400" b="1" dirty="0">
                <a:latin typeface="Courier New" pitchFamily="49" charset="0"/>
                <a:cs typeface="+mn-cs"/>
              </a:rPr>
              <a:t>/</a:t>
            </a:r>
            <a:r>
              <a:rPr lang="ru-RU" sz="2400" b="1" dirty="0" err="1">
                <a:solidFill>
                  <a:schemeClr val="hlink"/>
                </a:solidFill>
                <a:latin typeface="Courier New" pitchFamily="49" charset="0"/>
                <a:cs typeface="+mn-cs"/>
              </a:rPr>
              <a:t>li</a:t>
            </a:r>
            <a:r>
              <a:rPr lang="ru-RU" sz="2400" b="1" dirty="0">
                <a:latin typeface="Courier New" pitchFamily="49" charset="0"/>
                <a:cs typeface="+mn-cs"/>
              </a:rPr>
              <a:t>&gt;</a:t>
            </a:r>
          </a:p>
          <a:p>
            <a:pPr eaLnBrk="1" hangingPunct="1">
              <a:spcBef>
                <a:spcPct val="20000"/>
              </a:spcBef>
              <a:defRPr/>
            </a:pPr>
            <a:r>
              <a:rPr lang="ru-RU" sz="2400" b="1" dirty="0">
                <a:latin typeface="Courier New" pitchFamily="49" charset="0"/>
                <a:cs typeface="+mn-cs"/>
              </a:rPr>
              <a:t>&lt;</a:t>
            </a:r>
            <a:r>
              <a:rPr lang="ru-RU" sz="2400" b="1" dirty="0" err="1">
                <a:solidFill>
                  <a:schemeClr val="hlink"/>
                </a:solidFill>
                <a:latin typeface="Courier New" pitchFamily="49" charset="0"/>
                <a:cs typeface="+mn-cs"/>
              </a:rPr>
              <a:t>li</a:t>
            </a:r>
            <a:r>
              <a:rPr lang="ru-RU" sz="2400" b="1" dirty="0">
                <a:latin typeface="Courier New" pitchFamily="49" charset="0"/>
                <a:cs typeface="+mn-cs"/>
              </a:rPr>
              <a:t>&gt;Коля&lt;</a:t>
            </a:r>
            <a:r>
              <a:rPr lang="en-US" sz="2400" b="1" dirty="0">
                <a:latin typeface="Courier New" pitchFamily="49" charset="0"/>
                <a:cs typeface="+mn-cs"/>
              </a:rPr>
              <a:t>/</a:t>
            </a:r>
            <a:r>
              <a:rPr lang="ru-RU" sz="2400" b="1" dirty="0" err="1">
                <a:solidFill>
                  <a:schemeClr val="hlink"/>
                </a:solidFill>
                <a:latin typeface="Courier New" pitchFamily="49" charset="0"/>
                <a:cs typeface="+mn-cs"/>
              </a:rPr>
              <a:t>li</a:t>
            </a:r>
            <a:r>
              <a:rPr lang="ru-RU" sz="2400" b="1" dirty="0">
                <a:latin typeface="Courier New" pitchFamily="49" charset="0"/>
                <a:cs typeface="+mn-cs"/>
              </a:rPr>
              <a:t>&gt;</a:t>
            </a:r>
          </a:p>
          <a:p>
            <a:pPr eaLnBrk="1" hangingPunct="1">
              <a:spcBef>
                <a:spcPct val="20000"/>
              </a:spcBef>
              <a:defRPr/>
            </a:pPr>
            <a:r>
              <a:rPr lang="ru-RU" sz="2400" b="1" dirty="0">
                <a:latin typeface="Courier New" pitchFamily="49" charset="0"/>
                <a:cs typeface="+mn-cs"/>
              </a:rPr>
              <a:t>&lt;/</a:t>
            </a:r>
            <a:r>
              <a:rPr lang="en-US" sz="2400" b="1" dirty="0">
                <a:solidFill>
                  <a:srgbClr val="FF0000"/>
                </a:solidFill>
                <a:latin typeface="Courier New" pitchFamily="49" charset="0"/>
                <a:cs typeface="+mn-cs"/>
              </a:rPr>
              <a:t>o</a:t>
            </a:r>
            <a:r>
              <a:rPr lang="ru-RU" sz="2400" b="1" dirty="0" err="1">
                <a:solidFill>
                  <a:srgbClr val="FF0000"/>
                </a:solidFill>
                <a:latin typeface="Courier New" pitchFamily="49" charset="0"/>
                <a:cs typeface="+mn-cs"/>
              </a:rPr>
              <a:t>l</a:t>
            </a:r>
            <a:r>
              <a:rPr lang="ru-RU" sz="2400" b="1" dirty="0">
                <a:latin typeface="Courier New" pitchFamily="49" charset="0"/>
                <a:cs typeface="+mn-cs"/>
              </a:rPr>
              <a:t>&gt;</a:t>
            </a:r>
          </a:p>
        </p:txBody>
      </p:sp>
      <p:sp>
        <p:nvSpPr>
          <p:cNvPr id="6" name="AutoShape 6">
            <a:extLst>
              <a:ext uri="{FF2B5EF4-FFF2-40B4-BE49-F238E27FC236}">
                <a16:creationId xmlns:a16="http://schemas.microsoft.com/office/drawing/2014/main" id="{A2E8E413-0E86-4875-978B-83ED58CC1165}"/>
              </a:ext>
            </a:extLst>
          </p:cNvPr>
          <p:cNvSpPr>
            <a:spLocks noChangeArrowheads="1"/>
          </p:cNvSpPr>
          <p:nvPr/>
        </p:nvSpPr>
        <p:spPr bwMode="auto">
          <a:xfrm>
            <a:off x="401638" y="879475"/>
            <a:ext cx="3524250" cy="777875"/>
          </a:xfrm>
          <a:prstGeom prst="wedgeRoundRectCallout">
            <a:avLst>
              <a:gd name="adj1" fmla="val -20227"/>
              <a:gd name="adj2" fmla="val 80676"/>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200" b="1" dirty="0">
                <a:solidFill>
                  <a:srgbClr val="333399"/>
                </a:solidFill>
                <a:latin typeface="Arial" charset="0"/>
                <a:cs typeface="+mn-cs"/>
              </a:rPr>
              <a:t>ordered list</a:t>
            </a:r>
            <a:r>
              <a:rPr lang="en-US" sz="2200" i="1" dirty="0">
                <a:latin typeface="Arial" charset="0"/>
                <a:cs typeface="+mn-cs"/>
              </a:rPr>
              <a:t> </a:t>
            </a:r>
            <a:br>
              <a:rPr lang="ru-RU" sz="2200" i="1" dirty="0">
                <a:latin typeface="Arial" charset="0"/>
                <a:cs typeface="+mn-cs"/>
              </a:rPr>
            </a:br>
            <a:r>
              <a:rPr lang="en-US" sz="2200" dirty="0">
                <a:latin typeface="Arial" charset="0"/>
                <a:cs typeface="+mn-cs"/>
              </a:rPr>
              <a:t>(</a:t>
            </a:r>
            <a:r>
              <a:rPr lang="ru-RU" sz="2200" dirty="0">
                <a:latin typeface="Arial" charset="0"/>
                <a:cs typeface="+mn-cs"/>
              </a:rPr>
              <a:t>упорядоченный список</a:t>
            </a:r>
            <a:r>
              <a:rPr lang="en-US" sz="2200" dirty="0">
                <a:latin typeface="Arial" charset="0"/>
                <a:cs typeface="+mn-cs"/>
              </a:rPr>
              <a:t>)</a:t>
            </a:r>
            <a:r>
              <a:rPr lang="ru-RU" sz="2200" dirty="0">
                <a:latin typeface="Arial" charset="0"/>
                <a:cs typeface="+mn-cs"/>
              </a:rPr>
              <a:t> </a:t>
            </a:r>
          </a:p>
        </p:txBody>
      </p:sp>
      <p:sp>
        <p:nvSpPr>
          <p:cNvPr id="7" name="Rectangle 7">
            <a:extLst>
              <a:ext uri="{FF2B5EF4-FFF2-40B4-BE49-F238E27FC236}">
                <a16:creationId xmlns:a16="http://schemas.microsoft.com/office/drawing/2014/main" id="{DE320428-00B5-4016-98BB-E616B87EC4B2}"/>
              </a:ext>
            </a:extLst>
          </p:cNvPr>
          <p:cNvSpPr>
            <a:spLocks noChangeArrowheads="1"/>
          </p:cNvSpPr>
          <p:nvPr/>
        </p:nvSpPr>
        <p:spPr bwMode="auto">
          <a:xfrm>
            <a:off x="515938" y="4151313"/>
            <a:ext cx="39608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600" b="1">
                <a:solidFill>
                  <a:schemeClr val="accent2"/>
                </a:solidFill>
              </a:rPr>
              <a:t>изменение нумерации:</a:t>
            </a:r>
            <a:endParaRPr lang="en-US" altLang="ru-RU" sz="2600" b="1"/>
          </a:p>
        </p:txBody>
      </p:sp>
      <p:sp>
        <p:nvSpPr>
          <p:cNvPr id="8" name="Rectangle 8">
            <a:extLst>
              <a:ext uri="{FF2B5EF4-FFF2-40B4-BE49-F238E27FC236}">
                <a16:creationId xmlns:a16="http://schemas.microsoft.com/office/drawing/2014/main" id="{B05C9791-A64E-4CF6-9A27-1DD88A0FF6C8}"/>
              </a:ext>
            </a:extLst>
          </p:cNvPr>
          <p:cNvSpPr>
            <a:spLocks noChangeArrowheads="1"/>
          </p:cNvSpPr>
          <p:nvPr/>
        </p:nvSpPr>
        <p:spPr bwMode="auto">
          <a:xfrm>
            <a:off x="746125" y="5211763"/>
            <a:ext cx="4478338" cy="1084262"/>
          </a:xfrm>
          <a:prstGeom prst="rect">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wrap="none"/>
          <a:lstStyle/>
          <a:p>
            <a:pPr eaLnBrk="1" hangingPunct="1">
              <a:lnSpc>
                <a:spcPct val="90000"/>
              </a:lnSpc>
              <a:defRPr/>
            </a:pPr>
            <a:r>
              <a:rPr lang="en-US" sz="2400" b="1" dirty="0">
                <a:latin typeface="Courier New" pitchFamily="49" charset="0"/>
                <a:cs typeface="+mn-cs"/>
              </a:rPr>
              <a:t>&lt;</a:t>
            </a:r>
            <a:r>
              <a:rPr lang="en-US" sz="2400" b="1" dirty="0" err="1">
                <a:latin typeface="Courier New" pitchFamily="49" charset="0"/>
                <a:cs typeface="+mn-cs"/>
              </a:rPr>
              <a:t>ol</a:t>
            </a:r>
            <a:r>
              <a:rPr lang="en-US" sz="2400" b="1" dirty="0">
                <a:latin typeface="Courier New" pitchFamily="49" charset="0"/>
                <a:cs typeface="+mn-cs"/>
              </a:rPr>
              <a:t> </a:t>
            </a:r>
            <a:r>
              <a:rPr lang="en-US" sz="2400" b="1" dirty="0">
                <a:solidFill>
                  <a:srgbClr val="FF0000"/>
                </a:solidFill>
                <a:latin typeface="Courier New" pitchFamily="49" charset="0"/>
                <a:cs typeface="+mn-cs"/>
              </a:rPr>
              <a:t>type</a:t>
            </a:r>
            <a:r>
              <a:rPr lang="en-US" sz="2400" b="1" dirty="0">
                <a:latin typeface="Courier New" pitchFamily="49" charset="0"/>
                <a:cs typeface="+mn-cs"/>
              </a:rPr>
              <a:t>=</a:t>
            </a:r>
            <a:r>
              <a:rPr lang="ru-RU" sz="2400" b="1" dirty="0">
                <a:latin typeface="Courier New" pitchFamily="49" charset="0"/>
                <a:cs typeface="+mn-cs"/>
              </a:rPr>
              <a:t>"</a:t>
            </a:r>
            <a:r>
              <a:rPr lang="en-US" sz="2400" b="1" dirty="0" err="1">
                <a:latin typeface="Courier New" pitchFamily="49" charset="0"/>
                <a:cs typeface="+mn-cs"/>
              </a:rPr>
              <a:t>i</a:t>
            </a:r>
            <a:r>
              <a:rPr lang="ru-RU" sz="2400" b="1" dirty="0">
                <a:latin typeface="Courier New" pitchFamily="49" charset="0"/>
                <a:cs typeface="+mn-cs"/>
              </a:rPr>
              <a:t>"</a:t>
            </a:r>
            <a:r>
              <a:rPr lang="en-US" sz="2400" b="1" dirty="0">
                <a:latin typeface="Courier New" pitchFamily="49" charset="0"/>
                <a:cs typeface="+mn-cs"/>
              </a:rPr>
              <a:t> </a:t>
            </a:r>
            <a:r>
              <a:rPr lang="en-US" sz="2400" b="1" dirty="0">
                <a:solidFill>
                  <a:srgbClr val="FF0000"/>
                </a:solidFill>
                <a:latin typeface="Courier New" pitchFamily="49" charset="0"/>
                <a:cs typeface="+mn-cs"/>
              </a:rPr>
              <a:t>start</a:t>
            </a:r>
            <a:r>
              <a:rPr lang="en-US" sz="2400" b="1" dirty="0">
                <a:latin typeface="Courier New" pitchFamily="49" charset="0"/>
                <a:cs typeface="+mn-cs"/>
              </a:rPr>
              <a:t>=</a:t>
            </a:r>
            <a:r>
              <a:rPr lang="ru-RU" sz="2400" b="1" dirty="0">
                <a:latin typeface="Courier New" pitchFamily="49" charset="0"/>
                <a:cs typeface="+mn-cs"/>
              </a:rPr>
              <a:t>"4"</a:t>
            </a:r>
            <a:r>
              <a:rPr lang="en-US" sz="2400" b="1" dirty="0">
                <a:latin typeface="Courier New" pitchFamily="49" charset="0"/>
                <a:cs typeface="+mn-cs"/>
              </a:rPr>
              <a:t>&gt;</a:t>
            </a:r>
          </a:p>
          <a:p>
            <a:pPr eaLnBrk="1" hangingPunct="1">
              <a:lnSpc>
                <a:spcPct val="90000"/>
              </a:lnSpc>
              <a:defRPr/>
            </a:pPr>
            <a:r>
              <a:rPr lang="en-US" sz="2400" b="1" dirty="0">
                <a:latin typeface="Courier New" pitchFamily="49" charset="0"/>
                <a:cs typeface="+mn-cs"/>
              </a:rPr>
              <a:t>...</a:t>
            </a:r>
          </a:p>
          <a:p>
            <a:pPr eaLnBrk="1" hangingPunct="1">
              <a:lnSpc>
                <a:spcPct val="90000"/>
              </a:lnSpc>
              <a:defRPr/>
            </a:pPr>
            <a:r>
              <a:rPr lang="en-US" sz="2400" b="1" dirty="0">
                <a:latin typeface="Courier New" pitchFamily="49" charset="0"/>
                <a:cs typeface="+mn-cs"/>
              </a:rPr>
              <a:t>&lt;/</a:t>
            </a:r>
            <a:r>
              <a:rPr lang="en-US" sz="2400" b="1" dirty="0" err="1">
                <a:latin typeface="Courier New" pitchFamily="49" charset="0"/>
                <a:cs typeface="+mn-cs"/>
              </a:rPr>
              <a:t>ol</a:t>
            </a:r>
            <a:r>
              <a:rPr lang="en-US" sz="2400" b="1" dirty="0">
                <a:latin typeface="Courier New" pitchFamily="49" charset="0"/>
                <a:cs typeface="+mn-cs"/>
              </a:rPr>
              <a:t>&gt;</a:t>
            </a:r>
            <a:endParaRPr lang="ru-RU" sz="2400" b="1" dirty="0">
              <a:latin typeface="Courier New" pitchFamily="49" charset="0"/>
              <a:cs typeface="+mn-cs"/>
            </a:endParaRPr>
          </a:p>
        </p:txBody>
      </p:sp>
      <p:sp>
        <p:nvSpPr>
          <p:cNvPr id="9" name="AutoShape 10">
            <a:extLst>
              <a:ext uri="{FF2B5EF4-FFF2-40B4-BE49-F238E27FC236}">
                <a16:creationId xmlns:a16="http://schemas.microsoft.com/office/drawing/2014/main" id="{94A4FB98-093C-400B-ABDB-D85E5C37EA05}"/>
              </a:ext>
            </a:extLst>
          </p:cNvPr>
          <p:cNvSpPr>
            <a:spLocks noChangeArrowheads="1"/>
          </p:cNvSpPr>
          <p:nvPr/>
        </p:nvSpPr>
        <p:spPr bwMode="auto">
          <a:xfrm>
            <a:off x="1227138" y="4614863"/>
            <a:ext cx="2819400" cy="458787"/>
          </a:xfrm>
          <a:prstGeom prst="wedgeRoundRectCallout">
            <a:avLst>
              <a:gd name="adj1" fmla="val 2529"/>
              <a:gd name="adj2" fmla="val 85104"/>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46800"/>
          <a:lstStyle/>
          <a:p>
            <a:pPr algn="ctr" eaLnBrk="1" hangingPunct="1">
              <a:defRPr/>
            </a:pPr>
            <a:r>
              <a:rPr lang="en-US" sz="2200" b="1">
                <a:latin typeface="Courier New" pitchFamily="49" charset="0"/>
                <a:cs typeface="Courier New" pitchFamily="49" charset="0"/>
              </a:rPr>
              <a:t>1, i, I, a, A</a:t>
            </a:r>
            <a:endParaRPr lang="ru-RU" sz="2200" b="1">
              <a:latin typeface="Courier New" pitchFamily="49" charset="0"/>
              <a:cs typeface="Courier New" pitchFamily="49" charset="0"/>
            </a:endParaRPr>
          </a:p>
        </p:txBody>
      </p:sp>
      <p:pic>
        <p:nvPicPr>
          <p:cNvPr id="27657" name="Picture 3">
            <a:extLst>
              <a:ext uri="{FF2B5EF4-FFF2-40B4-BE49-F238E27FC236}">
                <a16:creationId xmlns:a16="http://schemas.microsoft.com/office/drawing/2014/main" id="{D852E88C-A724-4DF1-BBE1-1B9B42A202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04" t="48680" r="1602" b="8020"/>
          <a:stretch>
            <a:fillRect/>
          </a:stretch>
        </p:blipFill>
        <p:spPr bwMode="auto">
          <a:xfrm>
            <a:off x="5507038" y="1782763"/>
            <a:ext cx="2797175" cy="176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pic>
        <p:nvPicPr>
          <p:cNvPr id="99332" name="Picture 4">
            <a:extLst>
              <a:ext uri="{FF2B5EF4-FFF2-40B4-BE49-F238E27FC236}">
                <a16:creationId xmlns:a16="http://schemas.microsoft.com/office/drawing/2014/main" id="{A0B66814-6C0F-4593-A7EA-09283EEB67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22" t="49292" r="1947" b="8148"/>
          <a:stretch>
            <a:fillRect/>
          </a:stretch>
        </p:blipFill>
        <p:spPr bwMode="auto">
          <a:xfrm>
            <a:off x="5540375" y="4549775"/>
            <a:ext cx="2763838"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99332"/>
                                        </p:tgtEl>
                                        <p:attrNameLst>
                                          <p:attrName>style.visibility</p:attrName>
                                        </p:attrNameLst>
                                      </p:cBhvr>
                                      <p:to>
                                        <p:strVal val="visible"/>
                                      </p:to>
                                    </p:set>
                                    <p:animEffect transition="in" filter="dissolve">
                                      <p:cBhvr>
                                        <p:cTn id="15" dur="500"/>
                                        <p:tgtEl>
                                          <p:spTgt spid="9933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dissolv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Заголовок 1">
            <a:extLst>
              <a:ext uri="{FF2B5EF4-FFF2-40B4-BE49-F238E27FC236}">
                <a16:creationId xmlns:a16="http://schemas.microsoft.com/office/drawing/2014/main" id="{F1544EC1-E0C3-4C38-8F1D-2D3CCC35ABA2}"/>
              </a:ext>
            </a:extLst>
          </p:cNvPr>
          <p:cNvSpPr>
            <a:spLocks noGrp="1"/>
          </p:cNvSpPr>
          <p:nvPr>
            <p:ph type="title"/>
          </p:nvPr>
        </p:nvSpPr>
        <p:spPr>
          <a:xfrm>
            <a:off x="311150" y="301625"/>
            <a:ext cx="8375650" cy="471488"/>
          </a:xfrm>
        </p:spPr>
        <p:txBody>
          <a:bodyPr/>
          <a:lstStyle/>
          <a:p>
            <a:r>
              <a:rPr lang="ru-RU" altLang="ru-RU"/>
              <a:t>Многоуровневые списки</a:t>
            </a:r>
          </a:p>
        </p:txBody>
      </p:sp>
      <p:sp>
        <p:nvSpPr>
          <p:cNvPr id="28675" name="Номер слайда 2">
            <a:extLst>
              <a:ext uri="{FF2B5EF4-FFF2-40B4-BE49-F238E27FC236}">
                <a16:creationId xmlns:a16="http://schemas.microsoft.com/office/drawing/2014/main" id="{66F69B49-22B9-401A-8786-464181CA197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6055153-996B-4705-8D85-B918635F8026}" type="slidenum">
              <a:rPr lang="ru-RU" altLang="ru-RU" sz="1400"/>
              <a:pPr>
                <a:spcBef>
                  <a:spcPct val="0"/>
                </a:spcBef>
                <a:buFontTx/>
                <a:buNone/>
              </a:pPr>
              <a:t>23</a:t>
            </a:fld>
            <a:endParaRPr lang="ru-RU" altLang="ru-RU" sz="1400"/>
          </a:p>
        </p:txBody>
      </p:sp>
      <p:sp>
        <p:nvSpPr>
          <p:cNvPr id="28676" name="Rectangle 2">
            <a:extLst>
              <a:ext uri="{FF2B5EF4-FFF2-40B4-BE49-F238E27FC236}">
                <a16:creationId xmlns:a16="http://schemas.microsoft.com/office/drawing/2014/main" id="{6AD0C765-1ACC-42E5-B96E-974DA6843EA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101377" name="Text Box 1">
            <a:extLst>
              <a:ext uri="{FF2B5EF4-FFF2-40B4-BE49-F238E27FC236}">
                <a16:creationId xmlns:a16="http://schemas.microsoft.com/office/drawing/2014/main" id="{B9121073-3281-4DFF-9FC7-B84CF1EE4B29}"/>
              </a:ext>
            </a:extLst>
          </p:cNvPr>
          <p:cNvSpPr txBox="1">
            <a:spLocks noChangeArrowheads="1"/>
          </p:cNvSpPr>
          <p:nvPr/>
        </p:nvSpPr>
        <p:spPr bwMode="auto">
          <a:xfrm>
            <a:off x="461963" y="868363"/>
            <a:ext cx="5838825" cy="5559425"/>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rIns="0"/>
          <a:lstStyle/>
          <a:p>
            <a:pPr>
              <a:defRPr/>
            </a:pPr>
            <a:r>
              <a:rPr lang="ru-RU" sz="2400" b="1">
                <a:solidFill>
                  <a:srgbClr val="0000FF"/>
                </a:solidFill>
                <a:latin typeface="Courier New" pitchFamily="49" charset="0"/>
                <a:ea typeface="Times New Roman" pitchFamily="18" charset="0"/>
                <a:cs typeface="Courier New" pitchFamily="49" charset="0"/>
              </a:rPr>
              <a:t>&lt;</a:t>
            </a:r>
            <a:r>
              <a:rPr lang="en-US" sz="2400" b="1">
                <a:solidFill>
                  <a:srgbClr val="0000FF"/>
                </a:solidFill>
                <a:latin typeface="Courier New" pitchFamily="49" charset="0"/>
                <a:ea typeface="Times New Roman" pitchFamily="18" charset="0"/>
                <a:cs typeface="Courier New" pitchFamily="49" charset="0"/>
              </a:rPr>
              <a:t>ol</a:t>
            </a:r>
            <a:r>
              <a:rPr lang="ru-RU" sz="2400" b="1">
                <a:solidFill>
                  <a:srgbClr val="0000FF"/>
                </a:solidFill>
                <a:latin typeface="Courier New" pitchFamily="49" charset="0"/>
                <a:ea typeface="Times New Roman" pitchFamily="18" charset="0"/>
                <a:cs typeface="Courier New" pitchFamily="49" charset="0"/>
              </a:rPr>
              <a:t>&gt;</a:t>
            </a:r>
            <a:endParaRPr lang="ru-RU" sz="2400">
              <a:solidFill>
                <a:srgbClr val="0000FF"/>
              </a:solidFill>
              <a:latin typeface="Arial" charset="0"/>
              <a:ea typeface="Times New Roman" pitchFamily="18" charset="0"/>
              <a:cs typeface="Courier New" pitchFamily="49" charset="0"/>
            </a:endParaRPr>
          </a:p>
          <a:p>
            <a:pPr>
              <a:defRPr/>
            </a:pPr>
            <a:r>
              <a:rPr lang="ru-RU" sz="2400" b="1">
                <a:latin typeface="Courier New" pitchFamily="49" charset="0"/>
                <a:ea typeface="Times New Roman" pitchFamily="18" charset="0"/>
                <a:cs typeface="Courier New" pitchFamily="49" charset="0"/>
              </a:rPr>
              <a:t>  </a:t>
            </a:r>
            <a:r>
              <a:rPr lang="ru-RU" sz="2400" b="1">
                <a:solidFill>
                  <a:srgbClr val="FF0000"/>
                </a:solidFill>
                <a:latin typeface="Courier New" pitchFamily="49" charset="0"/>
                <a:ea typeface="Times New Roman" pitchFamily="18" charset="0"/>
                <a:cs typeface="Courier New" pitchFamily="49" charset="0"/>
              </a:rPr>
              <a:t>&lt;</a:t>
            </a:r>
            <a:r>
              <a:rPr lang="en-US" sz="2400" b="1">
                <a:solidFill>
                  <a:srgbClr val="FF0000"/>
                </a:solidFill>
                <a:latin typeface="Courier New" pitchFamily="49" charset="0"/>
                <a:ea typeface="Times New Roman" pitchFamily="18" charset="0"/>
                <a:cs typeface="Courier New" pitchFamily="49" charset="0"/>
              </a:rPr>
              <a:t>li</a:t>
            </a:r>
            <a:r>
              <a:rPr lang="ru-RU" sz="2400" b="1">
                <a:solidFill>
                  <a:srgbClr val="FF0000"/>
                </a:solidFill>
                <a:latin typeface="Courier New" pitchFamily="49" charset="0"/>
                <a:ea typeface="Times New Roman" pitchFamily="18" charset="0"/>
                <a:cs typeface="Courier New" pitchFamily="49" charset="0"/>
              </a:rPr>
              <a:t>&gt;</a:t>
            </a:r>
            <a:r>
              <a:rPr lang="ru-RU" sz="2400" b="1">
                <a:latin typeface="Courier New" pitchFamily="49" charset="0"/>
                <a:ea typeface="Times New Roman" pitchFamily="18" charset="0"/>
                <a:cs typeface="Courier New" pitchFamily="49" charset="0"/>
              </a:rPr>
              <a:t>Россия</a:t>
            </a:r>
            <a:endParaRPr lang="ru-RU" sz="2400">
              <a:latin typeface="Arial" charset="0"/>
              <a:ea typeface="Times New Roman" pitchFamily="18" charset="0"/>
              <a:cs typeface="Courier New" pitchFamily="49" charset="0"/>
            </a:endParaRPr>
          </a:p>
          <a:p>
            <a:pPr>
              <a:defRPr/>
            </a:pPr>
            <a:endParaRPr lang="ru-RU" sz="2400" b="1">
              <a:latin typeface="Courier New" pitchFamily="49" charset="0"/>
              <a:ea typeface="Times New Roman" pitchFamily="18" charset="0"/>
              <a:cs typeface="Courier New" pitchFamily="49" charset="0"/>
            </a:endParaRPr>
          </a:p>
          <a:p>
            <a:pPr>
              <a:defRPr/>
            </a:pPr>
            <a:endParaRPr lang="ru-RU" sz="2400" b="1">
              <a:latin typeface="Courier New" pitchFamily="49" charset="0"/>
              <a:ea typeface="Times New Roman" pitchFamily="18" charset="0"/>
              <a:cs typeface="Courier New" pitchFamily="49" charset="0"/>
            </a:endParaRPr>
          </a:p>
          <a:p>
            <a:pPr>
              <a:defRPr/>
            </a:pPr>
            <a:endParaRPr lang="ru-RU" sz="2400" b="1">
              <a:latin typeface="Courier New" pitchFamily="49" charset="0"/>
              <a:ea typeface="Times New Roman" pitchFamily="18" charset="0"/>
              <a:cs typeface="Courier New" pitchFamily="49" charset="0"/>
            </a:endParaRPr>
          </a:p>
          <a:p>
            <a:pPr>
              <a:defRPr/>
            </a:pPr>
            <a:endParaRPr lang="ru-RU" sz="2400" b="1">
              <a:latin typeface="Courier New" pitchFamily="49" charset="0"/>
              <a:ea typeface="Times New Roman" pitchFamily="18" charset="0"/>
              <a:cs typeface="Courier New" pitchFamily="49" charset="0"/>
            </a:endParaRPr>
          </a:p>
          <a:p>
            <a:pPr>
              <a:spcBef>
                <a:spcPts val="1200"/>
              </a:spcBef>
              <a:defRPr/>
            </a:pPr>
            <a:r>
              <a:rPr lang="ru-RU" sz="2400" b="1">
                <a:latin typeface="Courier New" pitchFamily="49" charset="0"/>
                <a:ea typeface="Times New Roman" pitchFamily="18" charset="0"/>
                <a:cs typeface="Courier New" pitchFamily="49" charset="0"/>
              </a:rPr>
              <a:t>  </a:t>
            </a:r>
            <a:r>
              <a:rPr lang="ru-RU" sz="2400" b="1">
                <a:solidFill>
                  <a:srgbClr val="FF0000"/>
                </a:solidFill>
                <a:latin typeface="Courier New" pitchFamily="49" charset="0"/>
                <a:ea typeface="Times New Roman" pitchFamily="18" charset="0"/>
                <a:cs typeface="Courier New" pitchFamily="49" charset="0"/>
              </a:rPr>
              <a:t>&lt;/</a:t>
            </a:r>
            <a:r>
              <a:rPr lang="en-US" sz="2400" b="1">
                <a:solidFill>
                  <a:srgbClr val="FF0000"/>
                </a:solidFill>
                <a:latin typeface="Courier New" pitchFamily="49" charset="0"/>
                <a:ea typeface="Times New Roman" pitchFamily="18" charset="0"/>
                <a:cs typeface="Courier New" pitchFamily="49" charset="0"/>
              </a:rPr>
              <a:t>li</a:t>
            </a:r>
            <a:r>
              <a:rPr lang="ru-RU" sz="2400" b="1">
                <a:solidFill>
                  <a:srgbClr val="FF0000"/>
                </a:solidFill>
                <a:latin typeface="Courier New" pitchFamily="49" charset="0"/>
                <a:ea typeface="Times New Roman" pitchFamily="18" charset="0"/>
                <a:cs typeface="Courier New" pitchFamily="49" charset="0"/>
              </a:rPr>
              <a:t>&gt;</a:t>
            </a:r>
            <a:endParaRPr lang="ru-RU" sz="2400">
              <a:solidFill>
                <a:srgbClr val="FF0000"/>
              </a:solidFill>
              <a:latin typeface="Arial" charset="0"/>
              <a:ea typeface="Times New Roman" pitchFamily="18" charset="0"/>
              <a:cs typeface="Courier New" pitchFamily="49" charset="0"/>
            </a:endParaRPr>
          </a:p>
          <a:p>
            <a:pPr>
              <a:defRPr/>
            </a:pPr>
            <a:r>
              <a:rPr lang="ru-RU" sz="2400" b="1">
                <a:latin typeface="Courier New" pitchFamily="49" charset="0"/>
                <a:ea typeface="Times New Roman" pitchFamily="18" charset="0"/>
                <a:cs typeface="Courier New" pitchFamily="49" charset="0"/>
              </a:rPr>
              <a:t>  </a:t>
            </a:r>
            <a:r>
              <a:rPr lang="ru-RU" sz="2400" b="1">
                <a:solidFill>
                  <a:srgbClr val="FF0000"/>
                </a:solidFill>
                <a:latin typeface="Courier New" pitchFamily="49" charset="0"/>
                <a:ea typeface="Times New Roman" pitchFamily="18" charset="0"/>
                <a:cs typeface="Courier New" pitchFamily="49" charset="0"/>
              </a:rPr>
              <a:t>&lt;</a:t>
            </a:r>
            <a:r>
              <a:rPr lang="en-US" sz="2400" b="1">
                <a:solidFill>
                  <a:srgbClr val="FF0000"/>
                </a:solidFill>
                <a:latin typeface="Courier New" pitchFamily="49" charset="0"/>
                <a:ea typeface="Times New Roman" pitchFamily="18" charset="0"/>
                <a:cs typeface="Courier New" pitchFamily="49" charset="0"/>
              </a:rPr>
              <a:t>li</a:t>
            </a:r>
            <a:r>
              <a:rPr lang="ru-RU" sz="2400" b="1">
                <a:solidFill>
                  <a:srgbClr val="FF0000"/>
                </a:solidFill>
                <a:latin typeface="Courier New" pitchFamily="49" charset="0"/>
                <a:ea typeface="Times New Roman" pitchFamily="18" charset="0"/>
                <a:cs typeface="Courier New" pitchFamily="49" charset="0"/>
              </a:rPr>
              <a:t>&gt;</a:t>
            </a:r>
            <a:r>
              <a:rPr lang="ru-RU" sz="2400" b="1">
                <a:latin typeface="Courier New" pitchFamily="49" charset="0"/>
                <a:ea typeface="Times New Roman" pitchFamily="18" charset="0"/>
                <a:cs typeface="Courier New" pitchFamily="49" charset="0"/>
              </a:rPr>
              <a:t>Украина</a:t>
            </a:r>
            <a:endParaRPr lang="ru-RU" sz="2400">
              <a:latin typeface="Arial" charset="0"/>
              <a:ea typeface="Times New Roman" pitchFamily="18" charset="0"/>
              <a:cs typeface="Courier New" pitchFamily="49" charset="0"/>
            </a:endParaRPr>
          </a:p>
          <a:p>
            <a:pPr>
              <a:defRPr/>
            </a:pPr>
            <a:r>
              <a:rPr lang="ru-RU" sz="2400" b="1">
                <a:latin typeface="Courier New" pitchFamily="49" charset="0"/>
                <a:ea typeface="Times New Roman" pitchFamily="18" charset="0"/>
                <a:cs typeface="Courier New" pitchFamily="49" charset="0"/>
              </a:rPr>
              <a:t>     </a:t>
            </a:r>
          </a:p>
          <a:p>
            <a:pPr>
              <a:defRPr/>
            </a:pPr>
            <a:endParaRPr lang="ru-RU" sz="2400" b="1">
              <a:latin typeface="Courier New" pitchFamily="49" charset="0"/>
              <a:ea typeface="Times New Roman" pitchFamily="18" charset="0"/>
              <a:cs typeface="Courier New" pitchFamily="49" charset="0"/>
            </a:endParaRPr>
          </a:p>
          <a:p>
            <a:pPr>
              <a:defRPr/>
            </a:pPr>
            <a:endParaRPr lang="ru-RU" sz="2400" b="1">
              <a:latin typeface="Courier New" pitchFamily="49" charset="0"/>
              <a:ea typeface="Times New Roman" pitchFamily="18" charset="0"/>
              <a:cs typeface="Courier New" pitchFamily="49" charset="0"/>
            </a:endParaRPr>
          </a:p>
          <a:p>
            <a:pPr>
              <a:defRPr/>
            </a:pPr>
            <a:r>
              <a:rPr lang="ru-RU" sz="2400" b="1">
                <a:latin typeface="Courier New" pitchFamily="49" charset="0"/>
                <a:ea typeface="Times New Roman" pitchFamily="18" charset="0"/>
                <a:cs typeface="Courier New" pitchFamily="49" charset="0"/>
              </a:rPr>
              <a:t> </a:t>
            </a:r>
            <a:endParaRPr lang="ru-RU" sz="2400">
              <a:latin typeface="Arial" charset="0"/>
              <a:ea typeface="Times New Roman" pitchFamily="18" charset="0"/>
              <a:cs typeface="Courier New" pitchFamily="49" charset="0"/>
            </a:endParaRPr>
          </a:p>
          <a:p>
            <a:pPr>
              <a:spcBef>
                <a:spcPts val="1200"/>
              </a:spcBef>
              <a:defRPr/>
            </a:pPr>
            <a:r>
              <a:rPr lang="ru-RU" sz="2400" b="1">
                <a:latin typeface="Courier New" pitchFamily="49" charset="0"/>
                <a:ea typeface="Times New Roman" pitchFamily="18" charset="0"/>
                <a:cs typeface="Courier New" pitchFamily="49" charset="0"/>
              </a:rPr>
              <a:t>  </a:t>
            </a:r>
            <a:r>
              <a:rPr lang="ru-RU" sz="2400" b="1">
                <a:solidFill>
                  <a:srgbClr val="FF0000"/>
                </a:solidFill>
                <a:latin typeface="Courier New" pitchFamily="49" charset="0"/>
                <a:ea typeface="Times New Roman" pitchFamily="18" charset="0"/>
                <a:cs typeface="Courier New" pitchFamily="49" charset="0"/>
              </a:rPr>
              <a:t>&lt;/</a:t>
            </a:r>
            <a:r>
              <a:rPr lang="en-US" sz="2400" b="1">
                <a:solidFill>
                  <a:srgbClr val="FF0000"/>
                </a:solidFill>
                <a:latin typeface="Courier New" pitchFamily="49" charset="0"/>
                <a:ea typeface="Times New Roman" pitchFamily="18" charset="0"/>
                <a:cs typeface="Courier New" pitchFamily="49" charset="0"/>
              </a:rPr>
              <a:t>li</a:t>
            </a:r>
            <a:r>
              <a:rPr lang="ru-RU" sz="2400" b="1">
                <a:solidFill>
                  <a:srgbClr val="FF0000"/>
                </a:solidFill>
                <a:latin typeface="Courier New" pitchFamily="49" charset="0"/>
                <a:ea typeface="Times New Roman" pitchFamily="18" charset="0"/>
                <a:cs typeface="Courier New" pitchFamily="49" charset="0"/>
              </a:rPr>
              <a:t>&gt;</a:t>
            </a:r>
            <a:endParaRPr lang="ru-RU" sz="2400">
              <a:solidFill>
                <a:srgbClr val="FF0000"/>
              </a:solidFill>
              <a:latin typeface="Arial" charset="0"/>
              <a:ea typeface="Times New Roman" pitchFamily="18" charset="0"/>
              <a:cs typeface="Courier New" pitchFamily="49" charset="0"/>
            </a:endParaRPr>
          </a:p>
          <a:p>
            <a:pPr>
              <a:defRPr/>
            </a:pPr>
            <a:r>
              <a:rPr lang="en-US" sz="2400" b="1">
                <a:solidFill>
                  <a:srgbClr val="0000FF"/>
                </a:solidFill>
                <a:latin typeface="Courier New" pitchFamily="49" charset="0"/>
                <a:ea typeface="Times New Roman" pitchFamily="18" charset="0"/>
                <a:cs typeface="Courier New" pitchFamily="49" charset="0"/>
              </a:rPr>
              <a:t>&lt;/ol&gt;</a:t>
            </a:r>
            <a:endParaRPr lang="en-US" sz="2400">
              <a:solidFill>
                <a:srgbClr val="0000FF"/>
              </a:solidFill>
              <a:latin typeface="Arial" charset="0"/>
              <a:ea typeface="Times New Roman" pitchFamily="18" charset="0"/>
              <a:cs typeface="Courier New" pitchFamily="49" charset="0"/>
            </a:endParaRPr>
          </a:p>
        </p:txBody>
      </p:sp>
      <p:sp>
        <p:nvSpPr>
          <p:cNvPr id="6" name="Прямоугольник 5">
            <a:extLst>
              <a:ext uri="{FF2B5EF4-FFF2-40B4-BE49-F238E27FC236}">
                <a16:creationId xmlns:a16="http://schemas.microsoft.com/office/drawing/2014/main" id="{B31517EB-2251-4392-888B-1E7809006C71}"/>
              </a:ext>
            </a:extLst>
          </p:cNvPr>
          <p:cNvSpPr>
            <a:spLocks noChangeArrowheads="1"/>
          </p:cNvSpPr>
          <p:nvPr/>
        </p:nvSpPr>
        <p:spPr bwMode="auto">
          <a:xfrm>
            <a:off x="1014413" y="1649413"/>
            <a:ext cx="4997450" cy="1570037"/>
          </a:xfrm>
          <a:prstGeom prst="rect">
            <a:avLst/>
          </a:prstGeom>
          <a:solidFill>
            <a:schemeClr val="bg1"/>
          </a:solidFill>
          <a:ln w="9525">
            <a:solidFill>
              <a:srgbClr val="FF0000"/>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ru-RU" altLang="ru-RU" sz="2400" b="1">
                <a:solidFill>
                  <a:srgbClr val="000000"/>
                </a:solidFill>
                <a:latin typeface="Courier New" panose="02070309020205020404" pitchFamily="49" charset="0"/>
                <a:ea typeface="Times New Roman" panose="02020603050405020304" pitchFamily="18" charset="0"/>
                <a:cs typeface="Courier New" panose="02070309020205020404" pitchFamily="49" charset="0"/>
              </a:rPr>
              <a:t>&lt;</a:t>
            </a:r>
            <a:r>
              <a:rPr lang="en-US" altLang="ru-RU" sz="2400" b="1">
                <a:solidFill>
                  <a:srgbClr val="000000"/>
                </a:solidFill>
                <a:latin typeface="Courier New" panose="02070309020205020404" pitchFamily="49" charset="0"/>
                <a:ea typeface="Times New Roman" panose="02020603050405020304" pitchFamily="18" charset="0"/>
                <a:cs typeface="Courier New" panose="02070309020205020404" pitchFamily="49" charset="0"/>
              </a:rPr>
              <a:t>ul</a:t>
            </a:r>
            <a:r>
              <a:rPr lang="ru-RU" altLang="ru-RU" sz="2400" b="1">
                <a:solidFill>
                  <a:srgbClr val="000000"/>
                </a:solidFill>
                <a:latin typeface="Courier New" panose="02070309020205020404" pitchFamily="49" charset="0"/>
                <a:ea typeface="Times New Roman" panose="02020603050405020304" pitchFamily="18" charset="0"/>
                <a:cs typeface="Courier New" panose="02070309020205020404" pitchFamily="49" charset="0"/>
              </a:rPr>
              <a:t>&gt;</a:t>
            </a:r>
          </a:p>
          <a:p>
            <a:pPr>
              <a:spcBef>
                <a:spcPct val="0"/>
              </a:spcBef>
              <a:buFontTx/>
              <a:buNone/>
            </a:pPr>
            <a:r>
              <a:rPr lang="ru-RU" altLang="ru-RU" sz="2400" b="1">
                <a:solidFill>
                  <a:srgbClr val="000000"/>
                </a:solidFill>
                <a:latin typeface="Courier New" panose="02070309020205020404" pitchFamily="49" charset="0"/>
                <a:ea typeface="Times New Roman" panose="02020603050405020304" pitchFamily="18" charset="0"/>
                <a:cs typeface="Courier New" panose="02070309020205020404" pitchFamily="49" charset="0"/>
              </a:rPr>
              <a:t>  &lt;</a:t>
            </a:r>
            <a:r>
              <a:rPr lang="en-US" altLang="ru-RU" sz="2400" b="1">
                <a:solidFill>
                  <a:srgbClr val="000000"/>
                </a:solidFill>
                <a:latin typeface="Courier New" panose="02070309020205020404" pitchFamily="49" charset="0"/>
                <a:ea typeface="Times New Roman" panose="02020603050405020304" pitchFamily="18" charset="0"/>
                <a:cs typeface="Courier New" panose="02070309020205020404" pitchFamily="49" charset="0"/>
              </a:rPr>
              <a:t>li</a:t>
            </a:r>
            <a:r>
              <a:rPr lang="ru-RU" altLang="ru-RU" sz="2400" b="1">
                <a:solidFill>
                  <a:srgbClr val="000000"/>
                </a:solidFill>
                <a:latin typeface="Courier New" panose="02070309020205020404" pitchFamily="49" charset="0"/>
                <a:ea typeface="Times New Roman" panose="02020603050405020304" pitchFamily="18" charset="0"/>
                <a:cs typeface="Courier New" panose="02070309020205020404" pitchFamily="49" charset="0"/>
              </a:rPr>
              <a:t>&gt;Москва&lt;/</a:t>
            </a:r>
            <a:r>
              <a:rPr lang="en-US" altLang="ru-RU" sz="2400" b="1">
                <a:solidFill>
                  <a:srgbClr val="000000"/>
                </a:solidFill>
                <a:latin typeface="Courier New" panose="02070309020205020404" pitchFamily="49" charset="0"/>
                <a:ea typeface="Times New Roman" panose="02020603050405020304" pitchFamily="18" charset="0"/>
                <a:cs typeface="Courier New" panose="02070309020205020404" pitchFamily="49" charset="0"/>
              </a:rPr>
              <a:t>li</a:t>
            </a:r>
            <a:r>
              <a:rPr lang="ru-RU" altLang="ru-RU" sz="2400" b="1">
                <a:solidFill>
                  <a:srgbClr val="000000"/>
                </a:solidFill>
                <a:latin typeface="Courier New" panose="02070309020205020404" pitchFamily="49" charset="0"/>
                <a:ea typeface="Times New Roman" panose="02020603050405020304" pitchFamily="18" charset="0"/>
                <a:cs typeface="Courier New" panose="02070309020205020404" pitchFamily="49" charset="0"/>
              </a:rPr>
              <a:t>&gt;</a:t>
            </a:r>
            <a:endParaRPr lang="ru-RU" altLang="ru-RU" sz="2400">
              <a:solidFill>
                <a:srgbClr val="000000"/>
              </a:solidFill>
              <a:ea typeface="Times New Roman" panose="02020603050405020304" pitchFamily="18" charset="0"/>
              <a:cs typeface="Courier New" panose="02070309020205020404" pitchFamily="49" charset="0"/>
            </a:endParaRPr>
          </a:p>
          <a:p>
            <a:pPr>
              <a:spcBef>
                <a:spcPct val="0"/>
              </a:spcBef>
              <a:buFontTx/>
              <a:buNone/>
            </a:pPr>
            <a:r>
              <a:rPr lang="ru-RU" altLang="ru-RU" sz="2400" b="1">
                <a:solidFill>
                  <a:srgbClr val="000000"/>
                </a:solidFill>
                <a:latin typeface="Courier New" panose="02070309020205020404" pitchFamily="49" charset="0"/>
                <a:ea typeface="Times New Roman" panose="02020603050405020304" pitchFamily="18" charset="0"/>
                <a:cs typeface="Courier New" panose="02070309020205020404" pitchFamily="49" charset="0"/>
              </a:rPr>
              <a:t>  &lt;</a:t>
            </a:r>
            <a:r>
              <a:rPr lang="en-US" altLang="ru-RU" sz="2400" b="1">
                <a:solidFill>
                  <a:srgbClr val="000000"/>
                </a:solidFill>
                <a:latin typeface="Courier New" panose="02070309020205020404" pitchFamily="49" charset="0"/>
                <a:ea typeface="Times New Roman" panose="02020603050405020304" pitchFamily="18" charset="0"/>
                <a:cs typeface="Courier New" panose="02070309020205020404" pitchFamily="49" charset="0"/>
              </a:rPr>
              <a:t>li</a:t>
            </a:r>
            <a:r>
              <a:rPr lang="ru-RU" altLang="ru-RU" sz="2400" b="1">
                <a:solidFill>
                  <a:srgbClr val="000000"/>
                </a:solidFill>
                <a:latin typeface="Courier New" panose="02070309020205020404" pitchFamily="49" charset="0"/>
                <a:ea typeface="Times New Roman" panose="02020603050405020304" pitchFamily="18" charset="0"/>
                <a:cs typeface="Courier New" panose="02070309020205020404" pitchFamily="49" charset="0"/>
              </a:rPr>
              <a:t>&gt;Санкт-Петербург&lt;/</a:t>
            </a:r>
            <a:r>
              <a:rPr lang="en-US" altLang="ru-RU" sz="2400" b="1">
                <a:solidFill>
                  <a:srgbClr val="000000"/>
                </a:solidFill>
                <a:latin typeface="Courier New" panose="02070309020205020404" pitchFamily="49" charset="0"/>
                <a:ea typeface="Times New Roman" panose="02020603050405020304" pitchFamily="18" charset="0"/>
                <a:cs typeface="Courier New" panose="02070309020205020404" pitchFamily="49" charset="0"/>
              </a:rPr>
              <a:t>li</a:t>
            </a:r>
            <a:r>
              <a:rPr lang="ru-RU" altLang="ru-RU" sz="2400" b="1">
                <a:solidFill>
                  <a:srgbClr val="000000"/>
                </a:solidFill>
                <a:latin typeface="Courier New" panose="02070309020205020404" pitchFamily="49" charset="0"/>
                <a:ea typeface="Times New Roman" panose="02020603050405020304" pitchFamily="18" charset="0"/>
                <a:cs typeface="Courier New" panose="02070309020205020404" pitchFamily="49" charset="0"/>
              </a:rPr>
              <a:t>&gt;</a:t>
            </a:r>
            <a:endParaRPr lang="ru-RU" altLang="ru-RU" sz="2400">
              <a:solidFill>
                <a:srgbClr val="000000"/>
              </a:solidFill>
              <a:ea typeface="Times New Roman" panose="02020603050405020304" pitchFamily="18" charset="0"/>
              <a:cs typeface="Courier New" panose="02070309020205020404" pitchFamily="49" charset="0"/>
            </a:endParaRPr>
          </a:p>
          <a:p>
            <a:pPr>
              <a:spcBef>
                <a:spcPct val="0"/>
              </a:spcBef>
              <a:buFontTx/>
              <a:buNone/>
            </a:pPr>
            <a:r>
              <a:rPr lang="ru-RU" altLang="ru-RU" sz="2400" b="1">
                <a:solidFill>
                  <a:srgbClr val="000000"/>
                </a:solidFill>
                <a:latin typeface="Courier New" panose="02070309020205020404" pitchFamily="49" charset="0"/>
                <a:ea typeface="Times New Roman" panose="02020603050405020304" pitchFamily="18" charset="0"/>
                <a:cs typeface="Courier New" panose="02070309020205020404" pitchFamily="49" charset="0"/>
              </a:rPr>
              <a:t>&lt;/</a:t>
            </a:r>
            <a:r>
              <a:rPr lang="en-US" altLang="ru-RU" sz="2400" b="1">
                <a:solidFill>
                  <a:srgbClr val="000000"/>
                </a:solidFill>
                <a:latin typeface="Courier New" panose="02070309020205020404" pitchFamily="49" charset="0"/>
                <a:ea typeface="Times New Roman" panose="02020603050405020304" pitchFamily="18" charset="0"/>
                <a:cs typeface="Courier New" panose="02070309020205020404" pitchFamily="49" charset="0"/>
              </a:rPr>
              <a:t>ul</a:t>
            </a:r>
            <a:r>
              <a:rPr lang="ru-RU" altLang="ru-RU" sz="2400" b="1">
                <a:solidFill>
                  <a:srgbClr val="000000"/>
                </a:solidFill>
                <a:latin typeface="Courier New" panose="02070309020205020404" pitchFamily="49" charset="0"/>
                <a:ea typeface="Times New Roman" panose="02020603050405020304" pitchFamily="18" charset="0"/>
                <a:cs typeface="Courier New" panose="02070309020205020404" pitchFamily="49" charset="0"/>
              </a:rPr>
              <a:t>&gt;</a:t>
            </a:r>
            <a:endParaRPr lang="ru-RU" altLang="ru-RU" sz="2400">
              <a:solidFill>
                <a:srgbClr val="000000"/>
              </a:solidFill>
              <a:ea typeface="Times New Roman" panose="02020603050405020304" pitchFamily="18" charset="0"/>
              <a:cs typeface="Courier New" panose="02070309020205020404" pitchFamily="49" charset="0"/>
            </a:endParaRPr>
          </a:p>
        </p:txBody>
      </p:sp>
      <p:sp>
        <p:nvSpPr>
          <p:cNvPr id="7" name="Прямоугольник 6">
            <a:extLst>
              <a:ext uri="{FF2B5EF4-FFF2-40B4-BE49-F238E27FC236}">
                <a16:creationId xmlns:a16="http://schemas.microsoft.com/office/drawing/2014/main" id="{C4A736F5-5B9E-4CF1-9542-3FB6C5E6945B}"/>
              </a:ext>
            </a:extLst>
          </p:cNvPr>
          <p:cNvSpPr>
            <a:spLocks noChangeArrowheads="1"/>
          </p:cNvSpPr>
          <p:nvPr/>
        </p:nvSpPr>
        <p:spPr bwMode="auto">
          <a:xfrm>
            <a:off x="1014413" y="4006850"/>
            <a:ext cx="4997450" cy="1570038"/>
          </a:xfrm>
          <a:prstGeom prst="rect">
            <a:avLst/>
          </a:prstGeom>
          <a:solidFill>
            <a:schemeClr val="bg1"/>
          </a:solidFill>
          <a:ln w="9525">
            <a:solidFill>
              <a:srgbClr val="FF0000"/>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ru-RU" altLang="ru-RU" sz="2400" b="1">
                <a:solidFill>
                  <a:srgbClr val="000000"/>
                </a:solidFill>
                <a:latin typeface="Courier New" panose="02070309020205020404" pitchFamily="49" charset="0"/>
                <a:ea typeface="Times New Roman" panose="02020603050405020304" pitchFamily="18" charset="0"/>
                <a:cs typeface="Courier New" panose="02070309020205020404" pitchFamily="49" charset="0"/>
              </a:rPr>
              <a:t>&lt;</a:t>
            </a:r>
            <a:r>
              <a:rPr lang="en-US" altLang="ru-RU" sz="2400" b="1">
                <a:solidFill>
                  <a:srgbClr val="000000"/>
                </a:solidFill>
                <a:latin typeface="Courier New" panose="02070309020205020404" pitchFamily="49" charset="0"/>
                <a:ea typeface="Times New Roman" panose="02020603050405020304" pitchFamily="18" charset="0"/>
                <a:cs typeface="Courier New" panose="02070309020205020404" pitchFamily="49" charset="0"/>
              </a:rPr>
              <a:t>ul</a:t>
            </a:r>
            <a:r>
              <a:rPr lang="ru-RU" altLang="ru-RU" sz="2400" b="1">
                <a:solidFill>
                  <a:srgbClr val="000000"/>
                </a:solidFill>
                <a:latin typeface="Courier New" panose="02070309020205020404" pitchFamily="49" charset="0"/>
                <a:ea typeface="Times New Roman" panose="02020603050405020304" pitchFamily="18" charset="0"/>
                <a:cs typeface="Courier New" panose="02070309020205020404" pitchFamily="49" charset="0"/>
              </a:rPr>
              <a:t>&gt;</a:t>
            </a:r>
          </a:p>
          <a:p>
            <a:pPr>
              <a:spcBef>
                <a:spcPct val="0"/>
              </a:spcBef>
              <a:buFontTx/>
              <a:buNone/>
            </a:pPr>
            <a:r>
              <a:rPr lang="ru-RU" altLang="ru-RU" sz="2400" b="1">
                <a:latin typeface="Courier New" panose="02070309020205020404" pitchFamily="49" charset="0"/>
                <a:ea typeface="Times New Roman" panose="02020603050405020304" pitchFamily="18" charset="0"/>
                <a:cs typeface="Courier New" panose="02070309020205020404" pitchFamily="49" charset="0"/>
              </a:rPr>
              <a:t>  &lt;</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li</a:t>
            </a:r>
            <a:r>
              <a:rPr lang="ru-RU" altLang="ru-RU" sz="2400" b="1">
                <a:latin typeface="Courier New" panose="02070309020205020404" pitchFamily="49" charset="0"/>
                <a:ea typeface="Times New Roman" panose="02020603050405020304" pitchFamily="18" charset="0"/>
                <a:cs typeface="Courier New" panose="02070309020205020404" pitchFamily="49" charset="0"/>
              </a:rPr>
              <a:t>&gt;Киев&lt;/</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li</a:t>
            </a:r>
            <a:r>
              <a:rPr lang="ru-RU" altLang="ru-RU" sz="2400" b="1">
                <a:latin typeface="Courier New" panose="02070309020205020404" pitchFamily="49" charset="0"/>
                <a:ea typeface="Times New Roman" panose="02020603050405020304" pitchFamily="18" charset="0"/>
                <a:cs typeface="Courier New" panose="02070309020205020404" pitchFamily="49" charset="0"/>
              </a:rPr>
              <a:t>&gt;</a:t>
            </a:r>
            <a:endParaRPr lang="ru-RU" altLang="ru-RU" sz="2400">
              <a:ea typeface="Times New Roman" panose="02020603050405020304" pitchFamily="18" charset="0"/>
              <a:cs typeface="Courier New" panose="02070309020205020404" pitchFamily="49" charset="0"/>
            </a:endParaRPr>
          </a:p>
          <a:p>
            <a:pPr>
              <a:spcBef>
                <a:spcPct val="0"/>
              </a:spcBef>
              <a:buFontTx/>
              <a:buNone/>
            </a:pPr>
            <a:r>
              <a:rPr lang="ru-RU" altLang="ru-RU" sz="2400" b="1">
                <a:latin typeface="Courier New" panose="02070309020205020404" pitchFamily="49" charset="0"/>
                <a:ea typeface="Times New Roman" panose="02020603050405020304" pitchFamily="18" charset="0"/>
                <a:cs typeface="Courier New" panose="02070309020205020404" pitchFamily="49" charset="0"/>
              </a:rPr>
              <a:t>  &lt;</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li</a:t>
            </a:r>
            <a:r>
              <a:rPr lang="ru-RU" altLang="ru-RU" sz="2400" b="1">
                <a:latin typeface="Courier New" panose="02070309020205020404" pitchFamily="49" charset="0"/>
                <a:ea typeface="Times New Roman" panose="02020603050405020304" pitchFamily="18" charset="0"/>
                <a:cs typeface="Courier New" panose="02070309020205020404" pitchFamily="49" charset="0"/>
              </a:rPr>
              <a:t>&gt;Одесса&lt;/</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li</a:t>
            </a:r>
            <a:r>
              <a:rPr lang="ru-RU" altLang="ru-RU" sz="2400" b="1">
                <a:latin typeface="Courier New" panose="02070309020205020404" pitchFamily="49" charset="0"/>
                <a:ea typeface="Times New Roman" panose="02020603050405020304" pitchFamily="18" charset="0"/>
                <a:cs typeface="Courier New" panose="02070309020205020404" pitchFamily="49" charset="0"/>
              </a:rPr>
              <a:t>&gt;</a:t>
            </a:r>
          </a:p>
          <a:p>
            <a:pPr>
              <a:spcBef>
                <a:spcPct val="0"/>
              </a:spcBef>
              <a:buFontTx/>
              <a:buNone/>
            </a:pPr>
            <a:r>
              <a:rPr lang="ru-RU" altLang="ru-RU" sz="2400" b="1">
                <a:solidFill>
                  <a:srgbClr val="000000"/>
                </a:solidFill>
                <a:latin typeface="Courier New" panose="02070309020205020404" pitchFamily="49" charset="0"/>
                <a:ea typeface="Times New Roman" panose="02020603050405020304" pitchFamily="18" charset="0"/>
                <a:cs typeface="Courier New" panose="02070309020205020404" pitchFamily="49" charset="0"/>
              </a:rPr>
              <a:t>&lt;/</a:t>
            </a:r>
            <a:r>
              <a:rPr lang="en-US" altLang="ru-RU" sz="2400" b="1">
                <a:solidFill>
                  <a:srgbClr val="000000"/>
                </a:solidFill>
                <a:latin typeface="Courier New" panose="02070309020205020404" pitchFamily="49" charset="0"/>
                <a:ea typeface="Times New Roman" panose="02020603050405020304" pitchFamily="18" charset="0"/>
                <a:cs typeface="Courier New" panose="02070309020205020404" pitchFamily="49" charset="0"/>
              </a:rPr>
              <a:t>ul</a:t>
            </a:r>
            <a:r>
              <a:rPr lang="ru-RU" altLang="ru-RU" sz="2400" b="1">
                <a:solidFill>
                  <a:srgbClr val="000000"/>
                </a:solidFill>
                <a:latin typeface="Courier New" panose="02070309020205020404" pitchFamily="49" charset="0"/>
                <a:ea typeface="Times New Roman" panose="02020603050405020304" pitchFamily="18" charset="0"/>
                <a:cs typeface="Courier New" panose="02070309020205020404" pitchFamily="49" charset="0"/>
              </a:rPr>
              <a:t>&gt;</a:t>
            </a:r>
            <a:endParaRPr lang="ru-RU" altLang="ru-RU" sz="2400">
              <a:solidFill>
                <a:srgbClr val="000000"/>
              </a:solidFill>
              <a:ea typeface="Times New Roman" panose="02020603050405020304" pitchFamily="18" charset="0"/>
              <a:cs typeface="Courier New" panose="02070309020205020404" pitchFamily="49" charset="0"/>
            </a:endParaRPr>
          </a:p>
        </p:txBody>
      </p:sp>
      <p:pic>
        <p:nvPicPr>
          <p:cNvPr id="28680" name="Picture 4">
            <a:extLst>
              <a:ext uri="{FF2B5EF4-FFF2-40B4-BE49-F238E27FC236}">
                <a16:creationId xmlns:a16="http://schemas.microsoft.com/office/drawing/2014/main" id="{7D5429F0-0C97-4266-951E-417B3BF03D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98" t="36499" r="1170" b="7027"/>
          <a:stretch>
            <a:fillRect/>
          </a:stretch>
        </p:blipFill>
        <p:spPr bwMode="auto">
          <a:xfrm>
            <a:off x="6437313" y="1614488"/>
            <a:ext cx="2468562"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1377"/>
                                        </p:tgtEl>
                                        <p:attrNameLst>
                                          <p:attrName>style.visibility</p:attrName>
                                        </p:attrNameLst>
                                      </p:cBhvr>
                                      <p:to>
                                        <p:strVal val="visible"/>
                                      </p:to>
                                    </p:set>
                                    <p:animEffect transition="in" filter="dissolve">
                                      <p:cBhvr>
                                        <p:cTn id="7" dur="500"/>
                                        <p:tgtEl>
                                          <p:spTgt spid="1013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7"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Заголовок 1">
            <a:extLst>
              <a:ext uri="{FF2B5EF4-FFF2-40B4-BE49-F238E27FC236}">
                <a16:creationId xmlns:a16="http://schemas.microsoft.com/office/drawing/2014/main" id="{11EA2593-38FD-4EB2-A4D1-235CE5A9713A}"/>
              </a:ext>
            </a:extLst>
          </p:cNvPr>
          <p:cNvSpPr>
            <a:spLocks noGrp="1"/>
          </p:cNvSpPr>
          <p:nvPr>
            <p:ph type="title"/>
          </p:nvPr>
        </p:nvSpPr>
        <p:spPr>
          <a:xfrm>
            <a:off x="311150" y="301625"/>
            <a:ext cx="8375650" cy="471488"/>
          </a:xfrm>
        </p:spPr>
        <p:txBody>
          <a:bodyPr/>
          <a:lstStyle/>
          <a:p>
            <a:r>
              <a:rPr lang="ru-RU" altLang="ru-RU"/>
              <a:t>Гиперссылки </a:t>
            </a:r>
            <a:r>
              <a:rPr lang="ru-RU" altLang="ru-RU" b="0"/>
              <a:t>(локальные)</a:t>
            </a:r>
          </a:p>
        </p:txBody>
      </p:sp>
      <p:sp>
        <p:nvSpPr>
          <p:cNvPr id="29699" name="Номер слайда 2">
            <a:extLst>
              <a:ext uri="{FF2B5EF4-FFF2-40B4-BE49-F238E27FC236}">
                <a16:creationId xmlns:a16="http://schemas.microsoft.com/office/drawing/2014/main" id="{FBF14467-FE3C-44C7-A67A-33B4D5862C4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7657876-CB8F-47E9-A972-0745D0B5EB93}" type="slidenum">
              <a:rPr lang="ru-RU" altLang="ru-RU" sz="1400"/>
              <a:pPr>
                <a:spcBef>
                  <a:spcPct val="0"/>
                </a:spcBef>
                <a:buFontTx/>
                <a:buNone/>
              </a:pPr>
              <a:t>24</a:t>
            </a:fld>
            <a:endParaRPr lang="ru-RU" altLang="ru-RU" sz="1400"/>
          </a:p>
        </p:txBody>
      </p:sp>
      <p:sp>
        <p:nvSpPr>
          <p:cNvPr id="29700" name="Rectangle 2">
            <a:extLst>
              <a:ext uri="{FF2B5EF4-FFF2-40B4-BE49-F238E27FC236}">
                <a16:creationId xmlns:a16="http://schemas.microsoft.com/office/drawing/2014/main" id="{B304D834-45DE-4DD4-936C-5576DF34DF2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103425" name="Text Box 1">
            <a:extLst>
              <a:ext uri="{FF2B5EF4-FFF2-40B4-BE49-F238E27FC236}">
                <a16:creationId xmlns:a16="http://schemas.microsoft.com/office/drawing/2014/main" id="{CFFFB920-1B44-4311-934F-FA27B529263D}"/>
              </a:ext>
            </a:extLst>
          </p:cNvPr>
          <p:cNvSpPr txBox="1">
            <a:spLocks noChangeArrowheads="1"/>
          </p:cNvSpPr>
          <p:nvPr/>
        </p:nvSpPr>
        <p:spPr bwMode="auto">
          <a:xfrm>
            <a:off x="398463" y="1366838"/>
            <a:ext cx="8029575" cy="896937"/>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rIns="0"/>
          <a:lstStyle/>
          <a:p>
            <a:pPr>
              <a:defRPr/>
            </a:pPr>
            <a:r>
              <a:rPr lang="ru-RU" sz="2400" b="1" dirty="0">
                <a:latin typeface="Courier New" pitchFamily="49" charset="0"/>
                <a:ea typeface="Times New Roman" pitchFamily="18" charset="0"/>
                <a:cs typeface="Courier New" pitchFamily="49" charset="0"/>
              </a:rPr>
              <a:t>Переход на </a:t>
            </a:r>
          </a:p>
          <a:p>
            <a:pPr>
              <a:defRPr/>
            </a:pPr>
            <a:r>
              <a:rPr lang="ru-RU" sz="2400" b="1" dirty="0">
                <a:solidFill>
                  <a:srgbClr val="FF0000"/>
                </a:solidFill>
                <a:latin typeface="Courier New" pitchFamily="49" charset="0"/>
                <a:ea typeface="Times New Roman" pitchFamily="18" charset="0"/>
                <a:cs typeface="Courier New" pitchFamily="49" charset="0"/>
              </a:rPr>
              <a:t>&lt;</a:t>
            </a:r>
            <a:r>
              <a:rPr lang="en-US" sz="2400" b="1" dirty="0">
                <a:solidFill>
                  <a:srgbClr val="FF0000"/>
                </a:solidFill>
                <a:latin typeface="Courier New" pitchFamily="49" charset="0"/>
                <a:ea typeface="Times New Roman" pitchFamily="18" charset="0"/>
                <a:cs typeface="Courier New" pitchFamily="49" charset="0"/>
              </a:rPr>
              <a:t>a</a:t>
            </a:r>
            <a:r>
              <a:rPr lang="en-US" sz="2400" b="1" dirty="0">
                <a:latin typeface="Courier New" pitchFamily="49" charset="0"/>
                <a:ea typeface="Times New Roman" pitchFamily="18" charset="0"/>
                <a:cs typeface="Courier New" pitchFamily="49" charset="0"/>
              </a:rPr>
              <a:t> </a:t>
            </a:r>
            <a:r>
              <a:rPr lang="en-US" sz="2400" b="1" dirty="0" err="1">
                <a:solidFill>
                  <a:srgbClr val="0000FF"/>
                </a:solidFill>
                <a:latin typeface="Courier New" pitchFamily="49" charset="0"/>
                <a:ea typeface="Times New Roman" pitchFamily="18" charset="0"/>
                <a:cs typeface="Courier New" pitchFamily="49" charset="0"/>
              </a:rPr>
              <a:t>href</a:t>
            </a:r>
            <a:r>
              <a:rPr lang="ru-RU" sz="2400" b="1" dirty="0">
                <a:latin typeface="Courier New" pitchFamily="49" charset="0"/>
                <a:ea typeface="Times New Roman" pitchFamily="18" charset="0"/>
                <a:cs typeface="Courier New" pitchFamily="49" charset="0"/>
              </a:rPr>
              <a:t>=</a:t>
            </a:r>
            <a:r>
              <a:rPr lang="ru-RU" sz="2400" b="1" dirty="0">
                <a:solidFill>
                  <a:srgbClr val="008000"/>
                </a:solidFill>
                <a:latin typeface="Courier New" pitchFamily="49" charset="0"/>
                <a:ea typeface="Times New Roman" pitchFamily="18" charset="0"/>
                <a:cs typeface="Courier New" pitchFamily="49" charset="0"/>
              </a:rPr>
              <a:t>"</a:t>
            </a:r>
            <a:r>
              <a:rPr lang="en-US" sz="2400" b="1" dirty="0" err="1">
                <a:solidFill>
                  <a:srgbClr val="008000"/>
                </a:solidFill>
                <a:latin typeface="Courier New" pitchFamily="49" charset="0"/>
                <a:ea typeface="Times New Roman" pitchFamily="18" charset="0"/>
                <a:cs typeface="Courier New" pitchFamily="49" charset="0"/>
              </a:rPr>
              <a:t>newpage</a:t>
            </a:r>
            <a:r>
              <a:rPr lang="ru-RU" sz="2400" b="1" dirty="0">
                <a:solidFill>
                  <a:srgbClr val="008000"/>
                </a:solidFill>
                <a:latin typeface="Courier New" pitchFamily="49" charset="0"/>
                <a:ea typeface="Times New Roman" pitchFamily="18" charset="0"/>
                <a:cs typeface="Courier New" pitchFamily="49" charset="0"/>
              </a:rPr>
              <a:t>.</a:t>
            </a:r>
            <a:r>
              <a:rPr lang="en-US" sz="2400" b="1" dirty="0">
                <a:solidFill>
                  <a:srgbClr val="008000"/>
                </a:solidFill>
                <a:latin typeface="Courier New" pitchFamily="49" charset="0"/>
                <a:ea typeface="Times New Roman" pitchFamily="18" charset="0"/>
                <a:cs typeface="Courier New" pitchFamily="49" charset="0"/>
              </a:rPr>
              <a:t>html</a:t>
            </a:r>
            <a:r>
              <a:rPr lang="ru-RU" sz="2400" b="1" dirty="0">
                <a:solidFill>
                  <a:srgbClr val="008000"/>
                </a:solidFill>
                <a:latin typeface="Courier New" pitchFamily="49" charset="0"/>
                <a:ea typeface="Times New Roman" pitchFamily="18" charset="0"/>
                <a:cs typeface="Courier New" pitchFamily="49" charset="0"/>
              </a:rPr>
              <a:t>"</a:t>
            </a:r>
            <a:r>
              <a:rPr lang="ru-RU" sz="2400" b="1" dirty="0">
                <a:solidFill>
                  <a:srgbClr val="FF0000"/>
                </a:solidFill>
                <a:latin typeface="Courier New" pitchFamily="49" charset="0"/>
                <a:ea typeface="Times New Roman" pitchFamily="18" charset="0"/>
                <a:cs typeface="Courier New" pitchFamily="49" charset="0"/>
              </a:rPr>
              <a:t>&gt;</a:t>
            </a:r>
            <a:r>
              <a:rPr lang="ru-RU" sz="2400" b="1" dirty="0">
                <a:latin typeface="Courier New" pitchFamily="49" charset="0"/>
                <a:ea typeface="Times New Roman" pitchFamily="18" charset="0"/>
                <a:cs typeface="Courier New" pitchFamily="49" charset="0"/>
              </a:rPr>
              <a:t>новую страницу</a:t>
            </a:r>
            <a:r>
              <a:rPr lang="ru-RU" sz="2400" b="1" dirty="0">
                <a:solidFill>
                  <a:srgbClr val="FF0000"/>
                </a:solidFill>
                <a:latin typeface="Courier New" pitchFamily="49" charset="0"/>
                <a:ea typeface="Times New Roman" pitchFamily="18" charset="0"/>
                <a:cs typeface="Courier New" pitchFamily="49" charset="0"/>
              </a:rPr>
              <a:t>&lt;/</a:t>
            </a:r>
            <a:r>
              <a:rPr lang="en-US" sz="2400" b="1" dirty="0">
                <a:solidFill>
                  <a:srgbClr val="FF0000"/>
                </a:solidFill>
                <a:latin typeface="Courier New" pitchFamily="49" charset="0"/>
                <a:ea typeface="Times New Roman" pitchFamily="18" charset="0"/>
                <a:cs typeface="Courier New" pitchFamily="49" charset="0"/>
              </a:rPr>
              <a:t>a</a:t>
            </a:r>
            <a:r>
              <a:rPr lang="ru-RU" sz="2400" b="1" dirty="0">
                <a:solidFill>
                  <a:srgbClr val="FF0000"/>
                </a:solidFill>
                <a:latin typeface="Courier New" pitchFamily="49" charset="0"/>
                <a:ea typeface="Times New Roman" pitchFamily="18" charset="0"/>
                <a:cs typeface="Courier New" pitchFamily="49" charset="0"/>
              </a:rPr>
              <a:t>&gt;</a:t>
            </a:r>
            <a:r>
              <a:rPr lang="ru-RU" sz="2400" b="1" dirty="0">
                <a:latin typeface="Courier New" pitchFamily="49" charset="0"/>
                <a:ea typeface="Times New Roman" pitchFamily="18" charset="0"/>
                <a:cs typeface="Courier New" pitchFamily="49" charset="0"/>
              </a:rPr>
              <a:t>.</a:t>
            </a:r>
            <a:endParaRPr lang="ru-RU" sz="2400" dirty="0">
              <a:latin typeface="Courier New" pitchFamily="49" charset="0"/>
              <a:cs typeface="Courier New" pitchFamily="49" charset="0"/>
            </a:endParaRPr>
          </a:p>
        </p:txBody>
      </p:sp>
      <p:sp>
        <p:nvSpPr>
          <p:cNvPr id="6" name="AutoShape 7">
            <a:extLst>
              <a:ext uri="{FF2B5EF4-FFF2-40B4-BE49-F238E27FC236}">
                <a16:creationId xmlns:a16="http://schemas.microsoft.com/office/drawing/2014/main" id="{45CF30C4-6FCA-44A1-89D9-EEF8A404CE87}"/>
              </a:ext>
            </a:extLst>
          </p:cNvPr>
          <p:cNvSpPr>
            <a:spLocks noChangeArrowheads="1"/>
          </p:cNvSpPr>
          <p:nvPr/>
        </p:nvSpPr>
        <p:spPr bwMode="auto">
          <a:xfrm>
            <a:off x="392113" y="2624138"/>
            <a:ext cx="1265237" cy="755650"/>
          </a:xfrm>
          <a:prstGeom prst="wedgeRoundRectCallout">
            <a:avLst>
              <a:gd name="adj1" fmla="val -24683"/>
              <a:gd name="adj2" fmla="val -119479"/>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200" b="1" dirty="0">
                <a:solidFill>
                  <a:srgbClr val="333399"/>
                </a:solidFill>
                <a:latin typeface="Arial" charset="0"/>
                <a:cs typeface="+mn-cs"/>
              </a:rPr>
              <a:t>anchor</a:t>
            </a:r>
            <a:r>
              <a:rPr lang="en-US" sz="2200" i="1" dirty="0">
                <a:latin typeface="Arial" charset="0"/>
                <a:cs typeface="+mn-cs"/>
              </a:rPr>
              <a:t> </a:t>
            </a:r>
            <a:endParaRPr lang="ru-RU" sz="2200" i="1" dirty="0">
              <a:latin typeface="Arial" charset="0"/>
              <a:cs typeface="+mn-cs"/>
            </a:endParaRPr>
          </a:p>
          <a:p>
            <a:pPr algn="ctr" eaLnBrk="1" hangingPunct="1">
              <a:lnSpc>
                <a:spcPct val="80000"/>
              </a:lnSpc>
              <a:defRPr/>
            </a:pPr>
            <a:r>
              <a:rPr lang="en-US" sz="2200" dirty="0">
                <a:latin typeface="Arial" charset="0"/>
                <a:cs typeface="+mn-cs"/>
              </a:rPr>
              <a:t>(</a:t>
            </a:r>
            <a:r>
              <a:rPr lang="ru-RU" sz="2200" dirty="0">
                <a:latin typeface="Arial" charset="0"/>
                <a:cs typeface="+mn-cs"/>
              </a:rPr>
              <a:t>якорь) </a:t>
            </a:r>
          </a:p>
        </p:txBody>
      </p:sp>
      <p:sp>
        <p:nvSpPr>
          <p:cNvPr id="7" name="AutoShape 8">
            <a:extLst>
              <a:ext uri="{FF2B5EF4-FFF2-40B4-BE49-F238E27FC236}">
                <a16:creationId xmlns:a16="http://schemas.microsoft.com/office/drawing/2014/main" id="{A558899D-526C-4EAE-B2A2-865D7DD187C2}"/>
              </a:ext>
            </a:extLst>
          </p:cNvPr>
          <p:cNvSpPr>
            <a:spLocks noChangeArrowheads="1"/>
          </p:cNvSpPr>
          <p:nvPr/>
        </p:nvSpPr>
        <p:spPr bwMode="auto">
          <a:xfrm>
            <a:off x="1763713" y="2624138"/>
            <a:ext cx="2481262" cy="755650"/>
          </a:xfrm>
          <a:prstGeom prst="wedgeRoundRectCallout">
            <a:avLst>
              <a:gd name="adj1" fmla="val -53789"/>
              <a:gd name="adj2" fmla="val -122257"/>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200" b="1" dirty="0">
                <a:solidFill>
                  <a:srgbClr val="333399"/>
                </a:solidFill>
                <a:latin typeface="Arial" charset="0"/>
                <a:cs typeface="+mn-cs"/>
              </a:rPr>
              <a:t>hyper reference</a:t>
            </a:r>
            <a:r>
              <a:rPr lang="en-US" sz="2200" i="1" dirty="0">
                <a:latin typeface="Arial" charset="0"/>
                <a:cs typeface="+mn-cs"/>
              </a:rPr>
              <a:t> (</a:t>
            </a:r>
            <a:r>
              <a:rPr lang="ru-RU" sz="2200" i="1" dirty="0">
                <a:latin typeface="Arial" charset="0"/>
                <a:cs typeface="+mn-cs"/>
              </a:rPr>
              <a:t>гиперссылка)</a:t>
            </a:r>
            <a:r>
              <a:rPr lang="ru-RU" sz="2200" dirty="0">
                <a:latin typeface="Arial" charset="0"/>
                <a:cs typeface="+mn-cs"/>
              </a:rPr>
              <a:t> </a:t>
            </a:r>
          </a:p>
        </p:txBody>
      </p:sp>
      <p:sp>
        <p:nvSpPr>
          <p:cNvPr id="8" name="Rectangle 5">
            <a:extLst>
              <a:ext uri="{FF2B5EF4-FFF2-40B4-BE49-F238E27FC236}">
                <a16:creationId xmlns:a16="http://schemas.microsoft.com/office/drawing/2014/main" id="{1606D9A4-A648-4834-8313-1EF0383F71EA}"/>
              </a:ext>
            </a:extLst>
          </p:cNvPr>
          <p:cNvSpPr>
            <a:spLocks noChangeArrowheads="1"/>
          </p:cNvSpPr>
          <p:nvPr/>
        </p:nvSpPr>
        <p:spPr bwMode="auto">
          <a:xfrm>
            <a:off x="379413" y="820738"/>
            <a:ext cx="48736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600" b="1">
                <a:solidFill>
                  <a:schemeClr val="accent2"/>
                </a:solidFill>
              </a:rPr>
              <a:t>страница в том же каталоге:</a:t>
            </a:r>
            <a:endParaRPr lang="en-US" altLang="ru-RU" sz="2600" b="1"/>
          </a:p>
        </p:txBody>
      </p:sp>
      <p:pic>
        <p:nvPicPr>
          <p:cNvPr id="103428" name="Picture 4">
            <a:extLst>
              <a:ext uri="{FF2B5EF4-FFF2-40B4-BE49-F238E27FC236}">
                <a16:creationId xmlns:a16="http://schemas.microsoft.com/office/drawing/2014/main" id="{8DACB50B-6D58-40E9-8A65-8BC449F024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67" t="52599" r="1440" b="10460"/>
          <a:stretch>
            <a:fillRect/>
          </a:stretch>
        </p:blipFill>
        <p:spPr bwMode="auto">
          <a:xfrm>
            <a:off x="5124450" y="2462213"/>
            <a:ext cx="3313113"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
        <p:nvSpPr>
          <p:cNvPr id="10" name="Rectangle 5">
            <a:extLst>
              <a:ext uri="{FF2B5EF4-FFF2-40B4-BE49-F238E27FC236}">
                <a16:creationId xmlns:a16="http://schemas.microsoft.com/office/drawing/2014/main" id="{3650B04F-C3DD-4310-9698-637821CBB7D7}"/>
              </a:ext>
            </a:extLst>
          </p:cNvPr>
          <p:cNvSpPr>
            <a:spLocks noChangeArrowheads="1"/>
          </p:cNvSpPr>
          <p:nvPr/>
        </p:nvSpPr>
        <p:spPr bwMode="auto">
          <a:xfrm>
            <a:off x="379413" y="3409950"/>
            <a:ext cx="419735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600" b="1">
                <a:solidFill>
                  <a:schemeClr val="accent2"/>
                </a:solidFill>
              </a:rPr>
              <a:t>во вложенном каталоге:</a:t>
            </a:r>
            <a:endParaRPr lang="en-US" altLang="ru-RU" sz="2600" b="1"/>
          </a:p>
        </p:txBody>
      </p:sp>
      <p:sp>
        <p:nvSpPr>
          <p:cNvPr id="29707" name="Rectangle 6">
            <a:extLst>
              <a:ext uri="{FF2B5EF4-FFF2-40B4-BE49-F238E27FC236}">
                <a16:creationId xmlns:a16="http://schemas.microsoft.com/office/drawing/2014/main" id="{DD4109AA-6D2E-4A4C-89BA-1AE207BBD1E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103429" name="Text Box 5">
            <a:extLst>
              <a:ext uri="{FF2B5EF4-FFF2-40B4-BE49-F238E27FC236}">
                <a16:creationId xmlns:a16="http://schemas.microsoft.com/office/drawing/2014/main" id="{28A4B249-3C3E-4EAC-8D61-3EF3F6F9388B}"/>
              </a:ext>
            </a:extLst>
          </p:cNvPr>
          <p:cNvSpPr txBox="1">
            <a:spLocks noChangeArrowheads="1"/>
          </p:cNvSpPr>
          <p:nvPr/>
        </p:nvSpPr>
        <p:spPr bwMode="auto">
          <a:xfrm>
            <a:off x="398463" y="3911600"/>
            <a:ext cx="7251700" cy="469900"/>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rIns="0"/>
          <a:lstStyle/>
          <a:p>
            <a:pPr>
              <a:defRPr/>
            </a:pPr>
            <a:r>
              <a:rPr lang="en-US" sz="2400" b="1" dirty="0">
                <a:latin typeface="Courier New" pitchFamily="49" charset="0"/>
                <a:ea typeface="Times New Roman" pitchFamily="18" charset="0"/>
                <a:cs typeface="Courier New" pitchFamily="49" charset="0"/>
              </a:rPr>
              <a:t>&lt;a href="</a:t>
            </a:r>
            <a:r>
              <a:rPr lang="en-US" sz="2400" b="1" dirty="0">
                <a:solidFill>
                  <a:srgbClr val="FF0000"/>
                </a:solidFill>
                <a:latin typeface="Courier New" pitchFamily="49" charset="0"/>
                <a:ea typeface="Times New Roman" pitchFamily="18" charset="0"/>
                <a:cs typeface="Courier New" pitchFamily="49" charset="0"/>
              </a:rPr>
              <a:t>news/</a:t>
            </a:r>
            <a:r>
              <a:rPr lang="en-US" sz="2400" b="1" dirty="0">
                <a:latin typeface="Courier New" pitchFamily="49" charset="0"/>
                <a:ea typeface="Times New Roman" pitchFamily="18" charset="0"/>
                <a:cs typeface="Courier New" pitchFamily="49" charset="0"/>
              </a:rPr>
              <a:t>info.htm"&gt;</a:t>
            </a:r>
            <a:r>
              <a:rPr lang="ru-RU" sz="2400" b="1" dirty="0">
                <a:latin typeface="Courier New" pitchFamily="49" charset="0"/>
                <a:ea typeface="Times New Roman" pitchFamily="18" charset="0"/>
                <a:cs typeface="Courier New" pitchFamily="49" charset="0"/>
              </a:rPr>
              <a:t>Информация</a:t>
            </a:r>
            <a:r>
              <a:rPr lang="en-US" sz="2400" b="1" dirty="0">
                <a:latin typeface="Courier New" pitchFamily="49" charset="0"/>
                <a:ea typeface="Times New Roman" pitchFamily="18" charset="0"/>
                <a:cs typeface="Courier New" pitchFamily="49" charset="0"/>
              </a:rPr>
              <a:t>&lt;/a&gt;.</a:t>
            </a:r>
          </a:p>
        </p:txBody>
      </p:sp>
      <p:sp>
        <p:nvSpPr>
          <p:cNvPr id="13" name="Rectangle 5">
            <a:extLst>
              <a:ext uri="{FF2B5EF4-FFF2-40B4-BE49-F238E27FC236}">
                <a16:creationId xmlns:a16="http://schemas.microsoft.com/office/drawing/2014/main" id="{2DF28AE4-8CDD-4078-B089-961F0256E575}"/>
              </a:ext>
            </a:extLst>
          </p:cNvPr>
          <p:cNvSpPr>
            <a:spLocks noChangeArrowheads="1"/>
          </p:cNvSpPr>
          <p:nvPr/>
        </p:nvSpPr>
        <p:spPr bwMode="auto">
          <a:xfrm>
            <a:off x="379413" y="4414838"/>
            <a:ext cx="450532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600" b="1">
                <a:solidFill>
                  <a:schemeClr val="accent2"/>
                </a:solidFill>
              </a:rPr>
              <a:t>в родительском каталоге:</a:t>
            </a:r>
            <a:endParaRPr lang="en-US" altLang="ru-RU" sz="2600" b="1"/>
          </a:p>
        </p:txBody>
      </p:sp>
      <p:sp>
        <p:nvSpPr>
          <p:cNvPr id="14" name="Text Box 5">
            <a:extLst>
              <a:ext uri="{FF2B5EF4-FFF2-40B4-BE49-F238E27FC236}">
                <a16:creationId xmlns:a16="http://schemas.microsoft.com/office/drawing/2014/main" id="{4536D32F-0F58-47F2-B558-D73D04EEC674}"/>
              </a:ext>
            </a:extLst>
          </p:cNvPr>
          <p:cNvSpPr txBox="1">
            <a:spLocks noChangeArrowheads="1"/>
          </p:cNvSpPr>
          <p:nvPr/>
        </p:nvSpPr>
        <p:spPr bwMode="auto">
          <a:xfrm>
            <a:off x="398463" y="4916488"/>
            <a:ext cx="7251700" cy="469900"/>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rIns="0"/>
          <a:lstStyle/>
          <a:p>
            <a:pPr>
              <a:defRPr/>
            </a:pPr>
            <a:r>
              <a:rPr lang="en-US" sz="2400" b="1" dirty="0">
                <a:latin typeface="Courier New" pitchFamily="49" charset="0"/>
                <a:ea typeface="Times New Roman" pitchFamily="18" charset="0"/>
                <a:cs typeface="Courier New" pitchFamily="49" charset="0"/>
              </a:rPr>
              <a:t>&lt;a </a:t>
            </a:r>
            <a:r>
              <a:rPr lang="en-US" sz="2400" b="1" dirty="0" err="1">
                <a:latin typeface="Courier New" pitchFamily="49" charset="0"/>
                <a:ea typeface="Times New Roman" pitchFamily="18" charset="0"/>
                <a:cs typeface="Courier New" pitchFamily="49" charset="0"/>
              </a:rPr>
              <a:t>href</a:t>
            </a:r>
            <a:r>
              <a:rPr lang="en-US" sz="2400" b="1" dirty="0">
                <a:latin typeface="Courier New" pitchFamily="49" charset="0"/>
                <a:ea typeface="Times New Roman" pitchFamily="18" charset="0"/>
                <a:cs typeface="Courier New" pitchFamily="49" charset="0"/>
              </a:rPr>
              <a:t>="</a:t>
            </a:r>
            <a:r>
              <a:rPr lang="ru-RU" sz="2400" b="1" dirty="0">
                <a:solidFill>
                  <a:srgbClr val="FF0000"/>
                </a:solidFill>
                <a:latin typeface="Courier New" pitchFamily="49" charset="0"/>
                <a:ea typeface="Times New Roman" pitchFamily="18" charset="0"/>
                <a:cs typeface="Courier New" pitchFamily="49" charset="0"/>
              </a:rPr>
              <a:t>..</a:t>
            </a:r>
            <a:r>
              <a:rPr lang="en-US" sz="2400" b="1" dirty="0">
                <a:solidFill>
                  <a:srgbClr val="FF0000"/>
                </a:solidFill>
                <a:latin typeface="Courier New" pitchFamily="49" charset="0"/>
                <a:ea typeface="Times New Roman" pitchFamily="18" charset="0"/>
                <a:cs typeface="Courier New" pitchFamily="49" charset="0"/>
              </a:rPr>
              <a:t>/</a:t>
            </a:r>
            <a:r>
              <a:rPr lang="en-US" sz="2400" b="1" dirty="0">
                <a:latin typeface="Courier New" pitchFamily="49" charset="0"/>
                <a:ea typeface="Times New Roman" pitchFamily="18" charset="0"/>
                <a:cs typeface="Courier New" pitchFamily="49" charset="0"/>
              </a:rPr>
              <a:t>info.htm"&gt;</a:t>
            </a:r>
            <a:r>
              <a:rPr lang="ru-RU" sz="2400" b="1" dirty="0">
                <a:latin typeface="Courier New" pitchFamily="49" charset="0"/>
                <a:ea typeface="Times New Roman" pitchFamily="18" charset="0"/>
                <a:cs typeface="Courier New" pitchFamily="49" charset="0"/>
              </a:rPr>
              <a:t>Информация</a:t>
            </a:r>
            <a:r>
              <a:rPr lang="en-US" sz="2400" b="1" dirty="0">
                <a:latin typeface="Courier New" pitchFamily="49" charset="0"/>
                <a:ea typeface="Times New Roman" pitchFamily="18" charset="0"/>
                <a:cs typeface="Courier New" pitchFamily="49" charset="0"/>
              </a:rPr>
              <a:t>&lt;/a&gt;.</a:t>
            </a:r>
          </a:p>
        </p:txBody>
      </p:sp>
      <p:sp>
        <p:nvSpPr>
          <p:cNvPr id="15" name="Rectangle 5">
            <a:extLst>
              <a:ext uri="{FF2B5EF4-FFF2-40B4-BE49-F238E27FC236}">
                <a16:creationId xmlns:a16="http://schemas.microsoft.com/office/drawing/2014/main" id="{8D530DAA-7A73-4C46-B099-62A5CEF5F42C}"/>
              </a:ext>
            </a:extLst>
          </p:cNvPr>
          <p:cNvSpPr>
            <a:spLocks noChangeArrowheads="1"/>
          </p:cNvSpPr>
          <p:nvPr/>
        </p:nvSpPr>
        <p:spPr bwMode="auto">
          <a:xfrm>
            <a:off x="379413" y="5375275"/>
            <a:ext cx="37242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600" b="1">
                <a:solidFill>
                  <a:schemeClr val="accent2"/>
                </a:solidFill>
              </a:rPr>
              <a:t>в соседнем каталоге:</a:t>
            </a:r>
            <a:endParaRPr lang="en-US" altLang="ru-RU" sz="2600" b="1"/>
          </a:p>
        </p:txBody>
      </p:sp>
      <p:sp>
        <p:nvSpPr>
          <p:cNvPr id="16" name="Text Box 5">
            <a:extLst>
              <a:ext uri="{FF2B5EF4-FFF2-40B4-BE49-F238E27FC236}">
                <a16:creationId xmlns:a16="http://schemas.microsoft.com/office/drawing/2014/main" id="{0A1BA25D-5E67-4A56-BF3D-17F4010AFF7C}"/>
              </a:ext>
            </a:extLst>
          </p:cNvPr>
          <p:cNvSpPr txBox="1">
            <a:spLocks noChangeArrowheads="1"/>
          </p:cNvSpPr>
          <p:nvPr/>
        </p:nvSpPr>
        <p:spPr bwMode="auto">
          <a:xfrm>
            <a:off x="398463" y="5875338"/>
            <a:ext cx="8148637" cy="471487"/>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rIns="0"/>
          <a:lstStyle/>
          <a:p>
            <a:pPr>
              <a:defRPr/>
            </a:pPr>
            <a:r>
              <a:rPr lang="en-US" sz="2400" b="1" dirty="0">
                <a:latin typeface="Courier New" pitchFamily="49" charset="0"/>
                <a:ea typeface="Times New Roman" pitchFamily="18" charset="0"/>
                <a:cs typeface="Courier New" pitchFamily="49" charset="0"/>
              </a:rPr>
              <a:t>&lt;a </a:t>
            </a:r>
            <a:r>
              <a:rPr lang="en-US" sz="2400" b="1" dirty="0" err="1">
                <a:latin typeface="Courier New" pitchFamily="49" charset="0"/>
                <a:ea typeface="Times New Roman" pitchFamily="18" charset="0"/>
                <a:cs typeface="Courier New" pitchFamily="49" charset="0"/>
              </a:rPr>
              <a:t>href</a:t>
            </a:r>
            <a:r>
              <a:rPr lang="en-US" sz="2400" b="1" dirty="0">
                <a:latin typeface="Courier New" pitchFamily="49" charset="0"/>
                <a:ea typeface="Times New Roman" pitchFamily="18" charset="0"/>
                <a:cs typeface="Courier New" pitchFamily="49" charset="0"/>
              </a:rPr>
              <a:t>="</a:t>
            </a:r>
            <a:r>
              <a:rPr lang="ru-RU" sz="2400" b="1" dirty="0">
                <a:solidFill>
                  <a:srgbClr val="FF0000"/>
                </a:solidFill>
                <a:latin typeface="Courier New" pitchFamily="49" charset="0"/>
                <a:ea typeface="Times New Roman" pitchFamily="18" charset="0"/>
                <a:cs typeface="Courier New" pitchFamily="49" charset="0"/>
              </a:rPr>
              <a:t>..</a:t>
            </a:r>
            <a:r>
              <a:rPr lang="en-US" sz="2400" b="1" dirty="0">
                <a:solidFill>
                  <a:srgbClr val="FF0000"/>
                </a:solidFill>
                <a:latin typeface="Courier New" pitchFamily="49" charset="0"/>
                <a:ea typeface="Times New Roman" pitchFamily="18" charset="0"/>
                <a:cs typeface="Courier New" pitchFamily="49" charset="0"/>
              </a:rPr>
              <a:t>/news/</a:t>
            </a:r>
            <a:r>
              <a:rPr lang="en-US" sz="2400" b="1" dirty="0">
                <a:latin typeface="Courier New" pitchFamily="49" charset="0"/>
                <a:ea typeface="Times New Roman" pitchFamily="18" charset="0"/>
                <a:cs typeface="Courier New" pitchFamily="49" charset="0"/>
              </a:rPr>
              <a:t>info.htm"&gt;</a:t>
            </a:r>
            <a:r>
              <a:rPr lang="ru-RU" sz="2400" b="1" dirty="0">
                <a:latin typeface="Courier New" pitchFamily="49" charset="0"/>
                <a:ea typeface="Times New Roman" pitchFamily="18" charset="0"/>
                <a:cs typeface="Courier New" pitchFamily="49" charset="0"/>
              </a:rPr>
              <a:t>Информация</a:t>
            </a:r>
            <a:r>
              <a:rPr lang="en-US" sz="2400" b="1" dirty="0">
                <a:latin typeface="Courier New" pitchFamily="49" charset="0"/>
                <a:ea typeface="Times New Roman" pitchFamily="18" charset="0"/>
                <a:cs typeface="Courier New" pitchFamily="49" charset="0"/>
              </a:rPr>
              <a:t>&lt;/a&gt;.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3425"/>
                                        </p:tgtEl>
                                        <p:attrNameLst>
                                          <p:attrName>style.visibility</p:attrName>
                                        </p:attrNameLst>
                                      </p:cBhvr>
                                      <p:to>
                                        <p:strVal val="visible"/>
                                      </p:to>
                                    </p:set>
                                    <p:animEffect transition="in" filter="dissolve">
                                      <p:cBhvr>
                                        <p:cTn id="10" dur="500"/>
                                        <p:tgtEl>
                                          <p:spTgt spid="103425"/>
                                        </p:tgtEl>
                                      </p:cBhvr>
                                    </p:animEffect>
                                  </p:childTnLst>
                                </p:cTn>
                              </p:par>
                              <p:par>
                                <p:cTn id="11" presetID="9" presetClass="entr" presetSubtype="0" fill="hold" nodeType="withEffect">
                                  <p:stCondLst>
                                    <p:cond delay="0"/>
                                  </p:stCondLst>
                                  <p:childTnLst>
                                    <p:set>
                                      <p:cBhvr>
                                        <p:cTn id="12" dur="1" fill="hold">
                                          <p:stCondLst>
                                            <p:cond delay="0"/>
                                          </p:stCondLst>
                                        </p:cTn>
                                        <p:tgtEl>
                                          <p:spTgt spid="103428"/>
                                        </p:tgtEl>
                                        <p:attrNameLst>
                                          <p:attrName>style.visibility</p:attrName>
                                        </p:attrNameLst>
                                      </p:cBhvr>
                                      <p:to>
                                        <p:strVal val="visible"/>
                                      </p:to>
                                    </p:set>
                                    <p:animEffect transition="in" filter="dissolve">
                                      <p:cBhvr>
                                        <p:cTn id="13" dur="500"/>
                                        <p:tgtEl>
                                          <p:spTgt spid="10342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dissolve">
                                      <p:cBhvr>
                                        <p:cTn id="21" dur="500"/>
                                        <p:tgtEl>
                                          <p:spTgt spid="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03429"/>
                                        </p:tgtEl>
                                        <p:attrNameLst>
                                          <p:attrName>style.visibility</p:attrName>
                                        </p:attrNameLst>
                                      </p:cBhvr>
                                      <p:to>
                                        <p:strVal val="visible"/>
                                      </p:to>
                                    </p:set>
                                    <p:animEffect transition="in" filter="dissolve">
                                      <p:cBhvr>
                                        <p:cTn id="29" dur="500"/>
                                        <p:tgtEl>
                                          <p:spTgt spid="10342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dissolve">
                                      <p:cBhvr>
                                        <p:cTn id="42" dur="500"/>
                                        <p:tgtEl>
                                          <p:spTgt spid="15"/>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dissolve">
                                      <p:cBhvr>
                                        <p:cTn id="4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5" grpId="0" animBg="1"/>
      <p:bldP spid="6" grpId="0" animBg="1"/>
      <p:bldP spid="7" grpId="0" animBg="1"/>
      <p:bldP spid="8" grpId="0"/>
      <p:bldP spid="10" grpId="0"/>
      <p:bldP spid="103429" grpId="0" animBg="1"/>
      <p:bldP spid="13" grpId="0"/>
      <p:bldP spid="14" grpId="0" animBg="1"/>
      <p:bldP spid="15" grpId="0"/>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Заголовок 1">
            <a:extLst>
              <a:ext uri="{FF2B5EF4-FFF2-40B4-BE49-F238E27FC236}">
                <a16:creationId xmlns:a16="http://schemas.microsoft.com/office/drawing/2014/main" id="{417991CE-D79C-4FDD-9D36-211F9D6B4AC8}"/>
              </a:ext>
            </a:extLst>
          </p:cNvPr>
          <p:cNvSpPr>
            <a:spLocks noGrp="1"/>
          </p:cNvSpPr>
          <p:nvPr>
            <p:ph type="title"/>
          </p:nvPr>
        </p:nvSpPr>
        <p:spPr>
          <a:xfrm>
            <a:off x="311150" y="301625"/>
            <a:ext cx="8375650" cy="471488"/>
          </a:xfrm>
        </p:spPr>
        <p:txBody>
          <a:bodyPr/>
          <a:lstStyle/>
          <a:p>
            <a:r>
              <a:rPr lang="ru-RU" altLang="ru-RU"/>
              <a:t>Гиперссылки </a:t>
            </a:r>
            <a:r>
              <a:rPr lang="ru-RU" altLang="ru-RU" b="0"/>
              <a:t>(внешние)</a:t>
            </a:r>
          </a:p>
        </p:txBody>
      </p:sp>
      <p:sp>
        <p:nvSpPr>
          <p:cNvPr id="30723" name="Номер слайда 2">
            <a:extLst>
              <a:ext uri="{FF2B5EF4-FFF2-40B4-BE49-F238E27FC236}">
                <a16:creationId xmlns:a16="http://schemas.microsoft.com/office/drawing/2014/main" id="{AEBBE17F-1EE9-4370-8C1A-CF45F14555B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5454415-39CF-46D9-8839-3823D07399A0}" type="slidenum">
              <a:rPr lang="ru-RU" altLang="ru-RU" sz="1400"/>
              <a:pPr>
                <a:spcBef>
                  <a:spcPct val="0"/>
                </a:spcBef>
                <a:buFontTx/>
                <a:buNone/>
              </a:pPr>
              <a:t>25</a:t>
            </a:fld>
            <a:endParaRPr lang="ru-RU" altLang="ru-RU" sz="1400"/>
          </a:p>
        </p:txBody>
      </p:sp>
      <p:sp>
        <p:nvSpPr>
          <p:cNvPr id="4" name="Text Box 1">
            <a:extLst>
              <a:ext uri="{FF2B5EF4-FFF2-40B4-BE49-F238E27FC236}">
                <a16:creationId xmlns:a16="http://schemas.microsoft.com/office/drawing/2014/main" id="{336341CF-972E-42F0-AD39-65A103CF250D}"/>
              </a:ext>
            </a:extLst>
          </p:cNvPr>
          <p:cNvSpPr txBox="1">
            <a:spLocks noChangeArrowheads="1"/>
          </p:cNvSpPr>
          <p:nvPr/>
        </p:nvSpPr>
        <p:spPr bwMode="auto">
          <a:xfrm>
            <a:off x="398463" y="1295400"/>
            <a:ext cx="8029575" cy="831850"/>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rIns="0"/>
          <a:lstStyle/>
          <a:p>
            <a:pPr>
              <a:defRPr/>
            </a:pPr>
            <a:r>
              <a:rPr lang="pt-BR" sz="2400" b="1" dirty="0">
                <a:latin typeface="Courier New" pitchFamily="49" charset="0"/>
                <a:ea typeface="Times New Roman" pitchFamily="18" charset="0"/>
                <a:cs typeface="Courier New" pitchFamily="49" charset="0"/>
              </a:rPr>
              <a:t>&lt;a href="</a:t>
            </a:r>
            <a:r>
              <a:rPr lang="pt-BR" sz="2400" b="1" dirty="0">
                <a:solidFill>
                  <a:srgbClr val="FF0000"/>
                </a:solidFill>
                <a:latin typeface="Courier New" pitchFamily="49" charset="0"/>
                <a:ea typeface="Times New Roman" pitchFamily="18" charset="0"/>
                <a:cs typeface="Courier New" pitchFamily="49" charset="0"/>
              </a:rPr>
              <a:t>http://</a:t>
            </a:r>
            <a:r>
              <a:rPr lang="pt-BR" sz="2400" b="1" dirty="0">
                <a:solidFill>
                  <a:srgbClr val="0000FF"/>
                </a:solidFill>
                <a:latin typeface="Courier New" pitchFamily="49" charset="0"/>
                <a:ea typeface="Times New Roman" pitchFamily="18" charset="0"/>
                <a:cs typeface="Courier New" pitchFamily="49" charset="0"/>
              </a:rPr>
              <a:t>example.net/news/info.htm</a:t>
            </a:r>
            <a:r>
              <a:rPr lang="pt-BR" sz="2400" b="1" dirty="0">
                <a:latin typeface="Courier New" pitchFamily="49" charset="0"/>
                <a:ea typeface="Times New Roman" pitchFamily="18" charset="0"/>
                <a:cs typeface="Courier New" pitchFamily="49" charset="0"/>
              </a:rPr>
              <a:t>"&gt;</a:t>
            </a:r>
          </a:p>
          <a:p>
            <a:pPr>
              <a:defRPr/>
            </a:pPr>
            <a:r>
              <a:rPr lang="pt-BR" sz="2400" b="1" dirty="0">
                <a:latin typeface="Courier New" pitchFamily="49" charset="0"/>
                <a:ea typeface="Times New Roman" pitchFamily="18" charset="0"/>
                <a:cs typeface="Courier New" pitchFamily="49" charset="0"/>
              </a:rPr>
              <a:t>Информация&lt;/a&gt;.</a:t>
            </a:r>
            <a:endParaRPr lang="ru-RU" sz="2400" dirty="0">
              <a:latin typeface="Courier New" pitchFamily="49" charset="0"/>
              <a:cs typeface="Courier New" pitchFamily="49" charset="0"/>
            </a:endParaRPr>
          </a:p>
        </p:txBody>
      </p:sp>
      <p:sp>
        <p:nvSpPr>
          <p:cNvPr id="5" name="Rectangle 5">
            <a:extLst>
              <a:ext uri="{FF2B5EF4-FFF2-40B4-BE49-F238E27FC236}">
                <a16:creationId xmlns:a16="http://schemas.microsoft.com/office/drawing/2014/main" id="{1CA09614-213E-45B4-B259-F08CE2C0A1C7}"/>
              </a:ext>
            </a:extLst>
          </p:cNvPr>
          <p:cNvSpPr>
            <a:spLocks noChangeArrowheads="1"/>
          </p:cNvSpPr>
          <p:nvPr/>
        </p:nvSpPr>
        <p:spPr bwMode="auto">
          <a:xfrm>
            <a:off x="379413" y="820738"/>
            <a:ext cx="14605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600" b="1">
                <a:solidFill>
                  <a:schemeClr val="accent2"/>
                </a:solidFill>
              </a:rPr>
              <a:t>на </a:t>
            </a:r>
            <a:r>
              <a:rPr lang="en-US" altLang="ru-RU" sz="2600" b="1">
                <a:solidFill>
                  <a:schemeClr val="accent2"/>
                </a:solidFill>
              </a:rPr>
              <a:t>URL</a:t>
            </a:r>
            <a:r>
              <a:rPr lang="ru-RU" altLang="ru-RU" sz="2600" b="1">
                <a:solidFill>
                  <a:schemeClr val="accent2"/>
                </a:solidFill>
              </a:rPr>
              <a:t>:</a:t>
            </a:r>
            <a:endParaRPr lang="en-US" altLang="ru-RU" sz="2600" b="1"/>
          </a:p>
        </p:txBody>
      </p:sp>
      <p:sp>
        <p:nvSpPr>
          <p:cNvPr id="6" name="Rectangle 5">
            <a:extLst>
              <a:ext uri="{FF2B5EF4-FFF2-40B4-BE49-F238E27FC236}">
                <a16:creationId xmlns:a16="http://schemas.microsoft.com/office/drawing/2014/main" id="{801FE849-3EE6-4E04-ABAF-6AF6927329B4}"/>
              </a:ext>
            </a:extLst>
          </p:cNvPr>
          <p:cNvSpPr>
            <a:spLocks noChangeArrowheads="1"/>
          </p:cNvSpPr>
          <p:nvPr/>
        </p:nvSpPr>
        <p:spPr bwMode="auto">
          <a:xfrm>
            <a:off x="379413" y="2116138"/>
            <a:ext cx="483711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600" b="1">
                <a:solidFill>
                  <a:schemeClr val="accent2"/>
                </a:solidFill>
              </a:rPr>
              <a:t>на главную страницу сайта:</a:t>
            </a:r>
            <a:endParaRPr lang="en-US" altLang="ru-RU" sz="2600" b="1"/>
          </a:p>
        </p:txBody>
      </p:sp>
      <p:sp>
        <p:nvSpPr>
          <p:cNvPr id="7" name="Text Box 1">
            <a:extLst>
              <a:ext uri="{FF2B5EF4-FFF2-40B4-BE49-F238E27FC236}">
                <a16:creationId xmlns:a16="http://schemas.microsoft.com/office/drawing/2014/main" id="{C847D782-AE13-4827-8928-1CB12C8C7D3A}"/>
              </a:ext>
            </a:extLst>
          </p:cNvPr>
          <p:cNvSpPr txBox="1">
            <a:spLocks noChangeArrowheads="1"/>
          </p:cNvSpPr>
          <p:nvPr/>
        </p:nvSpPr>
        <p:spPr bwMode="auto">
          <a:xfrm>
            <a:off x="398463" y="2589213"/>
            <a:ext cx="8437562" cy="506412"/>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rIns="0"/>
          <a:lstStyle/>
          <a:p>
            <a:pPr>
              <a:defRPr/>
            </a:pPr>
            <a:r>
              <a:rPr lang="pt-BR" sz="2400" b="1" dirty="0">
                <a:latin typeface="Courier New" pitchFamily="49" charset="0"/>
                <a:ea typeface="Times New Roman" pitchFamily="18" charset="0"/>
                <a:cs typeface="Courier New" pitchFamily="49" charset="0"/>
              </a:rPr>
              <a:t>&lt;a href="</a:t>
            </a:r>
            <a:r>
              <a:rPr lang="pt-BR" sz="2400" b="1" dirty="0">
                <a:solidFill>
                  <a:srgbClr val="FF0000"/>
                </a:solidFill>
                <a:latin typeface="Courier New" pitchFamily="49" charset="0"/>
                <a:ea typeface="Times New Roman" pitchFamily="18" charset="0"/>
                <a:cs typeface="Courier New" pitchFamily="49" charset="0"/>
              </a:rPr>
              <a:t>http://</a:t>
            </a:r>
            <a:r>
              <a:rPr lang="pt-BR" sz="2400" b="1" dirty="0">
                <a:solidFill>
                  <a:srgbClr val="0000FF"/>
                </a:solidFill>
                <a:latin typeface="Courier New" pitchFamily="49" charset="0"/>
                <a:ea typeface="Times New Roman" pitchFamily="18" charset="0"/>
                <a:cs typeface="Courier New" pitchFamily="49" charset="0"/>
              </a:rPr>
              <a:t>example.net</a:t>
            </a:r>
            <a:r>
              <a:rPr lang="pt-BR" sz="2400" b="1" dirty="0">
                <a:latin typeface="Courier New" pitchFamily="49" charset="0"/>
                <a:ea typeface="Times New Roman" pitchFamily="18" charset="0"/>
                <a:cs typeface="Courier New" pitchFamily="49" charset="0"/>
              </a:rPr>
              <a:t>"&gt;Информация&lt;/a&gt;.</a:t>
            </a:r>
            <a:endParaRPr lang="ru-RU" sz="2400" dirty="0">
              <a:latin typeface="Courier New" pitchFamily="49" charset="0"/>
              <a:cs typeface="Courier New" pitchFamily="49" charset="0"/>
            </a:endParaRPr>
          </a:p>
        </p:txBody>
      </p:sp>
      <p:sp>
        <p:nvSpPr>
          <p:cNvPr id="8" name="Rectangle 5">
            <a:extLst>
              <a:ext uri="{FF2B5EF4-FFF2-40B4-BE49-F238E27FC236}">
                <a16:creationId xmlns:a16="http://schemas.microsoft.com/office/drawing/2014/main" id="{AE6E4381-1B37-456C-8477-CB55C7649CAF}"/>
              </a:ext>
            </a:extLst>
          </p:cNvPr>
          <p:cNvSpPr>
            <a:spLocks noChangeArrowheads="1"/>
          </p:cNvSpPr>
          <p:nvPr/>
        </p:nvSpPr>
        <p:spPr bwMode="auto">
          <a:xfrm>
            <a:off x="379413" y="3121025"/>
            <a:ext cx="41783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600" b="1">
                <a:solidFill>
                  <a:schemeClr val="accent2"/>
                </a:solidFill>
              </a:rPr>
              <a:t>для скачивания архива:</a:t>
            </a:r>
            <a:endParaRPr lang="en-US" altLang="ru-RU" sz="2600" b="1"/>
          </a:p>
        </p:txBody>
      </p:sp>
      <p:sp>
        <p:nvSpPr>
          <p:cNvPr id="9" name="Text Box 1">
            <a:extLst>
              <a:ext uri="{FF2B5EF4-FFF2-40B4-BE49-F238E27FC236}">
                <a16:creationId xmlns:a16="http://schemas.microsoft.com/office/drawing/2014/main" id="{9CE0E4F0-D8AB-462F-BC7E-6E6607E04EBE}"/>
              </a:ext>
            </a:extLst>
          </p:cNvPr>
          <p:cNvSpPr txBox="1">
            <a:spLocks noChangeArrowheads="1"/>
          </p:cNvSpPr>
          <p:nvPr/>
        </p:nvSpPr>
        <p:spPr bwMode="auto">
          <a:xfrm>
            <a:off x="398463" y="3594100"/>
            <a:ext cx="7205662" cy="833438"/>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rIns="0"/>
          <a:lstStyle/>
          <a:p>
            <a:pPr>
              <a:defRPr/>
            </a:pPr>
            <a:r>
              <a:rPr lang="pt-BR" sz="2400" b="1" dirty="0">
                <a:latin typeface="Courier New" pitchFamily="49" charset="0"/>
                <a:ea typeface="Times New Roman" pitchFamily="18" charset="0"/>
                <a:cs typeface="Courier New" pitchFamily="49" charset="0"/>
              </a:rPr>
              <a:t>&lt;a href="</a:t>
            </a:r>
            <a:r>
              <a:rPr lang="pt-BR" sz="2400" b="1" dirty="0">
                <a:solidFill>
                  <a:srgbClr val="FF0000"/>
                </a:solidFill>
                <a:latin typeface="Courier New" pitchFamily="49" charset="0"/>
                <a:ea typeface="Times New Roman" pitchFamily="18" charset="0"/>
                <a:cs typeface="Courier New" pitchFamily="49" charset="0"/>
              </a:rPr>
              <a:t>http://</a:t>
            </a:r>
            <a:r>
              <a:rPr lang="pt-BR" sz="2400" b="1" dirty="0">
                <a:solidFill>
                  <a:srgbClr val="0000FF"/>
                </a:solidFill>
                <a:latin typeface="Courier New" pitchFamily="49" charset="0"/>
                <a:ea typeface="Times New Roman" pitchFamily="18" charset="0"/>
                <a:cs typeface="Courier New" pitchFamily="49" charset="0"/>
              </a:rPr>
              <a:t>example.net</a:t>
            </a:r>
            <a:r>
              <a:rPr lang="en-US" sz="2400" b="1" dirty="0">
                <a:solidFill>
                  <a:srgbClr val="0000FF"/>
                </a:solidFill>
                <a:latin typeface="Courier New" pitchFamily="49" charset="0"/>
                <a:ea typeface="Times New Roman" pitchFamily="18" charset="0"/>
                <a:cs typeface="Courier New" pitchFamily="49" charset="0"/>
              </a:rPr>
              <a:t>/game.zip</a:t>
            </a:r>
            <a:r>
              <a:rPr lang="pt-BR" sz="2400" b="1" dirty="0">
                <a:latin typeface="Courier New" pitchFamily="49" charset="0"/>
                <a:ea typeface="Times New Roman" pitchFamily="18" charset="0"/>
                <a:cs typeface="Courier New" pitchFamily="49" charset="0"/>
              </a:rPr>
              <a:t>"&gt;</a:t>
            </a:r>
            <a:endParaRPr lang="ru-RU" sz="2400" b="1" dirty="0">
              <a:latin typeface="Courier New" pitchFamily="49" charset="0"/>
              <a:ea typeface="Times New Roman" pitchFamily="18" charset="0"/>
              <a:cs typeface="Courier New" pitchFamily="49" charset="0"/>
            </a:endParaRPr>
          </a:p>
          <a:p>
            <a:pPr>
              <a:defRPr/>
            </a:pPr>
            <a:r>
              <a:rPr lang="ru-RU" sz="2400" b="1" dirty="0">
                <a:latin typeface="Courier New" pitchFamily="49" charset="0"/>
                <a:ea typeface="Times New Roman" pitchFamily="18" charset="0"/>
                <a:cs typeface="Courier New" pitchFamily="49" charset="0"/>
              </a:rPr>
              <a:t>Скачать</a:t>
            </a:r>
            <a:r>
              <a:rPr lang="pt-BR" sz="2400" b="1" dirty="0">
                <a:latin typeface="Courier New" pitchFamily="49" charset="0"/>
                <a:ea typeface="Times New Roman" pitchFamily="18" charset="0"/>
                <a:cs typeface="Courier New" pitchFamily="49" charset="0"/>
              </a:rPr>
              <a:t>&lt;/a&gt;.</a:t>
            </a:r>
            <a:endParaRPr lang="ru-RU" sz="2400" dirty="0">
              <a:latin typeface="Courier New" pitchFamily="49" charset="0"/>
              <a:cs typeface="Courier New" pitchFamily="49" charset="0"/>
            </a:endParaRPr>
          </a:p>
        </p:txBody>
      </p:sp>
      <p:sp>
        <p:nvSpPr>
          <p:cNvPr id="10" name="Rectangle 5">
            <a:extLst>
              <a:ext uri="{FF2B5EF4-FFF2-40B4-BE49-F238E27FC236}">
                <a16:creationId xmlns:a16="http://schemas.microsoft.com/office/drawing/2014/main" id="{44E03EDB-1658-4974-A33E-A2E2C16756F4}"/>
              </a:ext>
            </a:extLst>
          </p:cNvPr>
          <p:cNvSpPr>
            <a:spLocks noChangeArrowheads="1"/>
          </p:cNvSpPr>
          <p:nvPr/>
        </p:nvSpPr>
        <p:spPr bwMode="auto">
          <a:xfrm>
            <a:off x="379413" y="4441825"/>
            <a:ext cx="61388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600" b="1">
                <a:solidFill>
                  <a:schemeClr val="accent2"/>
                </a:solidFill>
              </a:rPr>
              <a:t>для запуска почтовой программы:</a:t>
            </a:r>
            <a:endParaRPr lang="en-US" altLang="ru-RU" sz="2600" b="1"/>
          </a:p>
        </p:txBody>
      </p:sp>
      <p:sp>
        <p:nvSpPr>
          <p:cNvPr id="11" name="Text Box 1">
            <a:extLst>
              <a:ext uri="{FF2B5EF4-FFF2-40B4-BE49-F238E27FC236}">
                <a16:creationId xmlns:a16="http://schemas.microsoft.com/office/drawing/2014/main" id="{B737DFF4-DC85-48F6-82DA-4D7C28E3C16E}"/>
              </a:ext>
            </a:extLst>
          </p:cNvPr>
          <p:cNvSpPr txBox="1">
            <a:spLocks noChangeArrowheads="1"/>
          </p:cNvSpPr>
          <p:nvPr/>
        </p:nvSpPr>
        <p:spPr bwMode="auto">
          <a:xfrm>
            <a:off x="398463" y="4916488"/>
            <a:ext cx="6048375" cy="831850"/>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rIns="0"/>
          <a:lstStyle/>
          <a:p>
            <a:pPr>
              <a:defRPr/>
            </a:pPr>
            <a:r>
              <a:rPr lang="pt-BR" sz="2400" b="1" dirty="0">
                <a:latin typeface="Courier New" pitchFamily="49" charset="0"/>
                <a:ea typeface="Times New Roman" pitchFamily="18" charset="0"/>
                <a:cs typeface="Courier New" pitchFamily="49" charset="0"/>
              </a:rPr>
              <a:t>&lt;a href="</a:t>
            </a:r>
            <a:r>
              <a:rPr lang="pt-BR" sz="2400" b="1" dirty="0">
                <a:solidFill>
                  <a:srgbClr val="FF0000"/>
                </a:solidFill>
                <a:latin typeface="Courier New" pitchFamily="49" charset="0"/>
                <a:ea typeface="Times New Roman" pitchFamily="18" charset="0"/>
                <a:cs typeface="Courier New" pitchFamily="49" charset="0"/>
              </a:rPr>
              <a:t>mailto:</a:t>
            </a:r>
            <a:r>
              <a:rPr lang="pt-BR" sz="2400" b="1" dirty="0">
                <a:solidFill>
                  <a:srgbClr val="0000FF"/>
                </a:solidFill>
                <a:latin typeface="Courier New" pitchFamily="49" charset="0"/>
                <a:ea typeface="Times New Roman" pitchFamily="18" charset="0"/>
                <a:cs typeface="Courier New" pitchFamily="49" charset="0"/>
              </a:rPr>
              <a:t>vasya@mail.ru</a:t>
            </a:r>
            <a:r>
              <a:rPr lang="pt-BR" sz="2400" b="1" dirty="0">
                <a:latin typeface="Courier New" pitchFamily="49" charset="0"/>
                <a:ea typeface="Times New Roman" pitchFamily="18" charset="0"/>
                <a:cs typeface="Courier New" pitchFamily="49" charset="0"/>
              </a:rPr>
              <a:t>"&gt;</a:t>
            </a:r>
            <a:br>
              <a:rPr lang="ru-RU" sz="2400" b="1" dirty="0">
                <a:latin typeface="Courier New" pitchFamily="49" charset="0"/>
                <a:ea typeface="Times New Roman" pitchFamily="18" charset="0"/>
                <a:cs typeface="Courier New" pitchFamily="49" charset="0"/>
              </a:rPr>
            </a:br>
            <a:r>
              <a:rPr lang="pt-BR" sz="2400" b="1" dirty="0">
                <a:latin typeface="Courier New" pitchFamily="49" charset="0"/>
                <a:ea typeface="Times New Roman" pitchFamily="18" charset="0"/>
                <a:cs typeface="Courier New" pitchFamily="49" charset="0"/>
              </a:rPr>
              <a:t>Напишите мне!&lt;/a&gt;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dissolve">
                                      <p:cBhvr>
                                        <p:cTn id="26" dur="500"/>
                                        <p:tgtEl>
                                          <p:spTgt spid="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dissolv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8" grpId="0"/>
      <p:bldP spid="9" grpId="0" animBg="1"/>
      <p:bldP spid="10" grpId="0"/>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Заголовок 1">
            <a:extLst>
              <a:ext uri="{FF2B5EF4-FFF2-40B4-BE49-F238E27FC236}">
                <a16:creationId xmlns:a16="http://schemas.microsoft.com/office/drawing/2014/main" id="{DBA3E96E-F704-4C43-A2F0-783990CB434B}"/>
              </a:ext>
            </a:extLst>
          </p:cNvPr>
          <p:cNvSpPr>
            <a:spLocks noGrp="1"/>
          </p:cNvSpPr>
          <p:nvPr>
            <p:ph type="title"/>
          </p:nvPr>
        </p:nvSpPr>
        <p:spPr>
          <a:xfrm>
            <a:off x="311150" y="301625"/>
            <a:ext cx="8375650" cy="471488"/>
          </a:xfrm>
        </p:spPr>
        <p:txBody>
          <a:bodyPr/>
          <a:lstStyle/>
          <a:p>
            <a:r>
              <a:rPr lang="ru-RU" altLang="ru-RU"/>
              <a:t>Как записать гиперссылки от </a:t>
            </a:r>
            <a:r>
              <a:rPr lang="en-US" altLang="ru-RU">
                <a:solidFill>
                  <a:srgbClr val="0000FF"/>
                </a:solidFill>
                <a:latin typeface="Courier New" panose="02070309020205020404" pitchFamily="49" charset="0"/>
                <a:cs typeface="Courier New" panose="02070309020205020404" pitchFamily="49" charset="0"/>
              </a:rPr>
              <a:t>show.htm</a:t>
            </a:r>
            <a:r>
              <a:rPr lang="ru-RU" altLang="ru-RU"/>
              <a:t>?</a:t>
            </a:r>
          </a:p>
        </p:txBody>
      </p:sp>
      <p:sp>
        <p:nvSpPr>
          <p:cNvPr id="31747" name="Номер слайда 2">
            <a:extLst>
              <a:ext uri="{FF2B5EF4-FFF2-40B4-BE49-F238E27FC236}">
                <a16:creationId xmlns:a16="http://schemas.microsoft.com/office/drawing/2014/main" id="{A185E789-1D58-4CDE-9354-9B05727C655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300A91A-4405-4AD6-974D-7564D27CD0D6}" type="slidenum">
              <a:rPr lang="ru-RU" altLang="ru-RU" sz="1400"/>
              <a:pPr>
                <a:spcBef>
                  <a:spcPct val="0"/>
                </a:spcBef>
                <a:buFontTx/>
                <a:buNone/>
              </a:pPr>
              <a:t>26</a:t>
            </a:fld>
            <a:endParaRPr lang="ru-RU" altLang="ru-RU" sz="1400"/>
          </a:p>
        </p:txBody>
      </p:sp>
      <p:grpSp>
        <p:nvGrpSpPr>
          <p:cNvPr id="31748" name="Group 2">
            <a:extLst>
              <a:ext uri="{FF2B5EF4-FFF2-40B4-BE49-F238E27FC236}">
                <a16:creationId xmlns:a16="http://schemas.microsoft.com/office/drawing/2014/main" id="{61B0BD24-390B-4CD1-A372-AE2CD93324DD}"/>
              </a:ext>
            </a:extLst>
          </p:cNvPr>
          <p:cNvGrpSpPr>
            <a:grpSpLocks noChangeAspect="1"/>
          </p:cNvGrpSpPr>
          <p:nvPr/>
        </p:nvGrpSpPr>
        <p:grpSpPr bwMode="auto">
          <a:xfrm>
            <a:off x="438150" y="901700"/>
            <a:ext cx="4181475" cy="5408613"/>
            <a:chOff x="3273" y="9105"/>
            <a:chExt cx="2762" cy="3570"/>
          </a:xfrm>
        </p:grpSpPr>
        <p:sp>
          <p:nvSpPr>
            <p:cNvPr id="31749" name="AutoShape 3">
              <a:extLst>
                <a:ext uri="{FF2B5EF4-FFF2-40B4-BE49-F238E27FC236}">
                  <a16:creationId xmlns:a16="http://schemas.microsoft.com/office/drawing/2014/main" id="{7172D999-BF6B-4A92-B306-7D1102CDA5A0}"/>
                </a:ext>
              </a:extLst>
            </p:cNvPr>
            <p:cNvSpPr>
              <a:spLocks noChangeAspect="1" noChangeArrowheads="1"/>
            </p:cNvSpPr>
            <p:nvPr/>
          </p:nvSpPr>
          <p:spPr bwMode="auto">
            <a:xfrm>
              <a:off x="3273" y="9105"/>
              <a:ext cx="2762" cy="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4400"/>
            </a:p>
          </p:txBody>
        </p:sp>
        <p:sp>
          <p:nvSpPr>
            <p:cNvPr id="31750" name="Freeform 4">
              <a:extLst>
                <a:ext uri="{FF2B5EF4-FFF2-40B4-BE49-F238E27FC236}">
                  <a16:creationId xmlns:a16="http://schemas.microsoft.com/office/drawing/2014/main" id="{D8BEAF6F-B131-44ED-98BD-64585B017A28}"/>
                </a:ext>
              </a:extLst>
            </p:cNvPr>
            <p:cNvSpPr>
              <a:spLocks/>
            </p:cNvSpPr>
            <p:nvPr/>
          </p:nvSpPr>
          <p:spPr bwMode="auto">
            <a:xfrm>
              <a:off x="3403" y="9310"/>
              <a:ext cx="302" cy="226"/>
            </a:xfrm>
            <a:custGeom>
              <a:avLst/>
              <a:gdLst>
                <a:gd name="T0" fmla="*/ 0 w 302"/>
                <a:gd name="T1" fmla="*/ 0 h 226"/>
                <a:gd name="T2" fmla="*/ 0 w 302"/>
                <a:gd name="T3" fmla="*/ 226 h 226"/>
                <a:gd name="T4" fmla="*/ 302 w 302"/>
                <a:gd name="T5" fmla="*/ 226 h 226"/>
                <a:gd name="T6" fmla="*/ 0 60000 65536"/>
                <a:gd name="T7" fmla="*/ 0 60000 65536"/>
                <a:gd name="T8" fmla="*/ 0 60000 65536"/>
                <a:gd name="T9" fmla="*/ 0 w 302"/>
                <a:gd name="T10" fmla="*/ 0 h 226"/>
                <a:gd name="T11" fmla="*/ 302 w 302"/>
                <a:gd name="T12" fmla="*/ 226 h 226"/>
              </a:gdLst>
              <a:ahLst/>
              <a:cxnLst>
                <a:cxn ang="T6">
                  <a:pos x="T0" y="T1"/>
                </a:cxn>
                <a:cxn ang="T7">
                  <a:pos x="T2" y="T3"/>
                </a:cxn>
                <a:cxn ang="T8">
                  <a:pos x="T4" y="T5"/>
                </a:cxn>
              </a:cxnLst>
              <a:rect l="T9" t="T10" r="T11" b="T12"/>
              <a:pathLst>
                <a:path w="302" h="226">
                  <a:moveTo>
                    <a:pt x="0" y="0"/>
                  </a:moveTo>
                  <a:lnTo>
                    <a:pt x="0" y="226"/>
                  </a:lnTo>
                  <a:lnTo>
                    <a:pt x="302" y="226"/>
                  </a:lnTo>
                </a:path>
              </a:pathLst>
            </a:custGeom>
            <a:noFill/>
            <a:ln w="127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ru-RU"/>
            </a:p>
          </p:txBody>
        </p:sp>
        <p:grpSp>
          <p:nvGrpSpPr>
            <p:cNvPr id="31751" name="Group 5">
              <a:extLst>
                <a:ext uri="{FF2B5EF4-FFF2-40B4-BE49-F238E27FC236}">
                  <a16:creationId xmlns:a16="http://schemas.microsoft.com/office/drawing/2014/main" id="{8CEE49BF-120F-4534-A3A4-19DB9BC5DF53}"/>
                </a:ext>
              </a:extLst>
            </p:cNvPr>
            <p:cNvGrpSpPr>
              <a:grpSpLocks/>
            </p:cNvGrpSpPr>
            <p:nvPr/>
          </p:nvGrpSpPr>
          <p:grpSpPr bwMode="auto">
            <a:xfrm>
              <a:off x="3295" y="9105"/>
              <a:ext cx="1103" cy="222"/>
              <a:chOff x="3295" y="9105"/>
              <a:chExt cx="1103" cy="222"/>
            </a:xfrm>
          </p:grpSpPr>
          <p:grpSp>
            <p:nvGrpSpPr>
              <p:cNvPr id="31850" name="Group 6">
                <a:extLst>
                  <a:ext uri="{FF2B5EF4-FFF2-40B4-BE49-F238E27FC236}">
                    <a16:creationId xmlns:a16="http://schemas.microsoft.com/office/drawing/2014/main" id="{2310068F-DBE0-4FBD-A255-42FD4CF63757}"/>
                  </a:ext>
                </a:extLst>
              </p:cNvPr>
              <p:cNvGrpSpPr>
                <a:grpSpLocks/>
              </p:cNvGrpSpPr>
              <p:nvPr/>
            </p:nvGrpSpPr>
            <p:grpSpPr bwMode="auto">
              <a:xfrm>
                <a:off x="3295" y="9125"/>
                <a:ext cx="248" cy="183"/>
                <a:chOff x="5053" y="9007"/>
                <a:chExt cx="2093" cy="1542"/>
              </a:xfrm>
            </p:grpSpPr>
            <p:sp>
              <p:nvSpPr>
                <p:cNvPr id="31852" name="Freeform 7">
                  <a:extLst>
                    <a:ext uri="{FF2B5EF4-FFF2-40B4-BE49-F238E27FC236}">
                      <a16:creationId xmlns:a16="http://schemas.microsoft.com/office/drawing/2014/main" id="{E6F639B4-DC30-44BB-8D78-D067114E11A4}"/>
                    </a:ext>
                  </a:extLst>
                </p:cNvPr>
                <p:cNvSpPr>
                  <a:spLocks/>
                </p:cNvSpPr>
                <p:nvPr/>
              </p:nvSpPr>
              <p:spPr bwMode="auto">
                <a:xfrm>
                  <a:off x="5053" y="9007"/>
                  <a:ext cx="1791" cy="1542"/>
                </a:xfrm>
                <a:custGeom>
                  <a:avLst/>
                  <a:gdLst>
                    <a:gd name="T0" fmla="*/ 7 w 1791"/>
                    <a:gd name="T1" fmla="*/ 1537 h 1542"/>
                    <a:gd name="T2" fmla="*/ 0 w 1791"/>
                    <a:gd name="T3" fmla="*/ 113 h 1542"/>
                    <a:gd name="T4" fmla="*/ 81 w 1791"/>
                    <a:gd name="T5" fmla="*/ 11 h 1542"/>
                    <a:gd name="T6" fmla="*/ 697 w 1791"/>
                    <a:gd name="T7" fmla="*/ 15 h 1542"/>
                    <a:gd name="T8" fmla="*/ 735 w 1791"/>
                    <a:gd name="T9" fmla="*/ 166 h 1542"/>
                    <a:gd name="T10" fmla="*/ 1780 w 1791"/>
                    <a:gd name="T11" fmla="*/ 166 h 1542"/>
                    <a:gd name="T12" fmla="*/ 1791 w 1791"/>
                    <a:gd name="T13" fmla="*/ 1542 h 1542"/>
                    <a:gd name="T14" fmla="*/ 7 w 1791"/>
                    <a:gd name="T15" fmla="*/ 1537 h 1542"/>
                    <a:gd name="T16" fmla="*/ 0 60000 65536"/>
                    <a:gd name="T17" fmla="*/ 0 60000 65536"/>
                    <a:gd name="T18" fmla="*/ 0 60000 65536"/>
                    <a:gd name="T19" fmla="*/ 0 60000 65536"/>
                    <a:gd name="T20" fmla="*/ 0 60000 65536"/>
                    <a:gd name="T21" fmla="*/ 0 60000 65536"/>
                    <a:gd name="T22" fmla="*/ 0 60000 65536"/>
                    <a:gd name="T23" fmla="*/ 0 60000 65536"/>
                    <a:gd name="T24" fmla="*/ 0 w 1791"/>
                    <a:gd name="T25" fmla="*/ 0 h 1542"/>
                    <a:gd name="T26" fmla="*/ 1791 w 1791"/>
                    <a:gd name="T27" fmla="*/ 1542 h 15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91" h="1542">
                      <a:moveTo>
                        <a:pt x="7" y="1537"/>
                      </a:moveTo>
                      <a:cubicBezTo>
                        <a:pt x="11" y="938"/>
                        <a:pt x="0" y="846"/>
                        <a:pt x="0" y="113"/>
                      </a:cubicBezTo>
                      <a:cubicBezTo>
                        <a:pt x="6" y="0"/>
                        <a:pt x="81" y="11"/>
                        <a:pt x="81" y="11"/>
                      </a:cubicBezTo>
                      <a:lnTo>
                        <a:pt x="697" y="15"/>
                      </a:lnTo>
                      <a:lnTo>
                        <a:pt x="735" y="166"/>
                      </a:lnTo>
                      <a:lnTo>
                        <a:pt x="1780" y="166"/>
                      </a:lnTo>
                      <a:lnTo>
                        <a:pt x="1791" y="1542"/>
                      </a:lnTo>
                      <a:cubicBezTo>
                        <a:pt x="1791" y="1542"/>
                        <a:pt x="7" y="1537"/>
                        <a:pt x="7" y="1537"/>
                      </a:cubicBezTo>
                      <a:close/>
                    </a:path>
                  </a:pathLst>
                </a:custGeom>
                <a:gradFill rotWithShape="1">
                  <a:gsLst>
                    <a:gs pos="0">
                      <a:srgbClr val="FFCC00"/>
                    </a:gs>
                    <a:gs pos="100000">
                      <a:srgbClr val="FFFF99"/>
                    </a:gs>
                  </a:gsLst>
                  <a:lin ang="5400000" scaled="1"/>
                </a:gradFill>
                <a:ln w="12700">
                  <a:solidFill>
                    <a:srgbClr val="C98703"/>
                  </a:solidFill>
                  <a:round/>
                  <a:headEnd/>
                  <a:tailEnd/>
                </a:ln>
              </p:spPr>
              <p:txBody>
                <a:bodyPr lIns="0" tIns="0" rIns="0" bIns="0"/>
                <a:lstStyle/>
                <a:p>
                  <a:endParaRPr lang="ru-RU"/>
                </a:p>
              </p:txBody>
            </p:sp>
            <p:sp>
              <p:nvSpPr>
                <p:cNvPr id="31853" name="Freeform 8">
                  <a:extLst>
                    <a:ext uri="{FF2B5EF4-FFF2-40B4-BE49-F238E27FC236}">
                      <a16:creationId xmlns:a16="http://schemas.microsoft.com/office/drawing/2014/main" id="{F0F197F1-2631-4EDC-AF87-4B0D26B4925A}"/>
                    </a:ext>
                  </a:extLst>
                </p:cNvPr>
                <p:cNvSpPr>
                  <a:spLocks/>
                </p:cNvSpPr>
                <p:nvPr/>
              </p:nvSpPr>
              <p:spPr bwMode="auto">
                <a:xfrm>
                  <a:off x="5060" y="9493"/>
                  <a:ext cx="2086" cy="1056"/>
                </a:xfrm>
                <a:custGeom>
                  <a:avLst/>
                  <a:gdLst>
                    <a:gd name="T0" fmla="*/ 0 w 2086"/>
                    <a:gd name="T1" fmla="*/ 1035 h 1056"/>
                    <a:gd name="T2" fmla="*/ 296 w 2086"/>
                    <a:gd name="T3" fmla="*/ 232 h 1056"/>
                    <a:gd name="T4" fmla="*/ 803 w 2086"/>
                    <a:gd name="T5" fmla="*/ 232 h 1056"/>
                    <a:gd name="T6" fmla="*/ 1019 w 2086"/>
                    <a:gd name="T7" fmla="*/ 0 h 1056"/>
                    <a:gd name="T8" fmla="*/ 1989 w 2086"/>
                    <a:gd name="T9" fmla="*/ 0 h 1056"/>
                    <a:gd name="T10" fmla="*/ 2081 w 2086"/>
                    <a:gd name="T11" fmla="*/ 114 h 1056"/>
                    <a:gd name="T12" fmla="*/ 1779 w 2086"/>
                    <a:gd name="T13" fmla="*/ 1056 h 1056"/>
                    <a:gd name="T14" fmla="*/ 43 w 2086"/>
                    <a:gd name="T15" fmla="*/ 1051 h 1056"/>
                    <a:gd name="T16" fmla="*/ 0 w 2086"/>
                    <a:gd name="T17" fmla="*/ 1035 h 10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86"/>
                    <a:gd name="T28" fmla="*/ 0 h 1056"/>
                    <a:gd name="T29" fmla="*/ 2086 w 2086"/>
                    <a:gd name="T30" fmla="*/ 1056 h 10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86" h="1056">
                      <a:moveTo>
                        <a:pt x="0" y="1035"/>
                      </a:moveTo>
                      <a:lnTo>
                        <a:pt x="296" y="232"/>
                      </a:lnTo>
                      <a:lnTo>
                        <a:pt x="803" y="232"/>
                      </a:lnTo>
                      <a:lnTo>
                        <a:pt x="1019" y="0"/>
                      </a:lnTo>
                      <a:lnTo>
                        <a:pt x="1989" y="0"/>
                      </a:lnTo>
                      <a:cubicBezTo>
                        <a:pt x="1989" y="0"/>
                        <a:pt x="2086" y="15"/>
                        <a:pt x="2081" y="114"/>
                      </a:cubicBezTo>
                      <a:cubicBezTo>
                        <a:pt x="1930" y="585"/>
                        <a:pt x="1779" y="1056"/>
                        <a:pt x="1779" y="1056"/>
                      </a:cubicBezTo>
                      <a:lnTo>
                        <a:pt x="43" y="1051"/>
                      </a:lnTo>
                      <a:lnTo>
                        <a:pt x="0" y="1035"/>
                      </a:lnTo>
                      <a:close/>
                    </a:path>
                  </a:pathLst>
                </a:custGeom>
                <a:gradFill rotWithShape="1">
                  <a:gsLst>
                    <a:gs pos="0">
                      <a:srgbClr val="FFCC00"/>
                    </a:gs>
                    <a:gs pos="100000">
                      <a:srgbClr val="FFFF99"/>
                    </a:gs>
                  </a:gsLst>
                  <a:lin ang="5400000" scaled="1"/>
                </a:gradFill>
                <a:ln w="12700">
                  <a:solidFill>
                    <a:srgbClr val="C98703"/>
                  </a:solidFill>
                  <a:round/>
                  <a:headEnd/>
                  <a:tailEnd/>
                </a:ln>
              </p:spPr>
              <p:txBody>
                <a:bodyPr lIns="0" tIns="0" rIns="0" bIns="0"/>
                <a:lstStyle/>
                <a:p>
                  <a:endParaRPr lang="ru-RU"/>
                </a:p>
              </p:txBody>
            </p:sp>
          </p:grpSp>
          <p:sp>
            <p:nvSpPr>
              <p:cNvPr id="31851" name="Rectangle 9">
                <a:extLst>
                  <a:ext uri="{FF2B5EF4-FFF2-40B4-BE49-F238E27FC236}">
                    <a16:creationId xmlns:a16="http://schemas.microsoft.com/office/drawing/2014/main" id="{42CA61BE-FE30-49E7-9AE0-413AF7A405AC}"/>
                  </a:ext>
                </a:extLst>
              </p:cNvPr>
              <p:cNvSpPr>
                <a:spLocks noChangeArrowheads="1"/>
              </p:cNvSpPr>
              <p:nvPr/>
            </p:nvSpPr>
            <p:spPr bwMode="auto">
              <a:xfrm>
                <a:off x="3593" y="9105"/>
                <a:ext cx="8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spcAft>
                    <a:spcPts val="1000"/>
                  </a:spcAft>
                  <a:buFontTx/>
                  <a:buNone/>
                </a:pPr>
                <a:r>
                  <a:rPr lang="ru-RU" altLang="ru-RU" sz="2000" b="1">
                    <a:latin typeface="Courier New" panose="02070309020205020404" pitchFamily="49" charset="0"/>
                  </a:rPr>
                  <a:t>main</a:t>
                </a:r>
                <a:endParaRPr lang="ru-RU" altLang="ru-RU" sz="4400"/>
              </a:p>
            </p:txBody>
          </p:sp>
        </p:grpSp>
        <p:sp>
          <p:nvSpPr>
            <p:cNvPr id="31752" name="Freeform 10">
              <a:extLst>
                <a:ext uri="{FF2B5EF4-FFF2-40B4-BE49-F238E27FC236}">
                  <a16:creationId xmlns:a16="http://schemas.microsoft.com/office/drawing/2014/main" id="{A6994002-FED9-43A8-96EB-3FA438F13796}"/>
                </a:ext>
              </a:extLst>
            </p:cNvPr>
            <p:cNvSpPr>
              <a:spLocks/>
            </p:cNvSpPr>
            <p:nvPr/>
          </p:nvSpPr>
          <p:spPr bwMode="auto">
            <a:xfrm>
              <a:off x="3403" y="9557"/>
              <a:ext cx="302" cy="282"/>
            </a:xfrm>
            <a:custGeom>
              <a:avLst/>
              <a:gdLst>
                <a:gd name="T0" fmla="*/ 0 w 302"/>
                <a:gd name="T1" fmla="*/ 0 h 226"/>
                <a:gd name="T2" fmla="*/ 0 w 302"/>
                <a:gd name="T3" fmla="*/ 1328 h 226"/>
                <a:gd name="T4" fmla="*/ 302 w 302"/>
                <a:gd name="T5" fmla="*/ 1328 h 226"/>
                <a:gd name="T6" fmla="*/ 0 60000 65536"/>
                <a:gd name="T7" fmla="*/ 0 60000 65536"/>
                <a:gd name="T8" fmla="*/ 0 60000 65536"/>
                <a:gd name="T9" fmla="*/ 0 w 302"/>
                <a:gd name="T10" fmla="*/ 0 h 226"/>
                <a:gd name="T11" fmla="*/ 302 w 302"/>
                <a:gd name="T12" fmla="*/ 226 h 226"/>
              </a:gdLst>
              <a:ahLst/>
              <a:cxnLst>
                <a:cxn ang="T6">
                  <a:pos x="T0" y="T1"/>
                </a:cxn>
                <a:cxn ang="T7">
                  <a:pos x="T2" y="T3"/>
                </a:cxn>
                <a:cxn ang="T8">
                  <a:pos x="T4" y="T5"/>
                </a:cxn>
              </a:cxnLst>
              <a:rect l="T9" t="T10" r="T11" b="T12"/>
              <a:pathLst>
                <a:path w="302" h="226">
                  <a:moveTo>
                    <a:pt x="0" y="0"/>
                  </a:moveTo>
                  <a:lnTo>
                    <a:pt x="0" y="226"/>
                  </a:lnTo>
                  <a:lnTo>
                    <a:pt x="302" y="226"/>
                  </a:lnTo>
                </a:path>
              </a:pathLst>
            </a:custGeom>
            <a:noFill/>
            <a:ln w="127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ru-RU"/>
            </a:p>
          </p:txBody>
        </p:sp>
        <p:grpSp>
          <p:nvGrpSpPr>
            <p:cNvPr id="31753" name="Group 11">
              <a:extLst>
                <a:ext uri="{FF2B5EF4-FFF2-40B4-BE49-F238E27FC236}">
                  <a16:creationId xmlns:a16="http://schemas.microsoft.com/office/drawing/2014/main" id="{907D8C1B-F110-41E4-9F29-736B1C9EF147}"/>
                </a:ext>
              </a:extLst>
            </p:cNvPr>
            <p:cNvGrpSpPr>
              <a:grpSpLocks/>
            </p:cNvGrpSpPr>
            <p:nvPr/>
          </p:nvGrpSpPr>
          <p:grpSpPr bwMode="auto">
            <a:xfrm>
              <a:off x="3726" y="9411"/>
              <a:ext cx="1458" cy="222"/>
              <a:chOff x="3726" y="9411"/>
              <a:chExt cx="1458" cy="222"/>
            </a:xfrm>
          </p:grpSpPr>
          <p:grpSp>
            <p:nvGrpSpPr>
              <p:cNvPr id="31843" name="Group 12">
                <a:extLst>
                  <a:ext uri="{FF2B5EF4-FFF2-40B4-BE49-F238E27FC236}">
                    <a16:creationId xmlns:a16="http://schemas.microsoft.com/office/drawing/2014/main" id="{ACC67BD2-DAC9-4B9F-8B29-1850CA7F7B6A}"/>
                  </a:ext>
                </a:extLst>
              </p:cNvPr>
              <p:cNvGrpSpPr>
                <a:grpSpLocks/>
              </p:cNvGrpSpPr>
              <p:nvPr/>
            </p:nvGrpSpPr>
            <p:grpSpPr bwMode="auto">
              <a:xfrm>
                <a:off x="3726" y="9423"/>
                <a:ext cx="168" cy="209"/>
                <a:chOff x="3726" y="9423"/>
                <a:chExt cx="168" cy="209"/>
              </a:xfrm>
            </p:grpSpPr>
            <p:sp>
              <p:nvSpPr>
                <p:cNvPr id="31845" name="Freeform 13">
                  <a:extLst>
                    <a:ext uri="{FF2B5EF4-FFF2-40B4-BE49-F238E27FC236}">
                      <a16:creationId xmlns:a16="http://schemas.microsoft.com/office/drawing/2014/main" id="{9B647F1C-73FE-49D4-9A76-AEADD85AC219}"/>
                    </a:ext>
                  </a:extLst>
                </p:cNvPr>
                <p:cNvSpPr>
                  <a:spLocks/>
                </p:cNvSpPr>
                <p:nvPr/>
              </p:nvSpPr>
              <p:spPr bwMode="auto">
                <a:xfrm>
                  <a:off x="3726" y="9423"/>
                  <a:ext cx="168" cy="209"/>
                </a:xfrm>
                <a:custGeom>
                  <a:avLst/>
                  <a:gdLst>
                    <a:gd name="T0" fmla="*/ 0 w 239"/>
                    <a:gd name="T1" fmla="*/ 33 h 272"/>
                    <a:gd name="T2" fmla="*/ 0 w 239"/>
                    <a:gd name="T3" fmla="*/ 0 h 272"/>
                    <a:gd name="T4" fmla="*/ 11 w 239"/>
                    <a:gd name="T5" fmla="*/ 0 h 272"/>
                    <a:gd name="T6" fmla="*/ 14 w 239"/>
                    <a:gd name="T7" fmla="*/ 7 h 272"/>
                    <a:gd name="T8" fmla="*/ 14 w 239"/>
                    <a:gd name="T9" fmla="*/ 33 h 272"/>
                    <a:gd name="T10" fmla="*/ 0 w 239"/>
                    <a:gd name="T11" fmla="*/ 33 h 272"/>
                    <a:gd name="T12" fmla="*/ 0 60000 65536"/>
                    <a:gd name="T13" fmla="*/ 0 60000 65536"/>
                    <a:gd name="T14" fmla="*/ 0 60000 65536"/>
                    <a:gd name="T15" fmla="*/ 0 60000 65536"/>
                    <a:gd name="T16" fmla="*/ 0 60000 65536"/>
                    <a:gd name="T17" fmla="*/ 0 60000 65536"/>
                    <a:gd name="T18" fmla="*/ 0 w 239"/>
                    <a:gd name="T19" fmla="*/ 0 h 272"/>
                    <a:gd name="T20" fmla="*/ 239 w 239"/>
                    <a:gd name="T21" fmla="*/ 272 h 272"/>
                  </a:gdLst>
                  <a:ahLst/>
                  <a:cxnLst>
                    <a:cxn ang="T12">
                      <a:pos x="T0" y="T1"/>
                    </a:cxn>
                    <a:cxn ang="T13">
                      <a:pos x="T2" y="T3"/>
                    </a:cxn>
                    <a:cxn ang="T14">
                      <a:pos x="T4" y="T5"/>
                    </a:cxn>
                    <a:cxn ang="T15">
                      <a:pos x="T6" y="T7"/>
                    </a:cxn>
                    <a:cxn ang="T16">
                      <a:pos x="T8" y="T9"/>
                    </a:cxn>
                    <a:cxn ang="T17">
                      <a:pos x="T10" y="T11"/>
                    </a:cxn>
                  </a:cxnLst>
                  <a:rect l="T18" t="T19" r="T20" b="T21"/>
                  <a:pathLst>
                    <a:path w="239" h="272">
                      <a:moveTo>
                        <a:pt x="0" y="272"/>
                      </a:moveTo>
                      <a:lnTo>
                        <a:pt x="0" y="0"/>
                      </a:lnTo>
                      <a:lnTo>
                        <a:pt x="184" y="0"/>
                      </a:lnTo>
                      <a:lnTo>
                        <a:pt x="239" y="55"/>
                      </a:lnTo>
                      <a:lnTo>
                        <a:pt x="239" y="272"/>
                      </a:lnTo>
                      <a:lnTo>
                        <a:pt x="0" y="272"/>
                      </a:lnTo>
                      <a:close/>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ru-RU"/>
                </a:p>
              </p:txBody>
            </p:sp>
            <p:sp>
              <p:nvSpPr>
                <p:cNvPr id="31846" name="Line 14">
                  <a:extLst>
                    <a:ext uri="{FF2B5EF4-FFF2-40B4-BE49-F238E27FC236}">
                      <a16:creationId xmlns:a16="http://schemas.microsoft.com/office/drawing/2014/main" id="{3BC50A63-A656-469B-8D56-12E203E410ED}"/>
                    </a:ext>
                  </a:extLst>
                </p:cNvPr>
                <p:cNvSpPr>
                  <a:spLocks noChangeShapeType="1"/>
                </p:cNvSpPr>
                <p:nvPr/>
              </p:nvSpPr>
              <p:spPr bwMode="auto">
                <a:xfrm>
                  <a:off x="3756" y="9471"/>
                  <a:ext cx="9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ru-RU"/>
                </a:p>
              </p:txBody>
            </p:sp>
            <p:sp>
              <p:nvSpPr>
                <p:cNvPr id="31847" name="Line 15">
                  <a:extLst>
                    <a:ext uri="{FF2B5EF4-FFF2-40B4-BE49-F238E27FC236}">
                      <a16:creationId xmlns:a16="http://schemas.microsoft.com/office/drawing/2014/main" id="{89C3FC85-3CB9-45E1-BB0E-02DDBE2F8214}"/>
                    </a:ext>
                  </a:extLst>
                </p:cNvPr>
                <p:cNvSpPr>
                  <a:spLocks noChangeShapeType="1"/>
                </p:cNvSpPr>
                <p:nvPr/>
              </p:nvSpPr>
              <p:spPr bwMode="auto">
                <a:xfrm>
                  <a:off x="3756" y="9510"/>
                  <a:ext cx="9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ru-RU"/>
                </a:p>
              </p:txBody>
            </p:sp>
            <p:sp>
              <p:nvSpPr>
                <p:cNvPr id="31848" name="Line 16">
                  <a:extLst>
                    <a:ext uri="{FF2B5EF4-FFF2-40B4-BE49-F238E27FC236}">
                      <a16:creationId xmlns:a16="http://schemas.microsoft.com/office/drawing/2014/main" id="{1BB60C6F-B14D-495D-8709-39EAA3C580F3}"/>
                    </a:ext>
                  </a:extLst>
                </p:cNvPr>
                <p:cNvSpPr>
                  <a:spLocks noChangeShapeType="1"/>
                </p:cNvSpPr>
                <p:nvPr/>
              </p:nvSpPr>
              <p:spPr bwMode="auto">
                <a:xfrm>
                  <a:off x="3756" y="9549"/>
                  <a:ext cx="9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ru-RU"/>
                </a:p>
              </p:txBody>
            </p:sp>
            <p:sp>
              <p:nvSpPr>
                <p:cNvPr id="31849" name="Line 17">
                  <a:extLst>
                    <a:ext uri="{FF2B5EF4-FFF2-40B4-BE49-F238E27FC236}">
                      <a16:creationId xmlns:a16="http://schemas.microsoft.com/office/drawing/2014/main" id="{B84EC857-7C36-45B9-A61F-9303595A3F12}"/>
                    </a:ext>
                  </a:extLst>
                </p:cNvPr>
                <p:cNvSpPr>
                  <a:spLocks noChangeShapeType="1"/>
                </p:cNvSpPr>
                <p:nvPr/>
              </p:nvSpPr>
              <p:spPr bwMode="auto">
                <a:xfrm>
                  <a:off x="3756" y="9588"/>
                  <a:ext cx="9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ru-RU"/>
                </a:p>
              </p:txBody>
            </p:sp>
          </p:grpSp>
          <p:sp>
            <p:nvSpPr>
              <p:cNvPr id="31844" name="Rectangle 18">
                <a:extLst>
                  <a:ext uri="{FF2B5EF4-FFF2-40B4-BE49-F238E27FC236}">
                    <a16:creationId xmlns:a16="http://schemas.microsoft.com/office/drawing/2014/main" id="{309CFE8D-1732-4957-980B-DDC7D3E430A4}"/>
                  </a:ext>
                </a:extLst>
              </p:cNvPr>
              <p:cNvSpPr>
                <a:spLocks noChangeArrowheads="1"/>
              </p:cNvSpPr>
              <p:nvPr/>
            </p:nvSpPr>
            <p:spPr bwMode="auto">
              <a:xfrm>
                <a:off x="3949" y="9411"/>
                <a:ext cx="123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spcAft>
                    <a:spcPts val="1000"/>
                  </a:spcAft>
                  <a:buFontTx/>
                  <a:buNone/>
                </a:pPr>
                <a:r>
                  <a:rPr lang="ru-RU" altLang="ru-RU" sz="2000" b="1">
                    <a:latin typeface="Courier New" panose="02070309020205020404" pitchFamily="49" charset="0"/>
                  </a:rPr>
                  <a:t>index.htm</a:t>
                </a:r>
                <a:endParaRPr lang="ru-RU" altLang="ru-RU" sz="4400"/>
              </a:p>
            </p:txBody>
          </p:sp>
        </p:grpSp>
        <p:sp>
          <p:nvSpPr>
            <p:cNvPr id="31754" name="Freeform 19">
              <a:extLst>
                <a:ext uri="{FF2B5EF4-FFF2-40B4-BE49-F238E27FC236}">
                  <a16:creationId xmlns:a16="http://schemas.microsoft.com/office/drawing/2014/main" id="{4B5FEE70-9225-4AB6-96D2-CA48DC48142B}"/>
                </a:ext>
              </a:extLst>
            </p:cNvPr>
            <p:cNvSpPr>
              <a:spLocks/>
            </p:cNvSpPr>
            <p:nvPr/>
          </p:nvSpPr>
          <p:spPr bwMode="auto">
            <a:xfrm>
              <a:off x="3402" y="9872"/>
              <a:ext cx="302" cy="1762"/>
            </a:xfrm>
            <a:custGeom>
              <a:avLst/>
              <a:gdLst>
                <a:gd name="T0" fmla="*/ 0 w 302"/>
                <a:gd name="T1" fmla="*/ 0 h 226"/>
                <a:gd name="T2" fmla="*/ 0 w 302"/>
                <a:gd name="T3" fmla="*/ 2147483646 h 226"/>
                <a:gd name="T4" fmla="*/ 302 w 302"/>
                <a:gd name="T5" fmla="*/ 2147483646 h 226"/>
                <a:gd name="T6" fmla="*/ 0 60000 65536"/>
                <a:gd name="T7" fmla="*/ 0 60000 65536"/>
                <a:gd name="T8" fmla="*/ 0 60000 65536"/>
                <a:gd name="T9" fmla="*/ 0 w 302"/>
                <a:gd name="T10" fmla="*/ 0 h 226"/>
                <a:gd name="T11" fmla="*/ 302 w 302"/>
                <a:gd name="T12" fmla="*/ 226 h 226"/>
              </a:gdLst>
              <a:ahLst/>
              <a:cxnLst>
                <a:cxn ang="T6">
                  <a:pos x="T0" y="T1"/>
                </a:cxn>
                <a:cxn ang="T7">
                  <a:pos x="T2" y="T3"/>
                </a:cxn>
                <a:cxn ang="T8">
                  <a:pos x="T4" y="T5"/>
                </a:cxn>
              </a:cxnLst>
              <a:rect l="T9" t="T10" r="T11" b="T12"/>
              <a:pathLst>
                <a:path w="302" h="226">
                  <a:moveTo>
                    <a:pt x="0" y="0"/>
                  </a:moveTo>
                  <a:lnTo>
                    <a:pt x="0" y="226"/>
                  </a:lnTo>
                  <a:lnTo>
                    <a:pt x="302" y="226"/>
                  </a:lnTo>
                </a:path>
              </a:pathLst>
            </a:custGeom>
            <a:noFill/>
            <a:ln w="127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ru-RU"/>
            </a:p>
          </p:txBody>
        </p:sp>
        <p:sp>
          <p:nvSpPr>
            <p:cNvPr id="31755" name="Freeform 20">
              <a:extLst>
                <a:ext uri="{FF2B5EF4-FFF2-40B4-BE49-F238E27FC236}">
                  <a16:creationId xmlns:a16="http://schemas.microsoft.com/office/drawing/2014/main" id="{0D8F04AA-CB6A-44AB-8A5C-00E1B1BB9133}"/>
                </a:ext>
              </a:extLst>
            </p:cNvPr>
            <p:cNvSpPr>
              <a:spLocks/>
            </p:cNvSpPr>
            <p:nvPr/>
          </p:nvSpPr>
          <p:spPr bwMode="auto">
            <a:xfrm>
              <a:off x="3831" y="10192"/>
              <a:ext cx="302" cy="282"/>
            </a:xfrm>
            <a:custGeom>
              <a:avLst/>
              <a:gdLst>
                <a:gd name="T0" fmla="*/ 0 w 302"/>
                <a:gd name="T1" fmla="*/ 0 h 226"/>
                <a:gd name="T2" fmla="*/ 0 w 302"/>
                <a:gd name="T3" fmla="*/ 1328 h 226"/>
                <a:gd name="T4" fmla="*/ 302 w 302"/>
                <a:gd name="T5" fmla="*/ 1328 h 226"/>
                <a:gd name="T6" fmla="*/ 0 60000 65536"/>
                <a:gd name="T7" fmla="*/ 0 60000 65536"/>
                <a:gd name="T8" fmla="*/ 0 60000 65536"/>
                <a:gd name="T9" fmla="*/ 0 w 302"/>
                <a:gd name="T10" fmla="*/ 0 h 226"/>
                <a:gd name="T11" fmla="*/ 302 w 302"/>
                <a:gd name="T12" fmla="*/ 226 h 226"/>
              </a:gdLst>
              <a:ahLst/>
              <a:cxnLst>
                <a:cxn ang="T6">
                  <a:pos x="T0" y="T1"/>
                </a:cxn>
                <a:cxn ang="T7">
                  <a:pos x="T2" y="T3"/>
                </a:cxn>
                <a:cxn ang="T8">
                  <a:pos x="T4" y="T5"/>
                </a:cxn>
              </a:cxnLst>
              <a:rect l="T9" t="T10" r="T11" b="T12"/>
              <a:pathLst>
                <a:path w="302" h="226">
                  <a:moveTo>
                    <a:pt x="0" y="0"/>
                  </a:moveTo>
                  <a:lnTo>
                    <a:pt x="0" y="226"/>
                  </a:lnTo>
                  <a:lnTo>
                    <a:pt x="302" y="226"/>
                  </a:lnTo>
                </a:path>
              </a:pathLst>
            </a:custGeom>
            <a:noFill/>
            <a:ln w="127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ru-RU"/>
            </a:p>
          </p:txBody>
        </p:sp>
        <p:grpSp>
          <p:nvGrpSpPr>
            <p:cNvPr id="31756" name="Group 21">
              <a:extLst>
                <a:ext uri="{FF2B5EF4-FFF2-40B4-BE49-F238E27FC236}">
                  <a16:creationId xmlns:a16="http://schemas.microsoft.com/office/drawing/2014/main" id="{233037C8-7C39-48AE-BD36-E56E22D7C6BD}"/>
                </a:ext>
              </a:extLst>
            </p:cNvPr>
            <p:cNvGrpSpPr>
              <a:grpSpLocks/>
            </p:cNvGrpSpPr>
            <p:nvPr/>
          </p:nvGrpSpPr>
          <p:grpSpPr bwMode="auto">
            <a:xfrm>
              <a:off x="3788" y="10435"/>
              <a:ext cx="86" cy="86"/>
              <a:chOff x="5486" y="9472"/>
              <a:chExt cx="253" cy="253"/>
            </a:xfrm>
          </p:grpSpPr>
          <p:sp>
            <p:nvSpPr>
              <p:cNvPr id="31841" name="Rectangle 22">
                <a:extLst>
                  <a:ext uri="{FF2B5EF4-FFF2-40B4-BE49-F238E27FC236}">
                    <a16:creationId xmlns:a16="http://schemas.microsoft.com/office/drawing/2014/main" id="{4F284BDF-B6A6-4A6F-B813-D09ABFA901E2}"/>
                  </a:ext>
                </a:extLst>
              </p:cNvPr>
              <p:cNvSpPr>
                <a:spLocks noChangeArrowheads="1"/>
              </p:cNvSpPr>
              <p:nvPr/>
            </p:nvSpPr>
            <p:spPr bwMode="auto">
              <a:xfrm>
                <a:off x="5486" y="9472"/>
                <a:ext cx="253" cy="253"/>
              </a:xfrm>
              <a:prstGeom prst="rect">
                <a:avLst/>
              </a:prstGeom>
              <a:solidFill>
                <a:srgbClr val="FFFFFF"/>
              </a:solidFill>
              <a:ln w="6350" algn="ctr">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4400"/>
              </a:p>
            </p:txBody>
          </p:sp>
          <p:sp>
            <p:nvSpPr>
              <p:cNvPr id="31842" name="Line 23">
                <a:extLst>
                  <a:ext uri="{FF2B5EF4-FFF2-40B4-BE49-F238E27FC236}">
                    <a16:creationId xmlns:a16="http://schemas.microsoft.com/office/drawing/2014/main" id="{3B521FA0-1454-4E07-B06E-CA446A50F270}"/>
                  </a:ext>
                </a:extLst>
              </p:cNvPr>
              <p:cNvSpPr>
                <a:spLocks noChangeShapeType="1"/>
              </p:cNvSpPr>
              <p:nvPr/>
            </p:nvSpPr>
            <p:spPr bwMode="auto">
              <a:xfrm>
                <a:off x="5538" y="9599"/>
                <a:ext cx="15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ru-RU"/>
              </a:p>
            </p:txBody>
          </p:sp>
        </p:grpSp>
        <p:grpSp>
          <p:nvGrpSpPr>
            <p:cNvPr id="31757" name="Group 24">
              <a:extLst>
                <a:ext uri="{FF2B5EF4-FFF2-40B4-BE49-F238E27FC236}">
                  <a16:creationId xmlns:a16="http://schemas.microsoft.com/office/drawing/2014/main" id="{12290034-C1BA-4788-98E4-509B8F3D7F0E}"/>
                </a:ext>
              </a:extLst>
            </p:cNvPr>
            <p:cNvGrpSpPr>
              <a:grpSpLocks/>
            </p:cNvGrpSpPr>
            <p:nvPr/>
          </p:nvGrpSpPr>
          <p:grpSpPr bwMode="auto">
            <a:xfrm>
              <a:off x="4168" y="10057"/>
              <a:ext cx="1458" cy="222"/>
              <a:chOff x="3726" y="9411"/>
              <a:chExt cx="1458" cy="222"/>
            </a:xfrm>
          </p:grpSpPr>
          <p:grpSp>
            <p:nvGrpSpPr>
              <p:cNvPr id="31834" name="Group 25">
                <a:extLst>
                  <a:ext uri="{FF2B5EF4-FFF2-40B4-BE49-F238E27FC236}">
                    <a16:creationId xmlns:a16="http://schemas.microsoft.com/office/drawing/2014/main" id="{D4474696-5CB6-4E74-B6A9-BEEE0881876C}"/>
                  </a:ext>
                </a:extLst>
              </p:cNvPr>
              <p:cNvGrpSpPr>
                <a:grpSpLocks/>
              </p:cNvGrpSpPr>
              <p:nvPr/>
            </p:nvGrpSpPr>
            <p:grpSpPr bwMode="auto">
              <a:xfrm>
                <a:off x="3726" y="9423"/>
                <a:ext cx="168" cy="209"/>
                <a:chOff x="3726" y="9423"/>
                <a:chExt cx="168" cy="209"/>
              </a:xfrm>
            </p:grpSpPr>
            <p:sp>
              <p:nvSpPr>
                <p:cNvPr id="31836" name="Freeform 26">
                  <a:extLst>
                    <a:ext uri="{FF2B5EF4-FFF2-40B4-BE49-F238E27FC236}">
                      <a16:creationId xmlns:a16="http://schemas.microsoft.com/office/drawing/2014/main" id="{9C336B6F-730D-446F-AEDC-A2FE0423A4F0}"/>
                    </a:ext>
                  </a:extLst>
                </p:cNvPr>
                <p:cNvSpPr>
                  <a:spLocks/>
                </p:cNvSpPr>
                <p:nvPr/>
              </p:nvSpPr>
              <p:spPr bwMode="auto">
                <a:xfrm>
                  <a:off x="3726" y="9423"/>
                  <a:ext cx="168" cy="209"/>
                </a:xfrm>
                <a:custGeom>
                  <a:avLst/>
                  <a:gdLst>
                    <a:gd name="T0" fmla="*/ 0 w 239"/>
                    <a:gd name="T1" fmla="*/ 33 h 272"/>
                    <a:gd name="T2" fmla="*/ 0 w 239"/>
                    <a:gd name="T3" fmla="*/ 0 h 272"/>
                    <a:gd name="T4" fmla="*/ 11 w 239"/>
                    <a:gd name="T5" fmla="*/ 0 h 272"/>
                    <a:gd name="T6" fmla="*/ 14 w 239"/>
                    <a:gd name="T7" fmla="*/ 7 h 272"/>
                    <a:gd name="T8" fmla="*/ 14 w 239"/>
                    <a:gd name="T9" fmla="*/ 33 h 272"/>
                    <a:gd name="T10" fmla="*/ 0 w 239"/>
                    <a:gd name="T11" fmla="*/ 33 h 272"/>
                    <a:gd name="T12" fmla="*/ 0 60000 65536"/>
                    <a:gd name="T13" fmla="*/ 0 60000 65536"/>
                    <a:gd name="T14" fmla="*/ 0 60000 65536"/>
                    <a:gd name="T15" fmla="*/ 0 60000 65536"/>
                    <a:gd name="T16" fmla="*/ 0 60000 65536"/>
                    <a:gd name="T17" fmla="*/ 0 60000 65536"/>
                    <a:gd name="T18" fmla="*/ 0 w 239"/>
                    <a:gd name="T19" fmla="*/ 0 h 272"/>
                    <a:gd name="T20" fmla="*/ 239 w 239"/>
                    <a:gd name="T21" fmla="*/ 272 h 272"/>
                  </a:gdLst>
                  <a:ahLst/>
                  <a:cxnLst>
                    <a:cxn ang="T12">
                      <a:pos x="T0" y="T1"/>
                    </a:cxn>
                    <a:cxn ang="T13">
                      <a:pos x="T2" y="T3"/>
                    </a:cxn>
                    <a:cxn ang="T14">
                      <a:pos x="T4" y="T5"/>
                    </a:cxn>
                    <a:cxn ang="T15">
                      <a:pos x="T6" y="T7"/>
                    </a:cxn>
                    <a:cxn ang="T16">
                      <a:pos x="T8" y="T9"/>
                    </a:cxn>
                    <a:cxn ang="T17">
                      <a:pos x="T10" y="T11"/>
                    </a:cxn>
                  </a:cxnLst>
                  <a:rect l="T18" t="T19" r="T20" b="T21"/>
                  <a:pathLst>
                    <a:path w="239" h="272">
                      <a:moveTo>
                        <a:pt x="0" y="272"/>
                      </a:moveTo>
                      <a:lnTo>
                        <a:pt x="0" y="0"/>
                      </a:lnTo>
                      <a:lnTo>
                        <a:pt x="184" y="0"/>
                      </a:lnTo>
                      <a:lnTo>
                        <a:pt x="239" y="55"/>
                      </a:lnTo>
                      <a:lnTo>
                        <a:pt x="239" y="272"/>
                      </a:lnTo>
                      <a:lnTo>
                        <a:pt x="0" y="272"/>
                      </a:lnTo>
                      <a:close/>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ru-RU"/>
                </a:p>
              </p:txBody>
            </p:sp>
            <p:sp>
              <p:nvSpPr>
                <p:cNvPr id="31837" name="Line 27">
                  <a:extLst>
                    <a:ext uri="{FF2B5EF4-FFF2-40B4-BE49-F238E27FC236}">
                      <a16:creationId xmlns:a16="http://schemas.microsoft.com/office/drawing/2014/main" id="{6F119AF6-12C0-4A35-84B5-75323C4D4884}"/>
                    </a:ext>
                  </a:extLst>
                </p:cNvPr>
                <p:cNvSpPr>
                  <a:spLocks noChangeShapeType="1"/>
                </p:cNvSpPr>
                <p:nvPr/>
              </p:nvSpPr>
              <p:spPr bwMode="auto">
                <a:xfrm>
                  <a:off x="3756" y="9471"/>
                  <a:ext cx="9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ru-RU"/>
                </a:p>
              </p:txBody>
            </p:sp>
            <p:sp>
              <p:nvSpPr>
                <p:cNvPr id="31838" name="Line 28">
                  <a:extLst>
                    <a:ext uri="{FF2B5EF4-FFF2-40B4-BE49-F238E27FC236}">
                      <a16:creationId xmlns:a16="http://schemas.microsoft.com/office/drawing/2014/main" id="{93F43B7C-60EC-4050-9BD7-F775DEE9F9A3}"/>
                    </a:ext>
                  </a:extLst>
                </p:cNvPr>
                <p:cNvSpPr>
                  <a:spLocks noChangeShapeType="1"/>
                </p:cNvSpPr>
                <p:nvPr/>
              </p:nvSpPr>
              <p:spPr bwMode="auto">
                <a:xfrm>
                  <a:off x="3756" y="9510"/>
                  <a:ext cx="9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ru-RU"/>
                </a:p>
              </p:txBody>
            </p:sp>
            <p:sp>
              <p:nvSpPr>
                <p:cNvPr id="31839" name="Line 29">
                  <a:extLst>
                    <a:ext uri="{FF2B5EF4-FFF2-40B4-BE49-F238E27FC236}">
                      <a16:creationId xmlns:a16="http://schemas.microsoft.com/office/drawing/2014/main" id="{C0C5A79C-33F1-425F-B003-336CD9EBB8CA}"/>
                    </a:ext>
                  </a:extLst>
                </p:cNvPr>
                <p:cNvSpPr>
                  <a:spLocks noChangeShapeType="1"/>
                </p:cNvSpPr>
                <p:nvPr/>
              </p:nvSpPr>
              <p:spPr bwMode="auto">
                <a:xfrm>
                  <a:off x="3756" y="9549"/>
                  <a:ext cx="9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ru-RU"/>
                </a:p>
              </p:txBody>
            </p:sp>
            <p:sp>
              <p:nvSpPr>
                <p:cNvPr id="31840" name="Line 30">
                  <a:extLst>
                    <a:ext uri="{FF2B5EF4-FFF2-40B4-BE49-F238E27FC236}">
                      <a16:creationId xmlns:a16="http://schemas.microsoft.com/office/drawing/2014/main" id="{0DF4504F-C859-4929-B4FE-47A0A3E57CDD}"/>
                    </a:ext>
                  </a:extLst>
                </p:cNvPr>
                <p:cNvSpPr>
                  <a:spLocks noChangeShapeType="1"/>
                </p:cNvSpPr>
                <p:nvPr/>
              </p:nvSpPr>
              <p:spPr bwMode="auto">
                <a:xfrm>
                  <a:off x="3756" y="9588"/>
                  <a:ext cx="9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ru-RU"/>
                </a:p>
              </p:txBody>
            </p:sp>
          </p:grpSp>
          <p:sp>
            <p:nvSpPr>
              <p:cNvPr id="31835" name="Rectangle 31">
                <a:extLst>
                  <a:ext uri="{FF2B5EF4-FFF2-40B4-BE49-F238E27FC236}">
                    <a16:creationId xmlns:a16="http://schemas.microsoft.com/office/drawing/2014/main" id="{1B4BC62D-9FE2-4C7B-A93C-F7B61651951E}"/>
                  </a:ext>
                </a:extLst>
              </p:cNvPr>
              <p:cNvSpPr>
                <a:spLocks noChangeArrowheads="1"/>
              </p:cNvSpPr>
              <p:nvPr/>
            </p:nvSpPr>
            <p:spPr bwMode="auto">
              <a:xfrm>
                <a:off x="3949" y="9411"/>
                <a:ext cx="123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spcAft>
                    <a:spcPts val="1000"/>
                  </a:spcAft>
                  <a:buFontTx/>
                  <a:buNone/>
                </a:pPr>
                <a:r>
                  <a:rPr lang="ru-RU" altLang="ru-RU" sz="2000" b="1">
                    <a:latin typeface="Courier New" panose="02070309020205020404" pitchFamily="49" charset="0"/>
                  </a:rPr>
                  <a:t>goods.htm</a:t>
                </a:r>
                <a:endParaRPr lang="ru-RU" altLang="ru-RU" sz="4400"/>
              </a:p>
            </p:txBody>
          </p:sp>
        </p:grpSp>
        <p:sp>
          <p:nvSpPr>
            <p:cNvPr id="31758" name="Freeform 32">
              <a:extLst>
                <a:ext uri="{FF2B5EF4-FFF2-40B4-BE49-F238E27FC236}">
                  <a16:creationId xmlns:a16="http://schemas.microsoft.com/office/drawing/2014/main" id="{0E7C4CA9-7602-4DD4-87E6-7418EA0356ED}"/>
                </a:ext>
              </a:extLst>
            </p:cNvPr>
            <p:cNvSpPr>
              <a:spLocks/>
            </p:cNvSpPr>
            <p:nvPr/>
          </p:nvSpPr>
          <p:spPr bwMode="auto">
            <a:xfrm>
              <a:off x="3833" y="9955"/>
              <a:ext cx="302" cy="226"/>
            </a:xfrm>
            <a:custGeom>
              <a:avLst/>
              <a:gdLst>
                <a:gd name="T0" fmla="*/ 0 w 302"/>
                <a:gd name="T1" fmla="*/ 0 h 226"/>
                <a:gd name="T2" fmla="*/ 0 w 302"/>
                <a:gd name="T3" fmla="*/ 226 h 226"/>
                <a:gd name="T4" fmla="*/ 302 w 302"/>
                <a:gd name="T5" fmla="*/ 226 h 226"/>
                <a:gd name="T6" fmla="*/ 0 60000 65536"/>
                <a:gd name="T7" fmla="*/ 0 60000 65536"/>
                <a:gd name="T8" fmla="*/ 0 60000 65536"/>
                <a:gd name="T9" fmla="*/ 0 w 302"/>
                <a:gd name="T10" fmla="*/ 0 h 226"/>
                <a:gd name="T11" fmla="*/ 302 w 302"/>
                <a:gd name="T12" fmla="*/ 226 h 226"/>
              </a:gdLst>
              <a:ahLst/>
              <a:cxnLst>
                <a:cxn ang="T6">
                  <a:pos x="T0" y="T1"/>
                </a:cxn>
                <a:cxn ang="T7">
                  <a:pos x="T2" y="T3"/>
                </a:cxn>
                <a:cxn ang="T8">
                  <a:pos x="T4" y="T5"/>
                </a:cxn>
              </a:cxnLst>
              <a:rect l="T9" t="T10" r="T11" b="T12"/>
              <a:pathLst>
                <a:path w="302" h="226">
                  <a:moveTo>
                    <a:pt x="0" y="0"/>
                  </a:moveTo>
                  <a:lnTo>
                    <a:pt x="0" y="226"/>
                  </a:lnTo>
                  <a:lnTo>
                    <a:pt x="302" y="226"/>
                  </a:lnTo>
                </a:path>
              </a:pathLst>
            </a:custGeom>
            <a:noFill/>
            <a:ln w="127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ru-RU"/>
            </a:p>
          </p:txBody>
        </p:sp>
        <p:grpSp>
          <p:nvGrpSpPr>
            <p:cNvPr id="31759" name="Group 33">
              <a:extLst>
                <a:ext uri="{FF2B5EF4-FFF2-40B4-BE49-F238E27FC236}">
                  <a16:creationId xmlns:a16="http://schemas.microsoft.com/office/drawing/2014/main" id="{1B97F87C-83C3-4EDF-8786-96C37157E2D7}"/>
                </a:ext>
              </a:extLst>
            </p:cNvPr>
            <p:cNvGrpSpPr>
              <a:grpSpLocks/>
            </p:cNvGrpSpPr>
            <p:nvPr/>
          </p:nvGrpSpPr>
          <p:grpSpPr bwMode="auto">
            <a:xfrm>
              <a:off x="3716" y="9731"/>
              <a:ext cx="1103" cy="222"/>
              <a:chOff x="3295" y="9105"/>
              <a:chExt cx="1103" cy="222"/>
            </a:xfrm>
          </p:grpSpPr>
          <p:grpSp>
            <p:nvGrpSpPr>
              <p:cNvPr id="31830" name="Group 34">
                <a:extLst>
                  <a:ext uri="{FF2B5EF4-FFF2-40B4-BE49-F238E27FC236}">
                    <a16:creationId xmlns:a16="http://schemas.microsoft.com/office/drawing/2014/main" id="{C375CB7A-4409-4558-BEA7-560C4FB3F77C}"/>
                  </a:ext>
                </a:extLst>
              </p:cNvPr>
              <p:cNvGrpSpPr>
                <a:grpSpLocks/>
              </p:cNvGrpSpPr>
              <p:nvPr/>
            </p:nvGrpSpPr>
            <p:grpSpPr bwMode="auto">
              <a:xfrm>
                <a:off x="3295" y="9125"/>
                <a:ext cx="248" cy="183"/>
                <a:chOff x="5053" y="9007"/>
                <a:chExt cx="2093" cy="1542"/>
              </a:xfrm>
            </p:grpSpPr>
            <p:sp>
              <p:nvSpPr>
                <p:cNvPr id="31832" name="Freeform 35">
                  <a:extLst>
                    <a:ext uri="{FF2B5EF4-FFF2-40B4-BE49-F238E27FC236}">
                      <a16:creationId xmlns:a16="http://schemas.microsoft.com/office/drawing/2014/main" id="{D39053C5-3480-4E64-BAE0-B224A9E1496F}"/>
                    </a:ext>
                  </a:extLst>
                </p:cNvPr>
                <p:cNvSpPr>
                  <a:spLocks/>
                </p:cNvSpPr>
                <p:nvPr/>
              </p:nvSpPr>
              <p:spPr bwMode="auto">
                <a:xfrm>
                  <a:off x="5053" y="9007"/>
                  <a:ext cx="1791" cy="1542"/>
                </a:xfrm>
                <a:custGeom>
                  <a:avLst/>
                  <a:gdLst>
                    <a:gd name="T0" fmla="*/ 7 w 1791"/>
                    <a:gd name="T1" fmla="*/ 1537 h 1542"/>
                    <a:gd name="T2" fmla="*/ 0 w 1791"/>
                    <a:gd name="T3" fmla="*/ 113 h 1542"/>
                    <a:gd name="T4" fmla="*/ 81 w 1791"/>
                    <a:gd name="T5" fmla="*/ 11 h 1542"/>
                    <a:gd name="T6" fmla="*/ 697 w 1791"/>
                    <a:gd name="T7" fmla="*/ 15 h 1542"/>
                    <a:gd name="T8" fmla="*/ 735 w 1791"/>
                    <a:gd name="T9" fmla="*/ 166 h 1542"/>
                    <a:gd name="T10" fmla="*/ 1780 w 1791"/>
                    <a:gd name="T11" fmla="*/ 166 h 1542"/>
                    <a:gd name="T12" fmla="*/ 1791 w 1791"/>
                    <a:gd name="T13" fmla="*/ 1542 h 1542"/>
                    <a:gd name="T14" fmla="*/ 7 w 1791"/>
                    <a:gd name="T15" fmla="*/ 1537 h 1542"/>
                    <a:gd name="T16" fmla="*/ 0 60000 65536"/>
                    <a:gd name="T17" fmla="*/ 0 60000 65536"/>
                    <a:gd name="T18" fmla="*/ 0 60000 65536"/>
                    <a:gd name="T19" fmla="*/ 0 60000 65536"/>
                    <a:gd name="T20" fmla="*/ 0 60000 65536"/>
                    <a:gd name="T21" fmla="*/ 0 60000 65536"/>
                    <a:gd name="T22" fmla="*/ 0 60000 65536"/>
                    <a:gd name="T23" fmla="*/ 0 60000 65536"/>
                    <a:gd name="T24" fmla="*/ 0 w 1791"/>
                    <a:gd name="T25" fmla="*/ 0 h 1542"/>
                    <a:gd name="T26" fmla="*/ 1791 w 1791"/>
                    <a:gd name="T27" fmla="*/ 1542 h 15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91" h="1542">
                      <a:moveTo>
                        <a:pt x="7" y="1537"/>
                      </a:moveTo>
                      <a:cubicBezTo>
                        <a:pt x="11" y="938"/>
                        <a:pt x="0" y="846"/>
                        <a:pt x="0" y="113"/>
                      </a:cubicBezTo>
                      <a:cubicBezTo>
                        <a:pt x="6" y="0"/>
                        <a:pt x="81" y="11"/>
                        <a:pt x="81" y="11"/>
                      </a:cubicBezTo>
                      <a:lnTo>
                        <a:pt x="697" y="15"/>
                      </a:lnTo>
                      <a:lnTo>
                        <a:pt x="735" y="166"/>
                      </a:lnTo>
                      <a:lnTo>
                        <a:pt x="1780" y="166"/>
                      </a:lnTo>
                      <a:lnTo>
                        <a:pt x="1791" y="1542"/>
                      </a:lnTo>
                      <a:cubicBezTo>
                        <a:pt x="1791" y="1542"/>
                        <a:pt x="7" y="1537"/>
                        <a:pt x="7" y="1537"/>
                      </a:cubicBezTo>
                      <a:close/>
                    </a:path>
                  </a:pathLst>
                </a:custGeom>
                <a:gradFill rotWithShape="1">
                  <a:gsLst>
                    <a:gs pos="0">
                      <a:srgbClr val="FFCC00"/>
                    </a:gs>
                    <a:gs pos="100000">
                      <a:srgbClr val="FFFF99"/>
                    </a:gs>
                  </a:gsLst>
                  <a:lin ang="5400000" scaled="1"/>
                </a:gradFill>
                <a:ln w="12700">
                  <a:solidFill>
                    <a:srgbClr val="C98703"/>
                  </a:solidFill>
                  <a:round/>
                  <a:headEnd/>
                  <a:tailEnd/>
                </a:ln>
              </p:spPr>
              <p:txBody>
                <a:bodyPr lIns="0" tIns="0" rIns="0" bIns="0"/>
                <a:lstStyle/>
                <a:p>
                  <a:endParaRPr lang="ru-RU"/>
                </a:p>
              </p:txBody>
            </p:sp>
            <p:sp>
              <p:nvSpPr>
                <p:cNvPr id="31833" name="Freeform 36">
                  <a:extLst>
                    <a:ext uri="{FF2B5EF4-FFF2-40B4-BE49-F238E27FC236}">
                      <a16:creationId xmlns:a16="http://schemas.microsoft.com/office/drawing/2014/main" id="{7FD91296-13AF-477D-9784-2FE841651DA7}"/>
                    </a:ext>
                  </a:extLst>
                </p:cNvPr>
                <p:cNvSpPr>
                  <a:spLocks/>
                </p:cNvSpPr>
                <p:nvPr/>
              </p:nvSpPr>
              <p:spPr bwMode="auto">
                <a:xfrm>
                  <a:off x="5060" y="9493"/>
                  <a:ext cx="2086" cy="1056"/>
                </a:xfrm>
                <a:custGeom>
                  <a:avLst/>
                  <a:gdLst>
                    <a:gd name="T0" fmla="*/ 0 w 2086"/>
                    <a:gd name="T1" fmla="*/ 1035 h 1056"/>
                    <a:gd name="T2" fmla="*/ 296 w 2086"/>
                    <a:gd name="T3" fmla="*/ 232 h 1056"/>
                    <a:gd name="T4" fmla="*/ 803 w 2086"/>
                    <a:gd name="T5" fmla="*/ 232 h 1056"/>
                    <a:gd name="T6" fmla="*/ 1019 w 2086"/>
                    <a:gd name="T7" fmla="*/ 0 h 1056"/>
                    <a:gd name="T8" fmla="*/ 1989 w 2086"/>
                    <a:gd name="T9" fmla="*/ 0 h 1056"/>
                    <a:gd name="T10" fmla="*/ 2081 w 2086"/>
                    <a:gd name="T11" fmla="*/ 114 h 1056"/>
                    <a:gd name="T12" fmla="*/ 1779 w 2086"/>
                    <a:gd name="T13" fmla="*/ 1056 h 1056"/>
                    <a:gd name="T14" fmla="*/ 43 w 2086"/>
                    <a:gd name="T15" fmla="*/ 1051 h 1056"/>
                    <a:gd name="T16" fmla="*/ 0 w 2086"/>
                    <a:gd name="T17" fmla="*/ 1035 h 10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86"/>
                    <a:gd name="T28" fmla="*/ 0 h 1056"/>
                    <a:gd name="T29" fmla="*/ 2086 w 2086"/>
                    <a:gd name="T30" fmla="*/ 1056 h 10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86" h="1056">
                      <a:moveTo>
                        <a:pt x="0" y="1035"/>
                      </a:moveTo>
                      <a:lnTo>
                        <a:pt x="296" y="232"/>
                      </a:lnTo>
                      <a:lnTo>
                        <a:pt x="803" y="232"/>
                      </a:lnTo>
                      <a:lnTo>
                        <a:pt x="1019" y="0"/>
                      </a:lnTo>
                      <a:lnTo>
                        <a:pt x="1989" y="0"/>
                      </a:lnTo>
                      <a:cubicBezTo>
                        <a:pt x="1989" y="0"/>
                        <a:pt x="2086" y="15"/>
                        <a:pt x="2081" y="114"/>
                      </a:cubicBezTo>
                      <a:cubicBezTo>
                        <a:pt x="1930" y="585"/>
                        <a:pt x="1779" y="1056"/>
                        <a:pt x="1779" y="1056"/>
                      </a:cubicBezTo>
                      <a:lnTo>
                        <a:pt x="43" y="1051"/>
                      </a:lnTo>
                      <a:lnTo>
                        <a:pt x="0" y="1035"/>
                      </a:lnTo>
                      <a:close/>
                    </a:path>
                  </a:pathLst>
                </a:custGeom>
                <a:gradFill rotWithShape="1">
                  <a:gsLst>
                    <a:gs pos="0">
                      <a:srgbClr val="FFCC00"/>
                    </a:gs>
                    <a:gs pos="100000">
                      <a:srgbClr val="FFFF99"/>
                    </a:gs>
                  </a:gsLst>
                  <a:lin ang="5400000" scaled="1"/>
                </a:gradFill>
                <a:ln w="12700">
                  <a:solidFill>
                    <a:srgbClr val="C98703"/>
                  </a:solidFill>
                  <a:round/>
                  <a:headEnd/>
                  <a:tailEnd/>
                </a:ln>
              </p:spPr>
              <p:txBody>
                <a:bodyPr lIns="0" tIns="0" rIns="0" bIns="0"/>
                <a:lstStyle/>
                <a:p>
                  <a:endParaRPr lang="ru-RU"/>
                </a:p>
              </p:txBody>
            </p:sp>
          </p:grpSp>
          <p:sp>
            <p:nvSpPr>
              <p:cNvPr id="31831" name="Rectangle 37">
                <a:extLst>
                  <a:ext uri="{FF2B5EF4-FFF2-40B4-BE49-F238E27FC236}">
                    <a16:creationId xmlns:a16="http://schemas.microsoft.com/office/drawing/2014/main" id="{8FE4F4E5-1697-4BB4-830E-EAA654E2EEE3}"/>
                  </a:ext>
                </a:extLst>
              </p:cNvPr>
              <p:cNvSpPr>
                <a:spLocks noChangeArrowheads="1"/>
              </p:cNvSpPr>
              <p:nvPr/>
            </p:nvSpPr>
            <p:spPr bwMode="auto">
              <a:xfrm>
                <a:off x="3593" y="9105"/>
                <a:ext cx="8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spcAft>
                    <a:spcPts val="1000"/>
                  </a:spcAft>
                  <a:buFontTx/>
                  <a:buNone/>
                </a:pPr>
                <a:r>
                  <a:rPr lang="ru-RU" altLang="ru-RU" sz="2000" b="1">
                    <a:latin typeface="Courier New" panose="02070309020205020404" pitchFamily="49" charset="0"/>
                  </a:rPr>
                  <a:t>goods</a:t>
                </a:r>
                <a:endParaRPr lang="ru-RU" altLang="ru-RU" sz="4400"/>
              </a:p>
            </p:txBody>
          </p:sp>
        </p:grpSp>
        <p:grpSp>
          <p:nvGrpSpPr>
            <p:cNvPr id="31760" name="Group 38">
              <a:extLst>
                <a:ext uri="{FF2B5EF4-FFF2-40B4-BE49-F238E27FC236}">
                  <a16:creationId xmlns:a16="http://schemas.microsoft.com/office/drawing/2014/main" id="{68E9533B-0458-439F-9D8F-B2EC3143DC58}"/>
                </a:ext>
              </a:extLst>
            </p:cNvPr>
            <p:cNvGrpSpPr>
              <a:grpSpLocks/>
            </p:cNvGrpSpPr>
            <p:nvPr/>
          </p:nvGrpSpPr>
          <p:grpSpPr bwMode="auto">
            <a:xfrm>
              <a:off x="4136" y="10358"/>
              <a:ext cx="1103" cy="222"/>
              <a:chOff x="3295" y="9105"/>
              <a:chExt cx="1103" cy="222"/>
            </a:xfrm>
          </p:grpSpPr>
          <p:grpSp>
            <p:nvGrpSpPr>
              <p:cNvPr id="31826" name="Group 39">
                <a:extLst>
                  <a:ext uri="{FF2B5EF4-FFF2-40B4-BE49-F238E27FC236}">
                    <a16:creationId xmlns:a16="http://schemas.microsoft.com/office/drawing/2014/main" id="{45586296-699B-49E7-88E8-291DA34F87F7}"/>
                  </a:ext>
                </a:extLst>
              </p:cNvPr>
              <p:cNvGrpSpPr>
                <a:grpSpLocks/>
              </p:cNvGrpSpPr>
              <p:nvPr/>
            </p:nvGrpSpPr>
            <p:grpSpPr bwMode="auto">
              <a:xfrm>
                <a:off x="3295" y="9125"/>
                <a:ext cx="248" cy="183"/>
                <a:chOff x="5053" y="9007"/>
                <a:chExt cx="2093" cy="1542"/>
              </a:xfrm>
            </p:grpSpPr>
            <p:sp>
              <p:nvSpPr>
                <p:cNvPr id="31828" name="Freeform 40">
                  <a:extLst>
                    <a:ext uri="{FF2B5EF4-FFF2-40B4-BE49-F238E27FC236}">
                      <a16:creationId xmlns:a16="http://schemas.microsoft.com/office/drawing/2014/main" id="{F6E4B156-84D4-42C7-818E-234E5792D8B9}"/>
                    </a:ext>
                  </a:extLst>
                </p:cNvPr>
                <p:cNvSpPr>
                  <a:spLocks/>
                </p:cNvSpPr>
                <p:nvPr/>
              </p:nvSpPr>
              <p:spPr bwMode="auto">
                <a:xfrm>
                  <a:off x="5053" y="9007"/>
                  <a:ext cx="1791" cy="1542"/>
                </a:xfrm>
                <a:custGeom>
                  <a:avLst/>
                  <a:gdLst>
                    <a:gd name="T0" fmla="*/ 7 w 1791"/>
                    <a:gd name="T1" fmla="*/ 1537 h 1542"/>
                    <a:gd name="T2" fmla="*/ 0 w 1791"/>
                    <a:gd name="T3" fmla="*/ 113 h 1542"/>
                    <a:gd name="T4" fmla="*/ 81 w 1791"/>
                    <a:gd name="T5" fmla="*/ 11 h 1542"/>
                    <a:gd name="T6" fmla="*/ 697 w 1791"/>
                    <a:gd name="T7" fmla="*/ 15 h 1542"/>
                    <a:gd name="T8" fmla="*/ 735 w 1791"/>
                    <a:gd name="T9" fmla="*/ 166 h 1542"/>
                    <a:gd name="T10" fmla="*/ 1780 w 1791"/>
                    <a:gd name="T11" fmla="*/ 166 h 1542"/>
                    <a:gd name="T12" fmla="*/ 1791 w 1791"/>
                    <a:gd name="T13" fmla="*/ 1542 h 1542"/>
                    <a:gd name="T14" fmla="*/ 7 w 1791"/>
                    <a:gd name="T15" fmla="*/ 1537 h 1542"/>
                    <a:gd name="T16" fmla="*/ 0 60000 65536"/>
                    <a:gd name="T17" fmla="*/ 0 60000 65536"/>
                    <a:gd name="T18" fmla="*/ 0 60000 65536"/>
                    <a:gd name="T19" fmla="*/ 0 60000 65536"/>
                    <a:gd name="T20" fmla="*/ 0 60000 65536"/>
                    <a:gd name="T21" fmla="*/ 0 60000 65536"/>
                    <a:gd name="T22" fmla="*/ 0 60000 65536"/>
                    <a:gd name="T23" fmla="*/ 0 60000 65536"/>
                    <a:gd name="T24" fmla="*/ 0 w 1791"/>
                    <a:gd name="T25" fmla="*/ 0 h 1542"/>
                    <a:gd name="T26" fmla="*/ 1791 w 1791"/>
                    <a:gd name="T27" fmla="*/ 1542 h 15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91" h="1542">
                      <a:moveTo>
                        <a:pt x="7" y="1537"/>
                      </a:moveTo>
                      <a:cubicBezTo>
                        <a:pt x="11" y="938"/>
                        <a:pt x="0" y="846"/>
                        <a:pt x="0" y="113"/>
                      </a:cubicBezTo>
                      <a:cubicBezTo>
                        <a:pt x="6" y="0"/>
                        <a:pt x="81" y="11"/>
                        <a:pt x="81" y="11"/>
                      </a:cubicBezTo>
                      <a:lnTo>
                        <a:pt x="697" y="15"/>
                      </a:lnTo>
                      <a:lnTo>
                        <a:pt x="735" y="166"/>
                      </a:lnTo>
                      <a:lnTo>
                        <a:pt x="1780" y="166"/>
                      </a:lnTo>
                      <a:lnTo>
                        <a:pt x="1791" y="1542"/>
                      </a:lnTo>
                      <a:cubicBezTo>
                        <a:pt x="1791" y="1542"/>
                        <a:pt x="7" y="1537"/>
                        <a:pt x="7" y="1537"/>
                      </a:cubicBezTo>
                      <a:close/>
                    </a:path>
                  </a:pathLst>
                </a:custGeom>
                <a:gradFill rotWithShape="1">
                  <a:gsLst>
                    <a:gs pos="0">
                      <a:srgbClr val="FFCC00"/>
                    </a:gs>
                    <a:gs pos="100000">
                      <a:srgbClr val="FFFF99"/>
                    </a:gs>
                  </a:gsLst>
                  <a:lin ang="5400000" scaled="1"/>
                </a:gradFill>
                <a:ln w="12700">
                  <a:solidFill>
                    <a:srgbClr val="C98703"/>
                  </a:solidFill>
                  <a:round/>
                  <a:headEnd/>
                  <a:tailEnd/>
                </a:ln>
              </p:spPr>
              <p:txBody>
                <a:bodyPr lIns="0" tIns="0" rIns="0" bIns="0"/>
                <a:lstStyle/>
                <a:p>
                  <a:endParaRPr lang="ru-RU"/>
                </a:p>
              </p:txBody>
            </p:sp>
            <p:sp>
              <p:nvSpPr>
                <p:cNvPr id="31829" name="Freeform 41">
                  <a:extLst>
                    <a:ext uri="{FF2B5EF4-FFF2-40B4-BE49-F238E27FC236}">
                      <a16:creationId xmlns:a16="http://schemas.microsoft.com/office/drawing/2014/main" id="{627D6DAF-E9C2-46B0-A851-2252F10DF6F6}"/>
                    </a:ext>
                  </a:extLst>
                </p:cNvPr>
                <p:cNvSpPr>
                  <a:spLocks/>
                </p:cNvSpPr>
                <p:nvPr/>
              </p:nvSpPr>
              <p:spPr bwMode="auto">
                <a:xfrm>
                  <a:off x="5060" y="9493"/>
                  <a:ext cx="2086" cy="1056"/>
                </a:xfrm>
                <a:custGeom>
                  <a:avLst/>
                  <a:gdLst>
                    <a:gd name="T0" fmla="*/ 0 w 2086"/>
                    <a:gd name="T1" fmla="*/ 1035 h 1056"/>
                    <a:gd name="T2" fmla="*/ 296 w 2086"/>
                    <a:gd name="T3" fmla="*/ 232 h 1056"/>
                    <a:gd name="T4" fmla="*/ 803 w 2086"/>
                    <a:gd name="T5" fmla="*/ 232 h 1056"/>
                    <a:gd name="T6" fmla="*/ 1019 w 2086"/>
                    <a:gd name="T7" fmla="*/ 0 h 1056"/>
                    <a:gd name="T8" fmla="*/ 1989 w 2086"/>
                    <a:gd name="T9" fmla="*/ 0 h 1056"/>
                    <a:gd name="T10" fmla="*/ 2081 w 2086"/>
                    <a:gd name="T11" fmla="*/ 114 h 1056"/>
                    <a:gd name="T12" fmla="*/ 1779 w 2086"/>
                    <a:gd name="T13" fmla="*/ 1056 h 1056"/>
                    <a:gd name="T14" fmla="*/ 43 w 2086"/>
                    <a:gd name="T15" fmla="*/ 1051 h 1056"/>
                    <a:gd name="T16" fmla="*/ 0 w 2086"/>
                    <a:gd name="T17" fmla="*/ 1035 h 10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86"/>
                    <a:gd name="T28" fmla="*/ 0 h 1056"/>
                    <a:gd name="T29" fmla="*/ 2086 w 2086"/>
                    <a:gd name="T30" fmla="*/ 1056 h 10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86" h="1056">
                      <a:moveTo>
                        <a:pt x="0" y="1035"/>
                      </a:moveTo>
                      <a:lnTo>
                        <a:pt x="296" y="232"/>
                      </a:lnTo>
                      <a:lnTo>
                        <a:pt x="803" y="232"/>
                      </a:lnTo>
                      <a:lnTo>
                        <a:pt x="1019" y="0"/>
                      </a:lnTo>
                      <a:lnTo>
                        <a:pt x="1989" y="0"/>
                      </a:lnTo>
                      <a:cubicBezTo>
                        <a:pt x="1989" y="0"/>
                        <a:pt x="2086" y="15"/>
                        <a:pt x="2081" y="114"/>
                      </a:cubicBezTo>
                      <a:cubicBezTo>
                        <a:pt x="1930" y="585"/>
                        <a:pt x="1779" y="1056"/>
                        <a:pt x="1779" y="1056"/>
                      </a:cubicBezTo>
                      <a:lnTo>
                        <a:pt x="43" y="1051"/>
                      </a:lnTo>
                      <a:lnTo>
                        <a:pt x="0" y="1035"/>
                      </a:lnTo>
                      <a:close/>
                    </a:path>
                  </a:pathLst>
                </a:custGeom>
                <a:gradFill rotWithShape="1">
                  <a:gsLst>
                    <a:gs pos="0">
                      <a:srgbClr val="FFCC00"/>
                    </a:gs>
                    <a:gs pos="100000">
                      <a:srgbClr val="FFFF99"/>
                    </a:gs>
                  </a:gsLst>
                  <a:lin ang="5400000" scaled="1"/>
                </a:gradFill>
                <a:ln w="12700">
                  <a:solidFill>
                    <a:srgbClr val="C98703"/>
                  </a:solidFill>
                  <a:round/>
                  <a:headEnd/>
                  <a:tailEnd/>
                </a:ln>
              </p:spPr>
              <p:txBody>
                <a:bodyPr lIns="0" tIns="0" rIns="0" bIns="0"/>
                <a:lstStyle/>
                <a:p>
                  <a:endParaRPr lang="ru-RU"/>
                </a:p>
              </p:txBody>
            </p:sp>
          </p:grpSp>
          <p:sp>
            <p:nvSpPr>
              <p:cNvPr id="31827" name="Rectangle 42">
                <a:extLst>
                  <a:ext uri="{FF2B5EF4-FFF2-40B4-BE49-F238E27FC236}">
                    <a16:creationId xmlns:a16="http://schemas.microsoft.com/office/drawing/2014/main" id="{80172DD3-70C8-4EAC-AF01-B03C6166141F}"/>
                  </a:ext>
                </a:extLst>
              </p:cNvPr>
              <p:cNvSpPr>
                <a:spLocks noChangeArrowheads="1"/>
              </p:cNvSpPr>
              <p:nvPr/>
            </p:nvSpPr>
            <p:spPr bwMode="auto">
              <a:xfrm>
                <a:off x="3593" y="9105"/>
                <a:ext cx="8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spcAft>
                    <a:spcPts val="1000"/>
                  </a:spcAft>
                  <a:buFontTx/>
                  <a:buNone/>
                </a:pPr>
                <a:r>
                  <a:rPr lang="ru-RU" altLang="ru-RU" sz="2000" b="1">
                    <a:latin typeface="Courier New" panose="02070309020205020404" pitchFamily="49" charset="0"/>
                  </a:rPr>
                  <a:t>food</a:t>
                </a:r>
                <a:endParaRPr lang="ru-RU" altLang="ru-RU" sz="4400"/>
              </a:p>
            </p:txBody>
          </p:sp>
        </p:grpSp>
        <p:grpSp>
          <p:nvGrpSpPr>
            <p:cNvPr id="31761" name="Group 43">
              <a:extLst>
                <a:ext uri="{FF2B5EF4-FFF2-40B4-BE49-F238E27FC236}">
                  <a16:creationId xmlns:a16="http://schemas.microsoft.com/office/drawing/2014/main" id="{A3B4D135-9C3F-4F3E-9AAA-B66D71312407}"/>
                </a:ext>
              </a:extLst>
            </p:cNvPr>
            <p:cNvGrpSpPr>
              <a:grpSpLocks/>
            </p:cNvGrpSpPr>
            <p:nvPr/>
          </p:nvGrpSpPr>
          <p:grpSpPr bwMode="auto">
            <a:xfrm>
              <a:off x="4577" y="10668"/>
              <a:ext cx="1458" cy="222"/>
              <a:chOff x="3726" y="9411"/>
              <a:chExt cx="1458" cy="222"/>
            </a:xfrm>
          </p:grpSpPr>
          <p:grpSp>
            <p:nvGrpSpPr>
              <p:cNvPr id="31819" name="Group 44">
                <a:extLst>
                  <a:ext uri="{FF2B5EF4-FFF2-40B4-BE49-F238E27FC236}">
                    <a16:creationId xmlns:a16="http://schemas.microsoft.com/office/drawing/2014/main" id="{53DFD3DA-4566-4854-94DE-5FB1B349A6A0}"/>
                  </a:ext>
                </a:extLst>
              </p:cNvPr>
              <p:cNvGrpSpPr>
                <a:grpSpLocks/>
              </p:cNvGrpSpPr>
              <p:nvPr/>
            </p:nvGrpSpPr>
            <p:grpSpPr bwMode="auto">
              <a:xfrm>
                <a:off x="3726" y="9423"/>
                <a:ext cx="168" cy="209"/>
                <a:chOff x="3726" y="9423"/>
                <a:chExt cx="168" cy="209"/>
              </a:xfrm>
            </p:grpSpPr>
            <p:sp>
              <p:nvSpPr>
                <p:cNvPr id="31821" name="Freeform 45">
                  <a:extLst>
                    <a:ext uri="{FF2B5EF4-FFF2-40B4-BE49-F238E27FC236}">
                      <a16:creationId xmlns:a16="http://schemas.microsoft.com/office/drawing/2014/main" id="{3206FD21-B62F-40C5-8FB8-0F6CC2DBF2EC}"/>
                    </a:ext>
                  </a:extLst>
                </p:cNvPr>
                <p:cNvSpPr>
                  <a:spLocks/>
                </p:cNvSpPr>
                <p:nvPr/>
              </p:nvSpPr>
              <p:spPr bwMode="auto">
                <a:xfrm>
                  <a:off x="3726" y="9423"/>
                  <a:ext cx="168" cy="209"/>
                </a:xfrm>
                <a:custGeom>
                  <a:avLst/>
                  <a:gdLst>
                    <a:gd name="T0" fmla="*/ 0 w 239"/>
                    <a:gd name="T1" fmla="*/ 33 h 272"/>
                    <a:gd name="T2" fmla="*/ 0 w 239"/>
                    <a:gd name="T3" fmla="*/ 0 h 272"/>
                    <a:gd name="T4" fmla="*/ 11 w 239"/>
                    <a:gd name="T5" fmla="*/ 0 h 272"/>
                    <a:gd name="T6" fmla="*/ 14 w 239"/>
                    <a:gd name="T7" fmla="*/ 7 h 272"/>
                    <a:gd name="T8" fmla="*/ 14 w 239"/>
                    <a:gd name="T9" fmla="*/ 33 h 272"/>
                    <a:gd name="T10" fmla="*/ 0 w 239"/>
                    <a:gd name="T11" fmla="*/ 33 h 272"/>
                    <a:gd name="T12" fmla="*/ 0 60000 65536"/>
                    <a:gd name="T13" fmla="*/ 0 60000 65536"/>
                    <a:gd name="T14" fmla="*/ 0 60000 65536"/>
                    <a:gd name="T15" fmla="*/ 0 60000 65536"/>
                    <a:gd name="T16" fmla="*/ 0 60000 65536"/>
                    <a:gd name="T17" fmla="*/ 0 60000 65536"/>
                    <a:gd name="T18" fmla="*/ 0 w 239"/>
                    <a:gd name="T19" fmla="*/ 0 h 272"/>
                    <a:gd name="T20" fmla="*/ 239 w 239"/>
                    <a:gd name="T21" fmla="*/ 272 h 272"/>
                  </a:gdLst>
                  <a:ahLst/>
                  <a:cxnLst>
                    <a:cxn ang="T12">
                      <a:pos x="T0" y="T1"/>
                    </a:cxn>
                    <a:cxn ang="T13">
                      <a:pos x="T2" y="T3"/>
                    </a:cxn>
                    <a:cxn ang="T14">
                      <a:pos x="T4" y="T5"/>
                    </a:cxn>
                    <a:cxn ang="T15">
                      <a:pos x="T6" y="T7"/>
                    </a:cxn>
                    <a:cxn ang="T16">
                      <a:pos x="T8" y="T9"/>
                    </a:cxn>
                    <a:cxn ang="T17">
                      <a:pos x="T10" y="T11"/>
                    </a:cxn>
                  </a:cxnLst>
                  <a:rect l="T18" t="T19" r="T20" b="T21"/>
                  <a:pathLst>
                    <a:path w="239" h="272">
                      <a:moveTo>
                        <a:pt x="0" y="272"/>
                      </a:moveTo>
                      <a:lnTo>
                        <a:pt x="0" y="0"/>
                      </a:lnTo>
                      <a:lnTo>
                        <a:pt x="184" y="0"/>
                      </a:lnTo>
                      <a:lnTo>
                        <a:pt x="239" y="55"/>
                      </a:lnTo>
                      <a:lnTo>
                        <a:pt x="239" y="272"/>
                      </a:lnTo>
                      <a:lnTo>
                        <a:pt x="0" y="272"/>
                      </a:lnTo>
                      <a:close/>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ru-RU"/>
                </a:p>
              </p:txBody>
            </p:sp>
            <p:sp>
              <p:nvSpPr>
                <p:cNvPr id="31822" name="Line 46">
                  <a:extLst>
                    <a:ext uri="{FF2B5EF4-FFF2-40B4-BE49-F238E27FC236}">
                      <a16:creationId xmlns:a16="http://schemas.microsoft.com/office/drawing/2014/main" id="{45678A0A-7C75-4BB6-A7D4-5920C4CF8AEE}"/>
                    </a:ext>
                  </a:extLst>
                </p:cNvPr>
                <p:cNvSpPr>
                  <a:spLocks noChangeShapeType="1"/>
                </p:cNvSpPr>
                <p:nvPr/>
              </p:nvSpPr>
              <p:spPr bwMode="auto">
                <a:xfrm>
                  <a:off x="3756" y="9471"/>
                  <a:ext cx="9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ru-RU"/>
                </a:p>
              </p:txBody>
            </p:sp>
            <p:sp>
              <p:nvSpPr>
                <p:cNvPr id="31823" name="Line 47">
                  <a:extLst>
                    <a:ext uri="{FF2B5EF4-FFF2-40B4-BE49-F238E27FC236}">
                      <a16:creationId xmlns:a16="http://schemas.microsoft.com/office/drawing/2014/main" id="{64ED2166-D91E-4A86-B598-B80E1B764ED2}"/>
                    </a:ext>
                  </a:extLst>
                </p:cNvPr>
                <p:cNvSpPr>
                  <a:spLocks noChangeShapeType="1"/>
                </p:cNvSpPr>
                <p:nvPr/>
              </p:nvSpPr>
              <p:spPr bwMode="auto">
                <a:xfrm>
                  <a:off x="3756" y="9510"/>
                  <a:ext cx="9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ru-RU"/>
                </a:p>
              </p:txBody>
            </p:sp>
            <p:sp>
              <p:nvSpPr>
                <p:cNvPr id="31824" name="Line 48">
                  <a:extLst>
                    <a:ext uri="{FF2B5EF4-FFF2-40B4-BE49-F238E27FC236}">
                      <a16:creationId xmlns:a16="http://schemas.microsoft.com/office/drawing/2014/main" id="{7941AD70-D79D-46D5-BC19-6D00544A9FE4}"/>
                    </a:ext>
                  </a:extLst>
                </p:cNvPr>
                <p:cNvSpPr>
                  <a:spLocks noChangeShapeType="1"/>
                </p:cNvSpPr>
                <p:nvPr/>
              </p:nvSpPr>
              <p:spPr bwMode="auto">
                <a:xfrm>
                  <a:off x="3756" y="9549"/>
                  <a:ext cx="9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ru-RU"/>
                </a:p>
              </p:txBody>
            </p:sp>
            <p:sp>
              <p:nvSpPr>
                <p:cNvPr id="31825" name="Line 49">
                  <a:extLst>
                    <a:ext uri="{FF2B5EF4-FFF2-40B4-BE49-F238E27FC236}">
                      <a16:creationId xmlns:a16="http://schemas.microsoft.com/office/drawing/2014/main" id="{2C576B31-EDD0-4941-9E3C-3D113350F6BF}"/>
                    </a:ext>
                  </a:extLst>
                </p:cNvPr>
                <p:cNvSpPr>
                  <a:spLocks noChangeShapeType="1"/>
                </p:cNvSpPr>
                <p:nvPr/>
              </p:nvSpPr>
              <p:spPr bwMode="auto">
                <a:xfrm>
                  <a:off x="3756" y="9588"/>
                  <a:ext cx="9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ru-RU"/>
                </a:p>
              </p:txBody>
            </p:sp>
          </p:grpSp>
          <p:sp>
            <p:nvSpPr>
              <p:cNvPr id="31820" name="Rectangle 50">
                <a:extLst>
                  <a:ext uri="{FF2B5EF4-FFF2-40B4-BE49-F238E27FC236}">
                    <a16:creationId xmlns:a16="http://schemas.microsoft.com/office/drawing/2014/main" id="{E9E49EFF-F9D1-4679-9948-1907E193C945}"/>
                  </a:ext>
                </a:extLst>
              </p:cNvPr>
              <p:cNvSpPr>
                <a:spLocks noChangeArrowheads="1"/>
              </p:cNvSpPr>
              <p:nvPr/>
            </p:nvSpPr>
            <p:spPr bwMode="auto">
              <a:xfrm>
                <a:off x="3949" y="9411"/>
                <a:ext cx="123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spcAft>
                    <a:spcPts val="1000"/>
                  </a:spcAft>
                  <a:buFontTx/>
                  <a:buNone/>
                </a:pPr>
                <a:r>
                  <a:rPr lang="ru-RU" altLang="ru-RU" sz="2000" b="1">
                    <a:latin typeface="Courier New" panose="02070309020205020404" pitchFamily="49" charset="0"/>
                  </a:rPr>
                  <a:t>food.htm</a:t>
                </a:r>
                <a:endParaRPr lang="ru-RU" altLang="ru-RU" sz="4400"/>
              </a:p>
            </p:txBody>
          </p:sp>
        </p:grpSp>
        <p:sp>
          <p:nvSpPr>
            <p:cNvPr id="31762" name="Freeform 51">
              <a:extLst>
                <a:ext uri="{FF2B5EF4-FFF2-40B4-BE49-F238E27FC236}">
                  <a16:creationId xmlns:a16="http://schemas.microsoft.com/office/drawing/2014/main" id="{2C05CF28-CFE4-4652-B74E-9ABE70B0CAA6}"/>
                </a:ext>
              </a:extLst>
            </p:cNvPr>
            <p:cNvSpPr>
              <a:spLocks/>
            </p:cNvSpPr>
            <p:nvPr/>
          </p:nvSpPr>
          <p:spPr bwMode="auto">
            <a:xfrm>
              <a:off x="4242" y="10566"/>
              <a:ext cx="302" cy="226"/>
            </a:xfrm>
            <a:custGeom>
              <a:avLst/>
              <a:gdLst>
                <a:gd name="T0" fmla="*/ 0 w 302"/>
                <a:gd name="T1" fmla="*/ 0 h 226"/>
                <a:gd name="T2" fmla="*/ 0 w 302"/>
                <a:gd name="T3" fmla="*/ 226 h 226"/>
                <a:gd name="T4" fmla="*/ 302 w 302"/>
                <a:gd name="T5" fmla="*/ 226 h 226"/>
                <a:gd name="T6" fmla="*/ 0 60000 65536"/>
                <a:gd name="T7" fmla="*/ 0 60000 65536"/>
                <a:gd name="T8" fmla="*/ 0 60000 65536"/>
                <a:gd name="T9" fmla="*/ 0 w 302"/>
                <a:gd name="T10" fmla="*/ 0 h 226"/>
                <a:gd name="T11" fmla="*/ 302 w 302"/>
                <a:gd name="T12" fmla="*/ 226 h 226"/>
              </a:gdLst>
              <a:ahLst/>
              <a:cxnLst>
                <a:cxn ang="T6">
                  <a:pos x="T0" y="T1"/>
                </a:cxn>
                <a:cxn ang="T7">
                  <a:pos x="T2" y="T3"/>
                </a:cxn>
                <a:cxn ang="T8">
                  <a:pos x="T4" y="T5"/>
                </a:cxn>
              </a:cxnLst>
              <a:rect l="T9" t="T10" r="T11" b="T12"/>
              <a:pathLst>
                <a:path w="302" h="226">
                  <a:moveTo>
                    <a:pt x="0" y="0"/>
                  </a:moveTo>
                  <a:lnTo>
                    <a:pt x="0" y="226"/>
                  </a:lnTo>
                  <a:lnTo>
                    <a:pt x="302" y="226"/>
                  </a:lnTo>
                </a:path>
              </a:pathLst>
            </a:custGeom>
            <a:noFill/>
            <a:ln w="127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ru-RU"/>
            </a:p>
          </p:txBody>
        </p:sp>
        <p:sp>
          <p:nvSpPr>
            <p:cNvPr id="31763" name="Freeform 52">
              <a:extLst>
                <a:ext uri="{FF2B5EF4-FFF2-40B4-BE49-F238E27FC236}">
                  <a16:creationId xmlns:a16="http://schemas.microsoft.com/office/drawing/2014/main" id="{FD04BA8A-3BBE-4D66-BFF7-58152C9B7760}"/>
                </a:ext>
              </a:extLst>
            </p:cNvPr>
            <p:cNvSpPr>
              <a:spLocks/>
            </p:cNvSpPr>
            <p:nvPr/>
          </p:nvSpPr>
          <p:spPr bwMode="auto">
            <a:xfrm>
              <a:off x="3831" y="10522"/>
              <a:ext cx="302" cy="520"/>
            </a:xfrm>
            <a:custGeom>
              <a:avLst/>
              <a:gdLst>
                <a:gd name="T0" fmla="*/ 0 w 302"/>
                <a:gd name="T1" fmla="*/ 0 h 226"/>
                <a:gd name="T2" fmla="*/ 0 w 302"/>
                <a:gd name="T3" fmla="*/ 177467 h 226"/>
                <a:gd name="T4" fmla="*/ 302 w 302"/>
                <a:gd name="T5" fmla="*/ 177467 h 226"/>
                <a:gd name="T6" fmla="*/ 0 60000 65536"/>
                <a:gd name="T7" fmla="*/ 0 60000 65536"/>
                <a:gd name="T8" fmla="*/ 0 60000 65536"/>
                <a:gd name="T9" fmla="*/ 0 w 302"/>
                <a:gd name="T10" fmla="*/ 0 h 226"/>
                <a:gd name="T11" fmla="*/ 302 w 302"/>
                <a:gd name="T12" fmla="*/ 226 h 226"/>
              </a:gdLst>
              <a:ahLst/>
              <a:cxnLst>
                <a:cxn ang="T6">
                  <a:pos x="T0" y="T1"/>
                </a:cxn>
                <a:cxn ang="T7">
                  <a:pos x="T2" y="T3"/>
                </a:cxn>
                <a:cxn ang="T8">
                  <a:pos x="T4" y="T5"/>
                </a:cxn>
              </a:cxnLst>
              <a:rect l="T9" t="T10" r="T11" b="T12"/>
              <a:pathLst>
                <a:path w="302" h="226">
                  <a:moveTo>
                    <a:pt x="0" y="0"/>
                  </a:moveTo>
                  <a:lnTo>
                    <a:pt x="0" y="226"/>
                  </a:lnTo>
                  <a:lnTo>
                    <a:pt x="302" y="226"/>
                  </a:lnTo>
                </a:path>
              </a:pathLst>
            </a:custGeom>
            <a:noFill/>
            <a:ln w="127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ru-RU"/>
            </a:p>
          </p:txBody>
        </p:sp>
        <p:grpSp>
          <p:nvGrpSpPr>
            <p:cNvPr id="31764" name="Group 53">
              <a:extLst>
                <a:ext uri="{FF2B5EF4-FFF2-40B4-BE49-F238E27FC236}">
                  <a16:creationId xmlns:a16="http://schemas.microsoft.com/office/drawing/2014/main" id="{A9BF88CA-478B-4EAF-9C7B-32A7D9DC89ED}"/>
                </a:ext>
              </a:extLst>
            </p:cNvPr>
            <p:cNvGrpSpPr>
              <a:grpSpLocks/>
            </p:cNvGrpSpPr>
            <p:nvPr/>
          </p:nvGrpSpPr>
          <p:grpSpPr bwMode="auto">
            <a:xfrm>
              <a:off x="3788" y="11003"/>
              <a:ext cx="86" cy="86"/>
              <a:chOff x="5486" y="9472"/>
              <a:chExt cx="253" cy="253"/>
            </a:xfrm>
          </p:grpSpPr>
          <p:sp>
            <p:nvSpPr>
              <p:cNvPr id="31817" name="Rectangle 54">
                <a:extLst>
                  <a:ext uri="{FF2B5EF4-FFF2-40B4-BE49-F238E27FC236}">
                    <a16:creationId xmlns:a16="http://schemas.microsoft.com/office/drawing/2014/main" id="{5D147FEA-965D-4DFC-A291-BB3169C10DD4}"/>
                  </a:ext>
                </a:extLst>
              </p:cNvPr>
              <p:cNvSpPr>
                <a:spLocks noChangeArrowheads="1"/>
              </p:cNvSpPr>
              <p:nvPr/>
            </p:nvSpPr>
            <p:spPr bwMode="auto">
              <a:xfrm>
                <a:off x="5486" y="9472"/>
                <a:ext cx="253" cy="253"/>
              </a:xfrm>
              <a:prstGeom prst="rect">
                <a:avLst/>
              </a:prstGeom>
              <a:solidFill>
                <a:srgbClr val="FFFFFF"/>
              </a:solidFill>
              <a:ln w="6350" algn="ctr">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4400"/>
              </a:p>
            </p:txBody>
          </p:sp>
          <p:sp>
            <p:nvSpPr>
              <p:cNvPr id="31818" name="Line 55">
                <a:extLst>
                  <a:ext uri="{FF2B5EF4-FFF2-40B4-BE49-F238E27FC236}">
                    <a16:creationId xmlns:a16="http://schemas.microsoft.com/office/drawing/2014/main" id="{E25C9F98-1189-4DE4-8D7D-6D04582A659C}"/>
                  </a:ext>
                </a:extLst>
              </p:cNvPr>
              <p:cNvSpPr>
                <a:spLocks noChangeShapeType="1"/>
              </p:cNvSpPr>
              <p:nvPr/>
            </p:nvSpPr>
            <p:spPr bwMode="auto">
              <a:xfrm>
                <a:off x="5538" y="9599"/>
                <a:ext cx="15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ru-RU"/>
              </a:p>
            </p:txBody>
          </p:sp>
        </p:grpSp>
        <p:grpSp>
          <p:nvGrpSpPr>
            <p:cNvPr id="31765" name="Group 56">
              <a:extLst>
                <a:ext uri="{FF2B5EF4-FFF2-40B4-BE49-F238E27FC236}">
                  <a16:creationId xmlns:a16="http://schemas.microsoft.com/office/drawing/2014/main" id="{57066C0F-690B-4499-952E-12F138BC7B50}"/>
                </a:ext>
              </a:extLst>
            </p:cNvPr>
            <p:cNvGrpSpPr>
              <a:grpSpLocks/>
            </p:cNvGrpSpPr>
            <p:nvPr/>
          </p:nvGrpSpPr>
          <p:grpSpPr bwMode="auto">
            <a:xfrm>
              <a:off x="4136" y="10926"/>
              <a:ext cx="1103" cy="222"/>
              <a:chOff x="3295" y="9105"/>
              <a:chExt cx="1103" cy="222"/>
            </a:xfrm>
          </p:grpSpPr>
          <p:grpSp>
            <p:nvGrpSpPr>
              <p:cNvPr id="31813" name="Group 57">
                <a:extLst>
                  <a:ext uri="{FF2B5EF4-FFF2-40B4-BE49-F238E27FC236}">
                    <a16:creationId xmlns:a16="http://schemas.microsoft.com/office/drawing/2014/main" id="{49D47DAD-9B69-44D9-B4AF-34D6A8718815}"/>
                  </a:ext>
                </a:extLst>
              </p:cNvPr>
              <p:cNvGrpSpPr>
                <a:grpSpLocks/>
              </p:cNvGrpSpPr>
              <p:nvPr/>
            </p:nvGrpSpPr>
            <p:grpSpPr bwMode="auto">
              <a:xfrm>
                <a:off x="3295" y="9125"/>
                <a:ext cx="248" cy="183"/>
                <a:chOff x="5053" y="9007"/>
                <a:chExt cx="2093" cy="1542"/>
              </a:xfrm>
            </p:grpSpPr>
            <p:sp>
              <p:nvSpPr>
                <p:cNvPr id="31815" name="Freeform 58">
                  <a:extLst>
                    <a:ext uri="{FF2B5EF4-FFF2-40B4-BE49-F238E27FC236}">
                      <a16:creationId xmlns:a16="http://schemas.microsoft.com/office/drawing/2014/main" id="{40CF3EAE-ED06-46F9-A69C-A86A867E529E}"/>
                    </a:ext>
                  </a:extLst>
                </p:cNvPr>
                <p:cNvSpPr>
                  <a:spLocks/>
                </p:cNvSpPr>
                <p:nvPr/>
              </p:nvSpPr>
              <p:spPr bwMode="auto">
                <a:xfrm>
                  <a:off x="5053" y="9007"/>
                  <a:ext cx="1791" cy="1542"/>
                </a:xfrm>
                <a:custGeom>
                  <a:avLst/>
                  <a:gdLst>
                    <a:gd name="T0" fmla="*/ 7 w 1791"/>
                    <a:gd name="T1" fmla="*/ 1537 h 1542"/>
                    <a:gd name="T2" fmla="*/ 0 w 1791"/>
                    <a:gd name="T3" fmla="*/ 113 h 1542"/>
                    <a:gd name="T4" fmla="*/ 81 w 1791"/>
                    <a:gd name="T5" fmla="*/ 11 h 1542"/>
                    <a:gd name="T6" fmla="*/ 697 w 1791"/>
                    <a:gd name="T7" fmla="*/ 15 h 1542"/>
                    <a:gd name="T8" fmla="*/ 735 w 1791"/>
                    <a:gd name="T9" fmla="*/ 166 h 1542"/>
                    <a:gd name="T10" fmla="*/ 1780 w 1791"/>
                    <a:gd name="T11" fmla="*/ 166 h 1542"/>
                    <a:gd name="T12" fmla="*/ 1791 w 1791"/>
                    <a:gd name="T13" fmla="*/ 1542 h 1542"/>
                    <a:gd name="T14" fmla="*/ 7 w 1791"/>
                    <a:gd name="T15" fmla="*/ 1537 h 1542"/>
                    <a:gd name="T16" fmla="*/ 0 60000 65536"/>
                    <a:gd name="T17" fmla="*/ 0 60000 65536"/>
                    <a:gd name="T18" fmla="*/ 0 60000 65536"/>
                    <a:gd name="T19" fmla="*/ 0 60000 65536"/>
                    <a:gd name="T20" fmla="*/ 0 60000 65536"/>
                    <a:gd name="T21" fmla="*/ 0 60000 65536"/>
                    <a:gd name="T22" fmla="*/ 0 60000 65536"/>
                    <a:gd name="T23" fmla="*/ 0 60000 65536"/>
                    <a:gd name="T24" fmla="*/ 0 w 1791"/>
                    <a:gd name="T25" fmla="*/ 0 h 1542"/>
                    <a:gd name="T26" fmla="*/ 1791 w 1791"/>
                    <a:gd name="T27" fmla="*/ 1542 h 15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91" h="1542">
                      <a:moveTo>
                        <a:pt x="7" y="1537"/>
                      </a:moveTo>
                      <a:cubicBezTo>
                        <a:pt x="11" y="938"/>
                        <a:pt x="0" y="846"/>
                        <a:pt x="0" y="113"/>
                      </a:cubicBezTo>
                      <a:cubicBezTo>
                        <a:pt x="6" y="0"/>
                        <a:pt x="81" y="11"/>
                        <a:pt x="81" y="11"/>
                      </a:cubicBezTo>
                      <a:lnTo>
                        <a:pt x="697" y="15"/>
                      </a:lnTo>
                      <a:lnTo>
                        <a:pt x="735" y="166"/>
                      </a:lnTo>
                      <a:lnTo>
                        <a:pt x="1780" y="166"/>
                      </a:lnTo>
                      <a:lnTo>
                        <a:pt x="1791" y="1542"/>
                      </a:lnTo>
                      <a:cubicBezTo>
                        <a:pt x="1791" y="1542"/>
                        <a:pt x="7" y="1537"/>
                        <a:pt x="7" y="1537"/>
                      </a:cubicBezTo>
                      <a:close/>
                    </a:path>
                  </a:pathLst>
                </a:custGeom>
                <a:gradFill rotWithShape="1">
                  <a:gsLst>
                    <a:gs pos="0">
                      <a:srgbClr val="FFCC00"/>
                    </a:gs>
                    <a:gs pos="100000">
                      <a:srgbClr val="FFFF99"/>
                    </a:gs>
                  </a:gsLst>
                  <a:lin ang="5400000" scaled="1"/>
                </a:gradFill>
                <a:ln w="12700">
                  <a:solidFill>
                    <a:srgbClr val="C98703"/>
                  </a:solidFill>
                  <a:round/>
                  <a:headEnd/>
                  <a:tailEnd/>
                </a:ln>
              </p:spPr>
              <p:txBody>
                <a:bodyPr lIns="0" tIns="0" rIns="0" bIns="0"/>
                <a:lstStyle/>
                <a:p>
                  <a:endParaRPr lang="ru-RU"/>
                </a:p>
              </p:txBody>
            </p:sp>
            <p:sp>
              <p:nvSpPr>
                <p:cNvPr id="31816" name="Freeform 59">
                  <a:extLst>
                    <a:ext uri="{FF2B5EF4-FFF2-40B4-BE49-F238E27FC236}">
                      <a16:creationId xmlns:a16="http://schemas.microsoft.com/office/drawing/2014/main" id="{D5BCF37D-1B04-4D89-BAF3-1CC08F7DC245}"/>
                    </a:ext>
                  </a:extLst>
                </p:cNvPr>
                <p:cNvSpPr>
                  <a:spLocks/>
                </p:cNvSpPr>
                <p:nvPr/>
              </p:nvSpPr>
              <p:spPr bwMode="auto">
                <a:xfrm>
                  <a:off x="5060" y="9493"/>
                  <a:ext cx="2086" cy="1056"/>
                </a:xfrm>
                <a:custGeom>
                  <a:avLst/>
                  <a:gdLst>
                    <a:gd name="T0" fmla="*/ 0 w 2086"/>
                    <a:gd name="T1" fmla="*/ 1035 h 1056"/>
                    <a:gd name="T2" fmla="*/ 296 w 2086"/>
                    <a:gd name="T3" fmla="*/ 232 h 1056"/>
                    <a:gd name="T4" fmla="*/ 803 w 2086"/>
                    <a:gd name="T5" fmla="*/ 232 h 1056"/>
                    <a:gd name="T6" fmla="*/ 1019 w 2086"/>
                    <a:gd name="T7" fmla="*/ 0 h 1056"/>
                    <a:gd name="T8" fmla="*/ 1989 w 2086"/>
                    <a:gd name="T9" fmla="*/ 0 h 1056"/>
                    <a:gd name="T10" fmla="*/ 2081 w 2086"/>
                    <a:gd name="T11" fmla="*/ 114 h 1056"/>
                    <a:gd name="T12" fmla="*/ 1779 w 2086"/>
                    <a:gd name="T13" fmla="*/ 1056 h 1056"/>
                    <a:gd name="T14" fmla="*/ 43 w 2086"/>
                    <a:gd name="T15" fmla="*/ 1051 h 1056"/>
                    <a:gd name="T16" fmla="*/ 0 w 2086"/>
                    <a:gd name="T17" fmla="*/ 1035 h 10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86"/>
                    <a:gd name="T28" fmla="*/ 0 h 1056"/>
                    <a:gd name="T29" fmla="*/ 2086 w 2086"/>
                    <a:gd name="T30" fmla="*/ 1056 h 10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86" h="1056">
                      <a:moveTo>
                        <a:pt x="0" y="1035"/>
                      </a:moveTo>
                      <a:lnTo>
                        <a:pt x="296" y="232"/>
                      </a:lnTo>
                      <a:lnTo>
                        <a:pt x="803" y="232"/>
                      </a:lnTo>
                      <a:lnTo>
                        <a:pt x="1019" y="0"/>
                      </a:lnTo>
                      <a:lnTo>
                        <a:pt x="1989" y="0"/>
                      </a:lnTo>
                      <a:cubicBezTo>
                        <a:pt x="1989" y="0"/>
                        <a:pt x="2086" y="15"/>
                        <a:pt x="2081" y="114"/>
                      </a:cubicBezTo>
                      <a:cubicBezTo>
                        <a:pt x="1930" y="585"/>
                        <a:pt x="1779" y="1056"/>
                        <a:pt x="1779" y="1056"/>
                      </a:cubicBezTo>
                      <a:lnTo>
                        <a:pt x="43" y="1051"/>
                      </a:lnTo>
                      <a:lnTo>
                        <a:pt x="0" y="1035"/>
                      </a:lnTo>
                      <a:close/>
                    </a:path>
                  </a:pathLst>
                </a:custGeom>
                <a:gradFill rotWithShape="1">
                  <a:gsLst>
                    <a:gs pos="0">
                      <a:srgbClr val="FFCC00"/>
                    </a:gs>
                    <a:gs pos="100000">
                      <a:srgbClr val="FFFF99"/>
                    </a:gs>
                  </a:gsLst>
                  <a:lin ang="5400000" scaled="1"/>
                </a:gradFill>
                <a:ln w="12700">
                  <a:solidFill>
                    <a:srgbClr val="C98703"/>
                  </a:solidFill>
                  <a:round/>
                  <a:headEnd/>
                  <a:tailEnd/>
                </a:ln>
              </p:spPr>
              <p:txBody>
                <a:bodyPr lIns="0" tIns="0" rIns="0" bIns="0"/>
                <a:lstStyle/>
                <a:p>
                  <a:endParaRPr lang="ru-RU"/>
                </a:p>
              </p:txBody>
            </p:sp>
          </p:grpSp>
          <p:sp>
            <p:nvSpPr>
              <p:cNvPr id="31814" name="Rectangle 60">
                <a:extLst>
                  <a:ext uri="{FF2B5EF4-FFF2-40B4-BE49-F238E27FC236}">
                    <a16:creationId xmlns:a16="http://schemas.microsoft.com/office/drawing/2014/main" id="{57056B37-11BD-4FD9-AEB3-3E3C61CFB620}"/>
                  </a:ext>
                </a:extLst>
              </p:cNvPr>
              <p:cNvSpPr>
                <a:spLocks noChangeArrowheads="1"/>
              </p:cNvSpPr>
              <p:nvPr/>
            </p:nvSpPr>
            <p:spPr bwMode="auto">
              <a:xfrm>
                <a:off x="3593" y="9105"/>
                <a:ext cx="8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spcAft>
                    <a:spcPts val="1000"/>
                  </a:spcAft>
                  <a:buFontTx/>
                  <a:buNone/>
                </a:pPr>
                <a:r>
                  <a:rPr lang="ru-RU" altLang="ru-RU" sz="2000" b="1">
                    <a:latin typeface="Courier New" panose="02070309020205020404" pitchFamily="49" charset="0"/>
                  </a:rPr>
                  <a:t>show</a:t>
                </a:r>
                <a:endParaRPr lang="ru-RU" altLang="ru-RU" sz="4400"/>
              </a:p>
            </p:txBody>
          </p:sp>
        </p:grpSp>
        <p:sp>
          <p:nvSpPr>
            <p:cNvPr id="31766" name="Freeform 61">
              <a:extLst>
                <a:ext uri="{FF2B5EF4-FFF2-40B4-BE49-F238E27FC236}">
                  <a16:creationId xmlns:a16="http://schemas.microsoft.com/office/drawing/2014/main" id="{F55286D2-50C4-47C3-B436-5C6A45A5C6B5}"/>
                </a:ext>
              </a:extLst>
            </p:cNvPr>
            <p:cNvSpPr>
              <a:spLocks/>
            </p:cNvSpPr>
            <p:nvPr/>
          </p:nvSpPr>
          <p:spPr bwMode="auto">
            <a:xfrm>
              <a:off x="4242" y="11134"/>
              <a:ext cx="302" cy="226"/>
            </a:xfrm>
            <a:custGeom>
              <a:avLst/>
              <a:gdLst>
                <a:gd name="T0" fmla="*/ 0 w 302"/>
                <a:gd name="T1" fmla="*/ 0 h 226"/>
                <a:gd name="T2" fmla="*/ 0 w 302"/>
                <a:gd name="T3" fmla="*/ 226 h 226"/>
                <a:gd name="T4" fmla="*/ 302 w 302"/>
                <a:gd name="T5" fmla="*/ 226 h 226"/>
                <a:gd name="T6" fmla="*/ 0 60000 65536"/>
                <a:gd name="T7" fmla="*/ 0 60000 65536"/>
                <a:gd name="T8" fmla="*/ 0 60000 65536"/>
                <a:gd name="T9" fmla="*/ 0 w 302"/>
                <a:gd name="T10" fmla="*/ 0 h 226"/>
                <a:gd name="T11" fmla="*/ 302 w 302"/>
                <a:gd name="T12" fmla="*/ 226 h 226"/>
              </a:gdLst>
              <a:ahLst/>
              <a:cxnLst>
                <a:cxn ang="T6">
                  <a:pos x="T0" y="T1"/>
                </a:cxn>
                <a:cxn ang="T7">
                  <a:pos x="T2" y="T3"/>
                </a:cxn>
                <a:cxn ang="T8">
                  <a:pos x="T4" y="T5"/>
                </a:cxn>
              </a:cxnLst>
              <a:rect l="T9" t="T10" r="T11" b="T12"/>
              <a:pathLst>
                <a:path w="302" h="226">
                  <a:moveTo>
                    <a:pt x="0" y="0"/>
                  </a:moveTo>
                  <a:lnTo>
                    <a:pt x="0" y="226"/>
                  </a:lnTo>
                  <a:lnTo>
                    <a:pt x="302" y="226"/>
                  </a:lnTo>
                </a:path>
              </a:pathLst>
            </a:custGeom>
            <a:noFill/>
            <a:ln w="127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ru-RU"/>
            </a:p>
          </p:txBody>
        </p:sp>
        <p:grpSp>
          <p:nvGrpSpPr>
            <p:cNvPr id="31767" name="Group 62">
              <a:extLst>
                <a:ext uri="{FF2B5EF4-FFF2-40B4-BE49-F238E27FC236}">
                  <a16:creationId xmlns:a16="http://schemas.microsoft.com/office/drawing/2014/main" id="{DCC55C6A-F226-4647-AD96-AE42CFE82333}"/>
                </a:ext>
              </a:extLst>
            </p:cNvPr>
            <p:cNvGrpSpPr>
              <a:grpSpLocks/>
            </p:cNvGrpSpPr>
            <p:nvPr/>
          </p:nvGrpSpPr>
          <p:grpSpPr bwMode="auto">
            <a:xfrm>
              <a:off x="4577" y="11243"/>
              <a:ext cx="1458" cy="222"/>
              <a:chOff x="3726" y="9411"/>
              <a:chExt cx="1458" cy="222"/>
            </a:xfrm>
          </p:grpSpPr>
          <p:grpSp>
            <p:nvGrpSpPr>
              <p:cNvPr id="31806" name="Group 63">
                <a:extLst>
                  <a:ext uri="{FF2B5EF4-FFF2-40B4-BE49-F238E27FC236}">
                    <a16:creationId xmlns:a16="http://schemas.microsoft.com/office/drawing/2014/main" id="{A046150E-6429-4690-8806-2E8A3F2232D9}"/>
                  </a:ext>
                </a:extLst>
              </p:cNvPr>
              <p:cNvGrpSpPr>
                <a:grpSpLocks/>
              </p:cNvGrpSpPr>
              <p:nvPr/>
            </p:nvGrpSpPr>
            <p:grpSpPr bwMode="auto">
              <a:xfrm>
                <a:off x="3726" y="9423"/>
                <a:ext cx="168" cy="209"/>
                <a:chOff x="3726" y="9423"/>
                <a:chExt cx="168" cy="209"/>
              </a:xfrm>
            </p:grpSpPr>
            <p:sp>
              <p:nvSpPr>
                <p:cNvPr id="31808" name="Freeform 64">
                  <a:extLst>
                    <a:ext uri="{FF2B5EF4-FFF2-40B4-BE49-F238E27FC236}">
                      <a16:creationId xmlns:a16="http://schemas.microsoft.com/office/drawing/2014/main" id="{F20AC0C3-9E03-46EB-8848-9229E398EAF8}"/>
                    </a:ext>
                  </a:extLst>
                </p:cNvPr>
                <p:cNvSpPr>
                  <a:spLocks/>
                </p:cNvSpPr>
                <p:nvPr/>
              </p:nvSpPr>
              <p:spPr bwMode="auto">
                <a:xfrm>
                  <a:off x="3726" y="9423"/>
                  <a:ext cx="168" cy="209"/>
                </a:xfrm>
                <a:custGeom>
                  <a:avLst/>
                  <a:gdLst>
                    <a:gd name="T0" fmla="*/ 0 w 239"/>
                    <a:gd name="T1" fmla="*/ 33 h 272"/>
                    <a:gd name="T2" fmla="*/ 0 w 239"/>
                    <a:gd name="T3" fmla="*/ 0 h 272"/>
                    <a:gd name="T4" fmla="*/ 11 w 239"/>
                    <a:gd name="T5" fmla="*/ 0 h 272"/>
                    <a:gd name="T6" fmla="*/ 14 w 239"/>
                    <a:gd name="T7" fmla="*/ 7 h 272"/>
                    <a:gd name="T8" fmla="*/ 14 w 239"/>
                    <a:gd name="T9" fmla="*/ 33 h 272"/>
                    <a:gd name="T10" fmla="*/ 0 w 239"/>
                    <a:gd name="T11" fmla="*/ 33 h 272"/>
                    <a:gd name="T12" fmla="*/ 0 60000 65536"/>
                    <a:gd name="T13" fmla="*/ 0 60000 65536"/>
                    <a:gd name="T14" fmla="*/ 0 60000 65536"/>
                    <a:gd name="T15" fmla="*/ 0 60000 65536"/>
                    <a:gd name="T16" fmla="*/ 0 60000 65536"/>
                    <a:gd name="T17" fmla="*/ 0 60000 65536"/>
                    <a:gd name="T18" fmla="*/ 0 w 239"/>
                    <a:gd name="T19" fmla="*/ 0 h 272"/>
                    <a:gd name="T20" fmla="*/ 239 w 239"/>
                    <a:gd name="T21" fmla="*/ 272 h 272"/>
                  </a:gdLst>
                  <a:ahLst/>
                  <a:cxnLst>
                    <a:cxn ang="T12">
                      <a:pos x="T0" y="T1"/>
                    </a:cxn>
                    <a:cxn ang="T13">
                      <a:pos x="T2" y="T3"/>
                    </a:cxn>
                    <a:cxn ang="T14">
                      <a:pos x="T4" y="T5"/>
                    </a:cxn>
                    <a:cxn ang="T15">
                      <a:pos x="T6" y="T7"/>
                    </a:cxn>
                    <a:cxn ang="T16">
                      <a:pos x="T8" y="T9"/>
                    </a:cxn>
                    <a:cxn ang="T17">
                      <a:pos x="T10" y="T11"/>
                    </a:cxn>
                  </a:cxnLst>
                  <a:rect l="T18" t="T19" r="T20" b="T21"/>
                  <a:pathLst>
                    <a:path w="239" h="272">
                      <a:moveTo>
                        <a:pt x="0" y="272"/>
                      </a:moveTo>
                      <a:lnTo>
                        <a:pt x="0" y="0"/>
                      </a:lnTo>
                      <a:lnTo>
                        <a:pt x="184" y="0"/>
                      </a:lnTo>
                      <a:lnTo>
                        <a:pt x="239" y="55"/>
                      </a:lnTo>
                      <a:lnTo>
                        <a:pt x="239" y="272"/>
                      </a:lnTo>
                      <a:lnTo>
                        <a:pt x="0" y="272"/>
                      </a:lnTo>
                      <a:close/>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ru-RU"/>
                </a:p>
              </p:txBody>
            </p:sp>
            <p:sp>
              <p:nvSpPr>
                <p:cNvPr id="31809" name="Line 65">
                  <a:extLst>
                    <a:ext uri="{FF2B5EF4-FFF2-40B4-BE49-F238E27FC236}">
                      <a16:creationId xmlns:a16="http://schemas.microsoft.com/office/drawing/2014/main" id="{F6C477D7-EE48-4365-8EAC-ECF7F7D240F8}"/>
                    </a:ext>
                  </a:extLst>
                </p:cNvPr>
                <p:cNvSpPr>
                  <a:spLocks noChangeShapeType="1"/>
                </p:cNvSpPr>
                <p:nvPr/>
              </p:nvSpPr>
              <p:spPr bwMode="auto">
                <a:xfrm>
                  <a:off x="3756" y="9471"/>
                  <a:ext cx="9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ru-RU"/>
                </a:p>
              </p:txBody>
            </p:sp>
            <p:sp>
              <p:nvSpPr>
                <p:cNvPr id="31810" name="Line 66">
                  <a:extLst>
                    <a:ext uri="{FF2B5EF4-FFF2-40B4-BE49-F238E27FC236}">
                      <a16:creationId xmlns:a16="http://schemas.microsoft.com/office/drawing/2014/main" id="{1FB81C6A-D49F-469C-94E9-BCA7A8190AE8}"/>
                    </a:ext>
                  </a:extLst>
                </p:cNvPr>
                <p:cNvSpPr>
                  <a:spLocks noChangeShapeType="1"/>
                </p:cNvSpPr>
                <p:nvPr/>
              </p:nvSpPr>
              <p:spPr bwMode="auto">
                <a:xfrm>
                  <a:off x="3756" y="9510"/>
                  <a:ext cx="9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ru-RU"/>
                </a:p>
              </p:txBody>
            </p:sp>
            <p:sp>
              <p:nvSpPr>
                <p:cNvPr id="31811" name="Line 67">
                  <a:extLst>
                    <a:ext uri="{FF2B5EF4-FFF2-40B4-BE49-F238E27FC236}">
                      <a16:creationId xmlns:a16="http://schemas.microsoft.com/office/drawing/2014/main" id="{9353D3D4-DBFE-4F2C-B6AF-F9063B12B676}"/>
                    </a:ext>
                  </a:extLst>
                </p:cNvPr>
                <p:cNvSpPr>
                  <a:spLocks noChangeShapeType="1"/>
                </p:cNvSpPr>
                <p:nvPr/>
              </p:nvSpPr>
              <p:spPr bwMode="auto">
                <a:xfrm>
                  <a:off x="3756" y="9549"/>
                  <a:ext cx="9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ru-RU"/>
                </a:p>
              </p:txBody>
            </p:sp>
            <p:sp>
              <p:nvSpPr>
                <p:cNvPr id="31812" name="Line 68">
                  <a:extLst>
                    <a:ext uri="{FF2B5EF4-FFF2-40B4-BE49-F238E27FC236}">
                      <a16:creationId xmlns:a16="http://schemas.microsoft.com/office/drawing/2014/main" id="{ADAC39AB-A510-453B-B609-795BF6F7314B}"/>
                    </a:ext>
                  </a:extLst>
                </p:cNvPr>
                <p:cNvSpPr>
                  <a:spLocks noChangeShapeType="1"/>
                </p:cNvSpPr>
                <p:nvPr/>
              </p:nvSpPr>
              <p:spPr bwMode="auto">
                <a:xfrm>
                  <a:off x="3756" y="9588"/>
                  <a:ext cx="9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ru-RU"/>
                </a:p>
              </p:txBody>
            </p:sp>
          </p:grpSp>
          <p:sp>
            <p:nvSpPr>
              <p:cNvPr id="31807" name="Rectangle 69">
                <a:extLst>
                  <a:ext uri="{FF2B5EF4-FFF2-40B4-BE49-F238E27FC236}">
                    <a16:creationId xmlns:a16="http://schemas.microsoft.com/office/drawing/2014/main" id="{3CB0B833-0552-41F4-9E3A-DC4C7513498F}"/>
                  </a:ext>
                </a:extLst>
              </p:cNvPr>
              <p:cNvSpPr>
                <a:spLocks noChangeArrowheads="1"/>
              </p:cNvSpPr>
              <p:nvPr/>
            </p:nvSpPr>
            <p:spPr bwMode="auto">
              <a:xfrm>
                <a:off x="3949" y="9411"/>
                <a:ext cx="123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spcAft>
                    <a:spcPts val="1000"/>
                  </a:spcAft>
                  <a:buFontTx/>
                  <a:buNone/>
                </a:pPr>
                <a:r>
                  <a:rPr lang="ru-RU" altLang="ru-RU" sz="2000" b="1">
                    <a:solidFill>
                      <a:srgbClr val="0000FF"/>
                    </a:solidFill>
                    <a:latin typeface="Courier New" panose="02070309020205020404" pitchFamily="49" charset="0"/>
                  </a:rPr>
                  <a:t>show.htm</a:t>
                </a:r>
                <a:endParaRPr lang="ru-RU" altLang="ru-RU" sz="4400">
                  <a:solidFill>
                    <a:srgbClr val="0000FF"/>
                  </a:solidFill>
                </a:endParaRPr>
              </a:p>
            </p:txBody>
          </p:sp>
        </p:grpSp>
        <p:grpSp>
          <p:nvGrpSpPr>
            <p:cNvPr id="31768" name="Group 70">
              <a:extLst>
                <a:ext uri="{FF2B5EF4-FFF2-40B4-BE49-F238E27FC236}">
                  <a16:creationId xmlns:a16="http://schemas.microsoft.com/office/drawing/2014/main" id="{11B0C928-8542-4C02-85D2-8D37A93B26E2}"/>
                </a:ext>
              </a:extLst>
            </p:cNvPr>
            <p:cNvGrpSpPr>
              <a:grpSpLocks/>
            </p:cNvGrpSpPr>
            <p:nvPr/>
          </p:nvGrpSpPr>
          <p:grpSpPr bwMode="auto">
            <a:xfrm>
              <a:off x="3360" y="9790"/>
              <a:ext cx="86" cy="86"/>
              <a:chOff x="5486" y="9472"/>
              <a:chExt cx="253" cy="253"/>
            </a:xfrm>
          </p:grpSpPr>
          <p:sp>
            <p:nvSpPr>
              <p:cNvPr id="31804" name="Rectangle 71">
                <a:extLst>
                  <a:ext uri="{FF2B5EF4-FFF2-40B4-BE49-F238E27FC236}">
                    <a16:creationId xmlns:a16="http://schemas.microsoft.com/office/drawing/2014/main" id="{38785767-0632-4401-ADC2-5A9D027C1A1A}"/>
                  </a:ext>
                </a:extLst>
              </p:cNvPr>
              <p:cNvSpPr>
                <a:spLocks noChangeArrowheads="1"/>
              </p:cNvSpPr>
              <p:nvPr/>
            </p:nvSpPr>
            <p:spPr bwMode="auto">
              <a:xfrm>
                <a:off x="5486" y="9472"/>
                <a:ext cx="253" cy="253"/>
              </a:xfrm>
              <a:prstGeom prst="rect">
                <a:avLst/>
              </a:prstGeom>
              <a:solidFill>
                <a:srgbClr val="FFFFFF"/>
              </a:solidFill>
              <a:ln w="6350" algn="ctr">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4400"/>
              </a:p>
            </p:txBody>
          </p:sp>
          <p:sp>
            <p:nvSpPr>
              <p:cNvPr id="31805" name="Line 72">
                <a:extLst>
                  <a:ext uri="{FF2B5EF4-FFF2-40B4-BE49-F238E27FC236}">
                    <a16:creationId xmlns:a16="http://schemas.microsoft.com/office/drawing/2014/main" id="{B579E0B7-D34A-4703-9F2B-9EB3A26A572B}"/>
                  </a:ext>
                </a:extLst>
              </p:cNvPr>
              <p:cNvSpPr>
                <a:spLocks noChangeShapeType="1"/>
              </p:cNvSpPr>
              <p:nvPr/>
            </p:nvSpPr>
            <p:spPr bwMode="auto">
              <a:xfrm>
                <a:off x="5538" y="9599"/>
                <a:ext cx="15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ru-RU"/>
              </a:p>
            </p:txBody>
          </p:sp>
        </p:grpSp>
        <p:grpSp>
          <p:nvGrpSpPr>
            <p:cNvPr id="31769" name="Group 73">
              <a:extLst>
                <a:ext uri="{FF2B5EF4-FFF2-40B4-BE49-F238E27FC236}">
                  <a16:creationId xmlns:a16="http://schemas.microsoft.com/office/drawing/2014/main" id="{856D3167-644B-48FD-BB80-2A5B1198A187}"/>
                </a:ext>
              </a:extLst>
            </p:cNvPr>
            <p:cNvGrpSpPr>
              <a:grpSpLocks/>
            </p:cNvGrpSpPr>
            <p:nvPr/>
          </p:nvGrpSpPr>
          <p:grpSpPr bwMode="auto">
            <a:xfrm>
              <a:off x="3716" y="11528"/>
              <a:ext cx="1337" cy="222"/>
              <a:chOff x="3716" y="11528"/>
              <a:chExt cx="1337" cy="222"/>
            </a:xfrm>
          </p:grpSpPr>
          <p:grpSp>
            <p:nvGrpSpPr>
              <p:cNvPr id="31800" name="Group 74">
                <a:extLst>
                  <a:ext uri="{FF2B5EF4-FFF2-40B4-BE49-F238E27FC236}">
                    <a16:creationId xmlns:a16="http://schemas.microsoft.com/office/drawing/2014/main" id="{2902EB12-B24C-47D7-956B-E19C918FF49B}"/>
                  </a:ext>
                </a:extLst>
              </p:cNvPr>
              <p:cNvGrpSpPr>
                <a:grpSpLocks/>
              </p:cNvGrpSpPr>
              <p:nvPr/>
            </p:nvGrpSpPr>
            <p:grpSpPr bwMode="auto">
              <a:xfrm>
                <a:off x="3716" y="11548"/>
                <a:ext cx="248" cy="183"/>
                <a:chOff x="5053" y="9007"/>
                <a:chExt cx="2093" cy="1542"/>
              </a:xfrm>
            </p:grpSpPr>
            <p:sp>
              <p:nvSpPr>
                <p:cNvPr id="31802" name="Freeform 75">
                  <a:extLst>
                    <a:ext uri="{FF2B5EF4-FFF2-40B4-BE49-F238E27FC236}">
                      <a16:creationId xmlns:a16="http://schemas.microsoft.com/office/drawing/2014/main" id="{8C22DE25-B98D-499F-A6E6-BF7B2D411F60}"/>
                    </a:ext>
                  </a:extLst>
                </p:cNvPr>
                <p:cNvSpPr>
                  <a:spLocks/>
                </p:cNvSpPr>
                <p:nvPr/>
              </p:nvSpPr>
              <p:spPr bwMode="auto">
                <a:xfrm>
                  <a:off x="5053" y="9007"/>
                  <a:ext cx="1791" cy="1542"/>
                </a:xfrm>
                <a:custGeom>
                  <a:avLst/>
                  <a:gdLst>
                    <a:gd name="T0" fmla="*/ 7 w 1791"/>
                    <a:gd name="T1" fmla="*/ 1537 h 1542"/>
                    <a:gd name="T2" fmla="*/ 0 w 1791"/>
                    <a:gd name="T3" fmla="*/ 113 h 1542"/>
                    <a:gd name="T4" fmla="*/ 81 w 1791"/>
                    <a:gd name="T5" fmla="*/ 11 h 1542"/>
                    <a:gd name="T6" fmla="*/ 697 w 1791"/>
                    <a:gd name="T7" fmla="*/ 15 h 1542"/>
                    <a:gd name="T8" fmla="*/ 735 w 1791"/>
                    <a:gd name="T9" fmla="*/ 166 h 1542"/>
                    <a:gd name="T10" fmla="*/ 1780 w 1791"/>
                    <a:gd name="T11" fmla="*/ 166 h 1542"/>
                    <a:gd name="T12" fmla="*/ 1791 w 1791"/>
                    <a:gd name="T13" fmla="*/ 1542 h 1542"/>
                    <a:gd name="T14" fmla="*/ 7 w 1791"/>
                    <a:gd name="T15" fmla="*/ 1537 h 1542"/>
                    <a:gd name="T16" fmla="*/ 0 60000 65536"/>
                    <a:gd name="T17" fmla="*/ 0 60000 65536"/>
                    <a:gd name="T18" fmla="*/ 0 60000 65536"/>
                    <a:gd name="T19" fmla="*/ 0 60000 65536"/>
                    <a:gd name="T20" fmla="*/ 0 60000 65536"/>
                    <a:gd name="T21" fmla="*/ 0 60000 65536"/>
                    <a:gd name="T22" fmla="*/ 0 60000 65536"/>
                    <a:gd name="T23" fmla="*/ 0 60000 65536"/>
                    <a:gd name="T24" fmla="*/ 0 w 1791"/>
                    <a:gd name="T25" fmla="*/ 0 h 1542"/>
                    <a:gd name="T26" fmla="*/ 1791 w 1791"/>
                    <a:gd name="T27" fmla="*/ 1542 h 15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91" h="1542">
                      <a:moveTo>
                        <a:pt x="7" y="1537"/>
                      </a:moveTo>
                      <a:cubicBezTo>
                        <a:pt x="11" y="938"/>
                        <a:pt x="0" y="846"/>
                        <a:pt x="0" y="113"/>
                      </a:cubicBezTo>
                      <a:cubicBezTo>
                        <a:pt x="6" y="0"/>
                        <a:pt x="81" y="11"/>
                        <a:pt x="81" y="11"/>
                      </a:cubicBezTo>
                      <a:lnTo>
                        <a:pt x="697" y="15"/>
                      </a:lnTo>
                      <a:lnTo>
                        <a:pt x="735" y="166"/>
                      </a:lnTo>
                      <a:lnTo>
                        <a:pt x="1780" y="166"/>
                      </a:lnTo>
                      <a:lnTo>
                        <a:pt x="1791" y="1542"/>
                      </a:lnTo>
                      <a:cubicBezTo>
                        <a:pt x="1791" y="1542"/>
                        <a:pt x="7" y="1537"/>
                        <a:pt x="7" y="1537"/>
                      </a:cubicBezTo>
                      <a:close/>
                    </a:path>
                  </a:pathLst>
                </a:custGeom>
                <a:gradFill rotWithShape="1">
                  <a:gsLst>
                    <a:gs pos="0">
                      <a:srgbClr val="FFCC00"/>
                    </a:gs>
                    <a:gs pos="100000">
                      <a:srgbClr val="FFFF99"/>
                    </a:gs>
                  </a:gsLst>
                  <a:lin ang="5400000" scaled="1"/>
                </a:gradFill>
                <a:ln w="12700">
                  <a:solidFill>
                    <a:srgbClr val="C98703"/>
                  </a:solidFill>
                  <a:round/>
                  <a:headEnd/>
                  <a:tailEnd/>
                </a:ln>
              </p:spPr>
              <p:txBody>
                <a:bodyPr lIns="0" tIns="0" rIns="0" bIns="0"/>
                <a:lstStyle/>
                <a:p>
                  <a:endParaRPr lang="ru-RU"/>
                </a:p>
              </p:txBody>
            </p:sp>
            <p:sp>
              <p:nvSpPr>
                <p:cNvPr id="31803" name="Freeform 76">
                  <a:extLst>
                    <a:ext uri="{FF2B5EF4-FFF2-40B4-BE49-F238E27FC236}">
                      <a16:creationId xmlns:a16="http://schemas.microsoft.com/office/drawing/2014/main" id="{A27B3DF9-8A58-4E52-9ED0-DEEB81349E08}"/>
                    </a:ext>
                  </a:extLst>
                </p:cNvPr>
                <p:cNvSpPr>
                  <a:spLocks/>
                </p:cNvSpPr>
                <p:nvPr/>
              </p:nvSpPr>
              <p:spPr bwMode="auto">
                <a:xfrm>
                  <a:off x="5060" y="9493"/>
                  <a:ext cx="2086" cy="1056"/>
                </a:xfrm>
                <a:custGeom>
                  <a:avLst/>
                  <a:gdLst>
                    <a:gd name="T0" fmla="*/ 0 w 2086"/>
                    <a:gd name="T1" fmla="*/ 1035 h 1056"/>
                    <a:gd name="T2" fmla="*/ 296 w 2086"/>
                    <a:gd name="T3" fmla="*/ 232 h 1056"/>
                    <a:gd name="T4" fmla="*/ 803 w 2086"/>
                    <a:gd name="T5" fmla="*/ 232 h 1056"/>
                    <a:gd name="T6" fmla="*/ 1019 w 2086"/>
                    <a:gd name="T7" fmla="*/ 0 h 1056"/>
                    <a:gd name="T8" fmla="*/ 1989 w 2086"/>
                    <a:gd name="T9" fmla="*/ 0 h 1056"/>
                    <a:gd name="T10" fmla="*/ 2081 w 2086"/>
                    <a:gd name="T11" fmla="*/ 114 h 1056"/>
                    <a:gd name="T12" fmla="*/ 1779 w 2086"/>
                    <a:gd name="T13" fmla="*/ 1056 h 1056"/>
                    <a:gd name="T14" fmla="*/ 43 w 2086"/>
                    <a:gd name="T15" fmla="*/ 1051 h 1056"/>
                    <a:gd name="T16" fmla="*/ 0 w 2086"/>
                    <a:gd name="T17" fmla="*/ 1035 h 10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86"/>
                    <a:gd name="T28" fmla="*/ 0 h 1056"/>
                    <a:gd name="T29" fmla="*/ 2086 w 2086"/>
                    <a:gd name="T30" fmla="*/ 1056 h 10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86" h="1056">
                      <a:moveTo>
                        <a:pt x="0" y="1035"/>
                      </a:moveTo>
                      <a:lnTo>
                        <a:pt x="296" y="232"/>
                      </a:lnTo>
                      <a:lnTo>
                        <a:pt x="803" y="232"/>
                      </a:lnTo>
                      <a:lnTo>
                        <a:pt x="1019" y="0"/>
                      </a:lnTo>
                      <a:lnTo>
                        <a:pt x="1989" y="0"/>
                      </a:lnTo>
                      <a:cubicBezTo>
                        <a:pt x="1989" y="0"/>
                        <a:pt x="2086" y="15"/>
                        <a:pt x="2081" y="114"/>
                      </a:cubicBezTo>
                      <a:cubicBezTo>
                        <a:pt x="1930" y="585"/>
                        <a:pt x="1779" y="1056"/>
                        <a:pt x="1779" y="1056"/>
                      </a:cubicBezTo>
                      <a:lnTo>
                        <a:pt x="43" y="1051"/>
                      </a:lnTo>
                      <a:lnTo>
                        <a:pt x="0" y="1035"/>
                      </a:lnTo>
                      <a:close/>
                    </a:path>
                  </a:pathLst>
                </a:custGeom>
                <a:gradFill rotWithShape="1">
                  <a:gsLst>
                    <a:gs pos="0">
                      <a:srgbClr val="FFCC00"/>
                    </a:gs>
                    <a:gs pos="100000">
                      <a:srgbClr val="FFFF99"/>
                    </a:gs>
                  </a:gsLst>
                  <a:lin ang="5400000" scaled="1"/>
                </a:gradFill>
                <a:ln w="12700">
                  <a:solidFill>
                    <a:srgbClr val="C98703"/>
                  </a:solidFill>
                  <a:round/>
                  <a:headEnd/>
                  <a:tailEnd/>
                </a:ln>
              </p:spPr>
              <p:txBody>
                <a:bodyPr lIns="0" tIns="0" rIns="0" bIns="0"/>
                <a:lstStyle/>
                <a:p>
                  <a:endParaRPr lang="ru-RU"/>
                </a:p>
              </p:txBody>
            </p:sp>
          </p:grpSp>
          <p:sp>
            <p:nvSpPr>
              <p:cNvPr id="31801" name="Rectangle 77">
                <a:extLst>
                  <a:ext uri="{FF2B5EF4-FFF2-40B4-BE49-F238E27FC236}">
                    <a16:creationId xmlns:a16="http://schemas.microsoft.com/office/drawing/2014/main" id="{6ECA2DC5-D101-4068-9BBF-FAD5DBC03A1D}"/>
                  </a:ext>
                </a:extLst>
              </p:cNvPr>
              <p:cNvSpPr>
                <a:spLocks noChangeArrowheads="1"/>
              </p:cNvSpPr>
              <p:nvPr/>
            </p:nvSpPr>
            <p:spPr bwMode="auto">
              <a:xfrm>
                <a:off x="4014" y="11528"/>
                <a:ext cx="1039"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spcAft>
                    <a:spcPts val="1000"/>
                  </a:spcAft>
                  <a:buFontTx/>
                  <a:buNone/>
                </a:pPr>
                <a:r>
                  <a:rPr lang="ru-RU" altLang="ru-RU" sz="2000" b="1">
                    <a:latin typeface="Courier New" panose="02070309020205020404" pitchFamily="49" charset="0"/>
                  </a:rPr>
                  <a:t>history</a:t>
                </a:r>
                <a:endParaRPr lang="ru-RU" altLang="ru-RU" sz="4400"/>
              </a:p>
            </p:txBody>
          </p:sp>
        </p:grpSp>
        <p:grpSp>
          <p:nvGrpSpPr>
            <p:cNvPr id="31770" name="Group 78">
              <a:extLst>
                <a:ext uri="{FF2B5EF4-FFF2-40B4-BE49-F238E27FC236}">
                  <a16:creationId xmlns:a16="http://schemas.microsoft.com/office/drawing/2014/main" id="{6BD720B5-B214-465E-8EA6-F0C264782F6F}"/>
                </a:ext>
              </a:extLst>
            </p:cNvPr>
            <p:cNvGrpSpPr>
              <a:grpSpLocks/>
            </p:cNvGrpSpPr>
            <p:nvPr/>
          </p:nvGrpSpPr>
          <p:grpSpPr bwMode="auto">
            <a:xfrm>
              <a:off x="3360" y="11591"/>
              <a:ext cx="86" cy="86"/>
              <a:chOff x="5486" y="9472"/>
              <a:chExt cx="253" cy="253"/>
            </a:xfrm>
          </p:grpSpPr>
          <p:sp>
            <p:nvSpPr>
              <p:cNvPr id="31798" name="Rectangle 79">
                <a:extLst>
                  <a:ext uri="{FF2B5EF4-FFF2-40B4-BE49-F238E27FC236}">
                    <a16:creationId xmlns:a16="http://schemas.microsoft.com/office/drawing/2014/main" id="{6591ED2C-0C4F-4625-9169-25D09BE942D4}"/>
                  </a:ext>
                </a:extLst>
              </p:cNvPr>
              <p:cNvSpPr>
                <a:spLocks noChangeArrowheads="1"/>
              </p:cNvSpPr>
              <p:nvPr/>
            </p:nvSpPr>
            <p:spPr bwMode="auto">
              <a:xfrm>
                <a:off x="5486" y="9472"/>
                <a:ext cx="253" cy="253"/>
              </a:xfrm>
              <a:prstGeom prst="rect">
                <a:avLst/>
              </a:prstGeom>
              <a:solidFill>
                <a:srgbClr val="FFFFFF"/>
              </a:solidFill>
              <a:ln w="6350" algn="ctr">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4400"/>
              </a:p>
            </p:txBody>
          </p:sp>
          <p:sp>
            <p:nvSpPr>
              <p:cNvPr id="31799" name="Line 80">
                <a:extLst>
                  <a:ext uri="{FF2B5EF4-FFF2-40B4-BE49-F238E27FC236}">
                    <a16:creationId xmlns:a16="http://schemas.microsoft.com/office/drawing/2014/main" id="{D44449CD-E36C-4496-9A3D-13C531B27E10}"/>
                  </a:ext>
                </a:extLst>
              </p:cNvPr>
              <p:cNvSpPr>
                <a:spLocks noChangeShapeType="1"/>
              </p:cNvSpPr>
              <p:nvPr/>
            </p:nvSpPr>
            <p:spPr bwMode="auto">
              <a:xfrm>
                <a:off x="5538" y="9599"/>
                <a:ext cx="15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ru-RU"/>
              </a:p>
            </p:txBody>
          </p:sp>
        </p:grpSp>
        <p:grpSp>
          <p:nvGrpSpPr>
            <p:cNvPr id="31771" name="Group 81">
              <a:extLst>
                <a:ext uri="{FF2B5EF4-FFF2-40B4-BE49-F238E27FC236}">
                  <a16:creationId xmlns:a16="http://schemas.microsoft.com/office/drawing/2014/main" id="{1C803B0F-A721-4F1D-9D2B-3909ADF3A621}"/>
                </a:ext>
              </a:extLst>
            </p:cNvPr>
            <p:cNvGrpSpPr>
              <a:grpSpLocks/>
            </p:cNvGrpSpPr>
            <p:nvPr/>
          </p:nvGrpSpPr>
          <p:grpSpPr bwMode="auto">
            <a:xfrm>
              <a:off x="4168" y="11843"/>
              <a:ext cx="1458" cy="222"/>
              <a:chOff x="3726" y="9411"/>
              <a:chExt cx="1458" cy="222"/>
            </a:xfrm>
          </p:grpSpPr>
          <p:grpSp>
            <p:nvGrpSpPr>
              <p:cNvPr id="31791" name="Group 82">
                <a:extLst>
                  <a:ext uri="{FF2B5EF4-FFF2-40B4-BE49-F238E27FC236}">
                    <a16:creationId xmlns:a16="http://schemas.microsoft.com/office/drawing/2014/main" id="{F689853F-B695-44E4-AA0A-9545474AF73C}"/>
                  </a:ext>
                </a:extLst>
              </p:cNvPr>
              <p:cNvGrpSpPr>
                <a:grpSpLocks/>
              </p:cNvGrpSpPr>
              <p:nvPr/>
            </p:nvGrpSpPr>
            <p:grpSpPr bwMode="auto">
              <a:xfrm>
                <a:off x="3726" y="9423"/>
                <a:ext cx="168" cy="209"/>
                <a:chOff x="3726" y="9423"/>
                <a:chExt cx="168" cy="209"/>
              </a:xfrm>
            </p:grpSpPr>
            <p:sp>
              <p:nvSpPr>
                <p:cNvPr id="31793" name="Freeform 83">
                  <a:extLst>
                    <a:ext uri="{FF2B5EF4-FFF2-40B4-BE49-F238E27FC236}">
                      <a16:creationId xmlns:a16="http://schemas.microsoft.com/office/drawing/2014/main" id="{081A4E27-9918-4F09-B071-ECEE132ABEC5}"/>
                    </a:ext>
                  </a:extLst>
                </p:cNvPr>
                <p:cNvSpPr>
                  <a:spLocks/>
                </p:cNvSpPr>
                <p:nvPr/>
              </p:nvSpPr>
              <p:spPr bwMode="auto">
                <a:xfrm>
                  <a:off x="3726" y="9423"/>
                  <a:ext cx="168" cy="209"/>
                </a:xfrm>
                <a:custGeom>
                  <a:avLst/>
                  <a:gdLst>
                    <a:gd name="T0" fmla="*/ 0 w 239"/>
                    <a:gd name="T1" fmla="*/ 33 h 272"/>
                    <a:gd name="T2" fmla="*/ 0 w 239"/>
                    <a:gd name="T3" fmla="*/ 0 h 272"/>
                    <a:gd name="T4" fmla="*/ 11 w 239"/>
                    <a:gd name="T5" fmla="*/ 0 h 272"/>
                    <a:gd name="T6" fmla="*/ 14 w 239"/>
                    <a:gd name="T7" fmla="*/ 7 h 272"/>
                    <a:gd name="T8" fmla="*/ 14 w 239"/>
                    <a:gd name="T9" fmla="*/ 33 h 272"/>
                    <a:gd name="T10" fmla="*/ 0 w 239"/>
                    <a:gd name="T11" fmla="*/ 33 h 272"/>
                    <a:gd name="T12" fmla="*/ 0 60000 65536"/>
                    <a:gd name="T13" fmla="*/ 0 60000 65536"/>
                    <a:gd name="T14" fmla="*/ 0 60000 65536"/>
                    <a:gd name="T15" fmla="*/ 0 60000 65536"/>
                    <a:gd name="T16" fmla="*/ 0 60000 65536"/>
                    <a:gd name="T17" fmla="*/ 0 60000 65536"/>
                    <a:gd name="T18" fmla="*/ 0 w 239"/>
                    <a:gd name="T19" fmla="*/ 0 h 272"/>
                    <a:gd name="T20" fmla="*/ 239 w 239"/>
                    <a:gd name="T21" fmla="*/ 272 h 272"/>
                  </a:gdLst>
                  <a:ahLst/>
                  <a:cxnLst>
                    <a:cxn ang="T12">
                      <a:pos x="T0" y="T1"/>
                    </a:cxn>
                    <a:cxn ang="T13">
                      <a:pos x="T2" y="T3"/>
                    </a:cxn>
                    <a:cxn ang="T14">
                      <a:pos x="T4" y="T5"/>
                    </a:cxn>
                    <a:cxn ang="T15">
                      <a:pos x="T6" y="T7"/>
                    </a:cxn>
                    <a:cxn ang="T16">
                      <a:pos x="T8" y="T9"/>
                    </a:cxn>
                    <a:cxn ang="T17">
                      <a:pos x="T10" y="T11"/>
                    </a:cxn>
                  </a:cxnLst>
                  <a:rect l="T18" t="T19" r="T20" b="T21"/>
                  <a:pathLst>
                    <a:path w="239" h="272">
                      <a:moveTo>
                        <a:pt x="0" y="272"/>
                      </a:moveTo>
                      <a:lnTo>
                        <a:pt x="0" y="0"/>
                      </a:lnTo>
                      <a:lnTo>
                        <a:pt x="184" y="0"/>
                      </a:lnTo>
                      <a:lnTo>
                        <a:pt x="239" y="55"/>
                      </a:lnTo>
                      <a:lnTo>
                        <a:pt x="239" y="272"/>
                      </a:lnTo>
                      <a:lnTo>
                        <a:pt x="0" y="272"/>
                      </a:lnTo>
                      <a:close/>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ru-RU"/>
                </a:p>
              </p:txBody>
            </p:sp>
            <p:sp>
              <p:nvSpPr>
                <p:cNvPr id="31794" name="Line 84">
                  <a:extLst>
                    <a:ext uri="{FF2B5EF4-FFF2-40B4-BE49-F238E27FC236}">
                      <a16:creationId xmlns:a16="http://schemas.microsoft.com/office/drawing/2014/main" id="{1A768132-9ED2-4084-A395-8DE2DA0A319D}"/>
                    </a:ext>
                  </a:extLst>
                </p:cNvPr>
                <p:cNvSpPr>
                  <a:spLocks noChangeShapeType="1"/>
                </p:cNvSpPr>
                <p:nvPr/>
              </p:nvSpPr>
              <p:spPr bwMode="auto">
                <a:xfrm>
                  <a:off x="3756" y="9471"/>
                  <a:ext cx="9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ru-RU"/>
                </a:p>
              </p:txBody>
            </p:sp>
            <p:sp>
              <p:nvSpPr>
                <p:cNvPr id="31795" name="Line 85">
                  <a:extLst>
                    <a:ext uri="{FF2B5EF4-FFF2-40B4-BE49-F238E27FC236}">
                      <a16:creationId xmlns:a16="http://schemas.microsoft.com/office/drawing/2014/main" id="{F8B7BAEB-CDC9-451F-92D5-8DBAD77D4BCD}"/>
                    </a:ext>
                  </a:extLst>
                </p:cNvPr>
                <p:cNvSpPr>
                  <a:spLocks noChangeShapeType="1"/>
                </p:cNvSpPr>
                <p:nvPr/>
              </p:nvSpPr>
              <p:spPr bwMode="auto">
                <a:xfrm>
                  <a:off x="3756" y="9510"/>
                  <a:ext cx="9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ru-RU"/>
                </a:p>
              </p:txBody>
            </p:sp>
            <p:sp>
              <p:nvSpPr>
                <p:cNvPr id="31796" name="Line 86">
                  <a:extLst>
                    <a:ext uri="{FF2B5EF4-FFF2-40B4-BE49-F238E27FC236}">
                      <a16:creationId xmlns:a16="http://schemas.microsoft.com/office/drawing/2014/main" id="{884BCE18-736F-4A23-AE11-7CFEB1550B3B}"/>
                    </a:ext>
                  </a:extLst>
                </p:cNvPr>
                <p:cNvSpPr>
                  <a:spLocks noChangeShapeType="1"/>
                </p:cNvSpPr>
                <p:nvPr/>
              </p:nvSpPr>
              <p:spPr bwMode="auto">
                <a:xfrm>
                  <a:off x="3756" y="9549"/>
                  <a:ext cx="9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ru-RU"/>
                </a:p>
              </p:txBody>
            </p:sp>
            <p:sp>
              <p:nvSpPr>
                <p:cNvPr id="31797" name="Line 87">
                  <a:extLst>
                    <a:ext uri="{FF2B5EF4-FFF2-40B4-BE49-F238E27FC236}">
                      <a16:creationId xmlns:a16="http://schemas.microsoft.com/office/drawing/2014/main" id="{C395DC45-5908-457F-B8FD-46D2AE56015D}"/>
                    </a:ext>
                  </a:extLst>
                </p:cNvPr>
                <p:cNvSpPr>
                  <a:spLocks noChangeShapeType="1"/>
                </p:cNvSpPr>
                <p:nvPr/>
              </p:nvSpPr>
              <p:spPr bwMode="auto">
                <a:xfrm>
                  <a:off x="3756" y="9588"/>
                  <a:ext cx="9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ru-RU"/>
                </a:p>
              </p:txBody>
            </p:sp>
          </p:grpSp>
          <p:sp>
            <p:nvSpPr>
              <p:cNvPr id="31792" name="Rectangle 88">
                <a:extLst>
                  <a:ext uri="{FF2B5EF4-FFF2-40B4-BE49-F238E27FC236}">
                    <a16:creationId xmlns:a16="http://schemas.microsoft.com/office/drawing/2014/main" id="{5441B5E7-D631-4389-8D71-6005EB76A07F}"/>
                  </a:ext>
                </a:extLst>
              </p:cNvPr>
              <p:cNvSpPr>
                <a:spLocks noChangeArrowheads="1"/>
              </p:cNvSpPr>
              <p:nvPr/>
            </p:nvSpPr>
            <p:spPr bwMode="auto">
              <a:xfrm>
                <a:off x="3949" y="9411"/>
                <a:ext cx="123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spcAft>
                    <a:spcPts val="1000"/>
                  </a:spcAft>
                  <a:buFontTx/>
                  <a:buNone/>
                </a:pPr>
                <a:r>
                  <a:rPr lang="ru-RU" altLang="ru-RU" sz="2000" b="1">
                    <a:latin typeface="Courier New" panose="02070309020205020404" pitchFamily="49" charset="0"/>
                  </a:rPr>
                  <a:t>hist.htm</a:t>
                </a:r>
                <a:endParaRPr lang="ru-RU" altLang="ru-RU" sz="4400"/>
              </a:p>
            </p:txBody>
          </p:sp>
        </p:grpSp>
        <p:sp>
          <p:nvSpPr>
            <p:cNvPr id="31772" name="Freeform 89">
              <a:extLst>
                <a:ext uri="{FF2B5EF4-FFF2-40B4-BE49-F238E27FC236}">
                  <a16:creationId xmlns:a16="http://schemas.microsoft.com/office/drawing/2014/main" id="{977CE989-7D4E-488B-B42A-65B795BB3193}"/>
                </a:ext>
              </a:extLst>
            </p:cNvPr>
            <p:cNvSpPr>
              <a:spLocks/>
            </p:cNvSpPr>
            <p:nvPr/>
          </p:nvSpPr>
          <p:spPr bwMode="auto">
            <a:xfrm>
              <a:off x="3833" y="11741"/>
              <a:ext cx="302" cy="226"/>
            </a:xfrm>
            <a:custGeom>
              <a:avLst/>
              <a:gdLst>
                <a:gd name="T0" fmla="*/ 0 w 302"/>
                <a:gd name="T1" fmla="*/ 0 h 226"/>
                <a:gd name="T2" fmla="*/ 0 w 302"/>
                <a:gd name="T3" fmla="*/ 226 h 226"/>
                <a:gd name="T4" fmla="*/ 302 w 302"/>
                <a:gd name="T5" fmla="*/ 226 h 226"/>
                <a:gd name="T6" fmla="*/ 0 60000 65536"/>
                <a:gd name="T7" fmla="*/ 0 60000 65536"/>
                <a:gd name="T8" fmla="*/ 0 60000 65536"/>
                <a:gd name="T9" fmla="*/ 0 w 302"/>
                <a:gd name="T10" fmla="*/ 0 h 226"/>
                <a:gd name="T11" fmla="*/ 302 w 302"/>
                <a:gd name="T12" fmla="*/ 226 h 226"/>
              </a:gdLst>
              <a:ahLst/>
              <a:cxnLst>
                <a:cxn ang="T6">
                  <a:pos x="T0" y="T1"/>
                </a:cxn>
                <a:cxn ang="T7">
                  <a:pos x="T2" y="T3"/>
                </a:cxn>
                <a:cxn ang="T8">
                  <a:pos x="T4" y="T5"/>
                </a:cxn>
              </a:cxnLst>
              <a:rect l="T9" t="T10" r="T11" b="T12"/>
              <a:pathLst>
                <a:path w="302" h="226">
                  <a:moveTo>
                    <a:pt x="0" y="0"/>
                  </a:moveTo>
                  <a:lnTo>
                    <a:pt x="0" y="226"/>
                  </a:lnTo>
                  <a:lnTo>
                    <a:pt x="302" y="226"/>
                  </a:lnTo>
                </a:path>
              </a:pathLst>
            </a:custGeom>
            <a:noFill/>
            <a:ln w="127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ru-RU"/>
            </a:p>
          </p:txBody>
        </p:sp>
        <p:sp>
          <p:nvSpPr>
            <p:cNvPr id="31773" name="Freeform 90">
              <a:extLst>
                <a:ext uri="{FF2B5EF4-FFF2-40B4-BE49-F238E27FC236}">
                  <a16:creationId xmlns:a16="http://schemas.microsoft.com/office/drawing/2014/main" id="{99DEAC57-4E62-4D13-93EF-8DAF6AFB4544}"/>
                </a:ext>
              </a:extLst>
            </p:cNvPr>
            <p:cNvSpPr>
              <a:spLocks/>
            </p:cNvSpPr>
            <p:nvPr/>
          </p:nvSpPr>
          <p:spPr bwMode="auto">
            <a:xfrm>
              <a:off x="3831" y="11973"/>
              <a:ext cx="302" cy="282"/>
            </a:xfrm>
            <a:custGeom>
              <a:avLst/>
              <a:gdLst>
                <a:gd name="T0" fmla="*/ 0 w 302"/>
                <a:gd name="T1" fmla="*/ 0 h 226"/>
                <a:gd name="T2" fmla="*/ 0 w 302"/>
                <a:gd name="T3" fmla="*/ 1328 h 226"/>
                <a:gd name="T4" fmla="*/ 302 w 302"/>
                <a:gd name="T5" fmla="*/ 1328 h 226"/>
                <a:gd name="T6" fmla="*/ 0 60000 65536"/>
                <a:gd name="T7" fmla="*/ 0 60000 65536"/>
                <a:gd name="T8" fmla="*/ 0 60000 65536"/>
                <a:gd name="T9" fmla="*/ 0 w 302"/>
                <a:gd name="T10" fmla="*/ 0 h 226"/>
                <a:gd name="T11" fmla="*/ 302 w 302"/>
                <a:gd name="T12" fmla="*/ 226 h 226"/>
              </a:gdLst>
              <a:ahLst/>
              <a:cxnLst>
                <a:cxn ang="T6">
                  <a:pos x="T0" y="T1"/>
                </a:cxn>
                <a:cxn ang="T7">
                  <a:pos x="T2" y="T3"/>
                </a:cxn>
                <a:cxn ang="T8">
                  <a:pos x="T4" y="T5"/>
                </a:cxn>
              </a:cxnLst>
              <a:rect l="T9" t="T10" r="T11" b="T12"/>
              <a:pathLst>
                <a:path w="302" h="226">
                  <a:moveTo>
                    <a:pt x="0" y="0"/>
                  </a:moveTo>
                  <a:lnTo>
                    <a:pt x="0" y="226"/>
                  </a:lnTo>
                  <a:lnTo>
                    <a:pt x="302" y="226"/>
                  </a:lnTo>
                </a:path>
              </a:pathLst>
            </a:custGeom>
            <a:noFill/>
            <a:ln w="127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ru-RU"/>
            </a:p>
          </p:txBody>
        </p:sp>
        <p:grpSp>
          <p:nvGrpSpPr>
            <p:cNvPr id="31774" name="Group 91">
              <a:extLst>
                <a:ext uri="{FF2B5EF4-FFF2-40B4-BE49-F238E27FC236}">
                  <a16:creationId xmlns:a16="http://schemas.microsoft.com/office/drawing/2014/main" id="{A2CC685A-978C-4627-B341-90030C12534E}"/>
                </a:ext>
              </a:extLst>
            </p:cNvPr>
            <p:cNvGrpSpPr>
              <a:grpSpLocks/>
            </p:cNvGrpSpPr>
            <p:nvPr/>
          </p:nvGrpSpPr>
          <p:grpSpPr bwMode="auto">
            <a:xfrm>
              <a:off x="3788" y="12216"/>
              <a:ext cx="86" cy="86"/>
              <a:chOff x="5486" y="9472"/>
              <a:chExt cx="253" cy="253"/>
            </a:xfrm>
          </p:grpSpPr>
          <p:sp>
            <p:nvSpPr>
              <p:cNvPr id="31789" name="Rectangle 92">
                <a:extLst>
                  <a:ext uri="{FF2B5EF4-FFF2-40B4-BE49-F238E27FC236}">
                    <a16:creationId xmlns:a16="http://schemas.microsoft.com/office/drawing/2014/main" id="{126F4797-70DB-409A-B119-8794F869F395}"/>
                  </a:ext>
                </a:extLst>
              </p:cNvPr>
              <p:cNvSpPr>
                <a:spLocks noChangeArrowheads="1"/>
              </p:cNvSpPr>
              <p:nvPr/>
            </p:nvSpPr>
            <p:spPr bwMode="auto">
              <a:xfrm>
                <a:off x="5486" y="9472"/>
                <a:ext cx="253" cy="253"/>
              </a:xfrm>
              <a:prstGeom prst="rect">
                <a:avLst/>
              </a:prstGeom>
              <a:solidFill>
                <a:srgbClr val="FFFFFF"/>
              </a:solidFill>
              <a:ln w="6350" algn="ctr">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4400"/>
              </a:p>
            </p:txBody>
          </p:sp>
          <p:sp>
            <p:nvSpPr>
              <p:cNvPr id="31790" name="Line 93">
                <a:extLst>
                  <a:ext uri="{FF2B5EF4-FFF2-40B4-BE49-F238E27FC236}">
                    <a16:creationId xmlns:a16="http://schemas.microsoft.com/office/drawing/2014/main" id="{3CEAE2B4-DC40-458B-BEF4-BBA705B62316}"/>
                  </a:ext>
                </a:extLst>
              </p:cNvPr>
              <p:cNvSpPr>
                <a:spLocks noChangeShapeType="1"/>
              </p:cNvSpPr>
              <p:nvPr/>
            </p:nvSpPr>
            <p:spPr bwMode="auto">
              <a:xfrm>
                <a:off x="5538" y="9599"/>
                <a:ext cx="15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ru-RU"/>
              </a:p>
            </p:txBody>
          </p:sp>
        </p:grpSp>
        <p:grpSp>
          <p:nvGrpSpPr>
            <p:cNvPr id="31775" name="Group 94">
              <a:extLst>
                <a:ext uri="{FF2B5EF4-FFF2-40B4-BE49-F238E27FC236}">
                  <a16:creationId xmlns:a16="http://schemas.microsoft.com/office/drawing/2014/main" id="{952E8EB8-9595-4749-AF15-B2555FCC5CE9}"/>
                </a:ext>
              </a:extLst>
            </p:cNvPr>
            <p:cNvGrpSpPr>
              <a:grpSpLocks/>
            </p:cNvGrpSpPr>
            <p:nvPr/>
          </p:nvGrpSpPr>
          <p:grpSpPr bwMode="auto">
            <a:xfrm>
              <a:off x="4136" y="12139"/>
              <a:ext cx="1103" cy="222"/>
              <a:chOff x="3295" y="9105"/>
              <a:chExt cx="1103" cy="222"/>
            </a:xfrm>
          </p:grpSpPr>
          <p:grpSp>
            <p:nvGrpSpPr>
              <p:cNvPr id="31785" name="Group 95">
                <a:extLst>
                  <a:ext uri="{FF2B5EF4-FFF2-40B4-BE49-F238E27FC236}">
                    <a16:creationId xmlns:a16="http://schemas.microsoft.com/office/drawing/2014/main" id="{940957AF-F87A-42AA-AC5E-5CAB194220FE}"/>
                  </a:ext>
                </a:extLst>
              </p:cNvPr>
              <p:cNvGrpSpPr>
                <a:grpSpLocks/>
              </p:cNvGrpSpPr>
              <p:nvPr/>
            </p:nvGrpSpPr>
            <p:grpSpPr bwMode="auto">
              <a:xfrm>
                <a:off x="3295" y="9125"/>
                <a:ext cx="248" cy="183"/>
                <a:chOff x="5053" y="9007"/>
                <a:chExt cx="2093" cy="1542"/>
              </a:xfrm>
            </p:grpSpPr>
            <p:sp>
              <p:nvSpPr>
                <p:cNvPr id="31787" name="Freeform 96">
                  <a:extLst>
                    <a:ext uri="{FF2B5EF4-FFF2-40B4-BE49-F238E27FC236}">
                      <a16:creationId xmlns:a16="http://schemas.microsoft.com/office/drawing/2014/main" id="{DF03A946-7E11-4439-B2C6-014B549AB288}"/>
                    </a:ext>
                  </a:extLst>
                </p:cNvPr>
                <p:cNvSpPr>
                  <a:spLocks/>
                </p:cNvSpPr>
                <p:nvPr/>
              </p:nvSpPr>
              <p:spPr bwMode="auto">
                <a:xfrm>
                  <a:off x="5053" y="9007"/>
                  <a:ext cx="1791" cy="1542"/>
                </a:xfrm>
                <a:custGeom>
                  <a:avLst/>
                  <a:gdLst>
                    <a:gd name="T0" fmla="*/ 7 w 1791"/>
                    <a:gd name="T1" fmla="*/ 1537 h 1542"/>
                    <a:gd name="T2" fmla="*/ 0 w 1791"/>
                    <a:gd name="T3" fmla="*/ 113 h 1542"/>
                    <a:gd name="T4" fmla="*/ 81 w 1791"/>
                    <a:gd name="T5" fmla="*/ 11 h 1542"/>
                    <a:gd name="T6" fmla="*/ 697 w 1791"/>
                    <a:gd name="T7" fmla="*/ 15 h 1542"/>
                    <a:gd name="T8" fmla="*/ 735 w 1791"/>
                    <a:gd name="T9" fmla="*/ 166 h 1542"/>
                    <a:gd name="T10" fmla="*/ 1780 w 1791"/>
                    <a:gd name="T11" fmla="*/ 166 h 1542"/>
                    <a:gd name="T12" fmla="*/ 1791 w 1791"/>
                    <a:gd name="T13" fmla="*/ 1542 h 1542"/>
                    <a:gd name="T14" fmla="*/ 7 w 1791"/>
                    <a:gd name="T15" fmla="*/ 1537 h 1542"/>
                    <a:gd name="T16" fmla="*/ 0 60000 65536"/>
                    <a:gd name="T17" fmla="*/ 0 60000 65536"/>
                    <a:gd name="T18" fmla="*/ 0 60000 65536"/>
                    <a:gd name="T19" fmla="*/ 0 60000 65536"/>
                    <a:gd name="T20" fmla="*/ 0 60000 65536"/>
                    <a:gd name="T21" fmla="*/ 0 60000 65536"/>
                    <a:gd name="T22" fmla="*/ 0 60000 65536"/>
                    <a:gd name="T23" fmla="*/ 0 60000 65536"/>
                    <a:gd name="T24" fmla="*/ 0 w 1791"/>
                    <a:gd name="T25" fmla="*/ 0 h 1542"/>
                    <a:gd name="T26" fmla="*/ 1791 w 1791"/>
                    <a:gd name="T27" fmla="*/ 1542 h 15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91" h="1542">
                      <a:moveTo>
                        <a:pt x="7" y="1537"/>
                      </a:moveTo>
                      <a:cubicBezTo>
                        <a:pt x="11" y="938"/>
                        <a:pt x="0" y="846"/>
                        <a:pt x="0" y="113"/>
                      </a:cubicBezTo>
                      <a:cubicBezTo>
                        <a:pt x="6" y="0"/>
                        <a:pt x="81" y="11"/>
                        <a:pt x="81" y="11"/>
                      </a:cubicBezTo>
                      <a:lnTo>
                        <a:pt x="697" y="15"/>
                      </a:lnTo>
                      <a:lnTo>
                        <a:pt x="735" y="166"/>
                      </a:lnTo>
                      <a:lnTo>
                        <a:pt x="1780" y="166"/>
                      </a:lnTo>
                      <a:lnTo>
                        <a:pt x="1791" y="1542"/>
                      </a:lnTo>
                      <a:cubicBezTo>
                        <a:pt x="1791" y="1542"/>
                        <a:pt x="7" y="1537"/>
                        <a:pt x="7" y="1537"/>
                      </a:cubicBezTo>
                      <a:close/>
                    </a:path>
                  </a:pathLst>
                </a:custGeom>
                <a:gradFill rotWithShape="1">
                  <a:gsLst>
                    <a:gs pos="0">
                      <a:srgbClr val="FFCC00"/>
                    </a:gs>
                    <a:gs pos="100000">
                      <a:srgbClr val="FFFF99"/>
                    </a:gs>
                  </a:gsLst>
                  <a:lin ang="5400000" scaled="1"/>
                </a:gradFill>
                <a:ln w="12700">
                  <a:solidFill>
                    <a:srgbClr val="C98703"/>
                  </a:solidFill>
                  <a:round/>
                  <a:headEnd/>
                  <a:tailEnd/>
                </a:ln>
              </p:spPr>
              <p:txBody>
                <a:bodyPr lIns="0" tIns="0" rIns="0" bIns="0"/>
                <a:lstStyle/>
                <a:p>
                  <a:endParaRPr lang="ru-RU"/>
                </a:p>
              </p:txBody>
            </p:sp>
            <p:sp>
              <p:nvSpPr>
                <p:cNvPr id="31788" name="Freeform 97">
                  <a:extLst>
                    <a:ext uri="{FF2B5EF4-FFF2-40B4-BE49-F238E27FC236}">
                      <a16:creationId xmlns:a16="http://schemas.microsoft.com/office/drawing/2014/main" id="{B65233A2-83DB-43C5-AF83-8B47AFE478BC}"/>
                    </a:ext>
                  </a:extLst>
                </p:cNvPr>
                <p:cNvSpPr>
                  <a:spLocks/>
                </p:cNvSpPr>
                <p:nvPr/>
              </p:nvSpPr>
              <p:spPr bwMode="auto">
                <a:xfrm>
                  <a:off x="5060" y="9493"/>
                  <a:ext cx="2086" cy="1056"/>
                </a:xfrm>
                <a:custGeom>
                  <a:avLst/>
                  <a:gdLst>
                    <a:gd name="T0" fmla="*/ 0 w 2086"/>
                    <a:gd name="T1" fmla="*/ 1035 h 1056"/>
                    <a:gd name="T2" fmla="*/ 296 w 2086"/>
                    <a:gd name="T3" fmla="*/ 232 h 1056"/>
                    <a:gd name="T4" fmla="*/ 803 w 2086"/>
                    <a:gd name="T5" fmla="*/ 232 h 1056"/>
                    <a:gd name="T6" fmla="*/ 1019 w 2086"/>
                    <a:gd name="T7" fmla="*/ 0 h 1056"/>
                    <a:gd name="T8" fmla="*/ 1989 w 2086"/>
                    <a:gd name="T9" fmla="*/ 0 h 1056"/>
                    <a:gd name="T10" fmla="*/ 2081 w 2086"/>
                    <a:gd name="T11" fmla="*/ 114 h 1056"/>
                    <a:gd name="T12" fmla="*/ 1779 w 2086"/>
                    <a:gd name="T13" fmla="*/ 1056 h 1056"/>
                    <a:gd name="T14" fmla="*/ 43 w 2086"/>
                    <a:gd name="T15" fmla="*/ 1051 h 1056"/>
                    <a:gd name="T16" fmla="*/ 0 w 2086"/>
                    <a:gd name="T17" fmla="*/ 1035 h 10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86"/>
                    <a:gd name="T28" fmla="*/ 0 h 1056"/>
                    <a:gd name="T29" fmla="*/ 2086 w 2086"/>
                    <a:gd name="T30" fmla="*/ 1056 h 10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86" h="1056">
                      <a:moveTo>
                        <a:pt x="0" y="1035"/>
                      </a:moveTo>
                      <a:lnTo>
                        <a:pt x="296" y="232"/>
                      </a:lnTo>
                      <a:lnTo>
                        <a:pt x="803" y="232"/>
                      </a:lnTo>
                      <a:lnTo>
                        <a:pt x="1019" y="0"/>
                      </a:lnTo>
                      <a:lnTo>
                        <a:pt x="1989" y="0"/>
                      </a:lnTo>
                      <a:cubicBezTo>
                        <a:pt x="1989" y="0"/>
                        <a:pt x="2086" y="15"/>
                        <a:pt x="2081" y="114"/>
                      </a:cubicBezTo>
                      <a:cubicBezTo>
                        <a:pt x="1930" y="585"/>
                        <a:pt x="1779" y="1056"/>
                        <a:pt x="1779" y="1056"/>
                      </a:cubicBezTo>
                      <a:lnTo>
                        <a:pt x="43" y="1051"/>
                      </a:lnTo>
                      <a:lnTo>
                        <a:pt x="0" y="1035"/>
                      </a:lnTo>
                      <a:close/>
                    </a:path>
                  </a:pathLst>
                </a:custGeom>
                <a:gradFill rotWithShape="1">
                  <a:gsLst>
                    <a:gs pos="0">
                      <a:srgbClr val="FFCC00"/>
                    </a:gs>
                    <a:gs pos="100000">
                      <a:srgbClr val="FFFF99"/>
                    </a:gs>
                  </a:gsLst>
                  <a:lin ang="5400000" scaled="1"/>
                </a:gradFill>
                <a:ln w="12700">
                  <a:solidFill>
                    <a:srgbClr val="C98703"/>
                  </a:solidFill>
                  <a:round/>
                  <a:headEnd/>
                  <a:tailEnd/>
                </a:ln>
              </p:spPr>
              <p:txBody>
                <a:bodyPr lIns="0" tIns="0" rIns="0" bIns="0"/>
                <a:lstStyle/>
                <a:p>
                  <a:endParaRPr lang="ru-RU"/>
                </a:p>
              </p:txBody>
            </p:sp>
          </p:grpSp>
          <p:sp>
            <p:nvSpPr>
              <p:cNvPr id="31786" name="Rectangle 98">
                <a:extLst>
                  <a:ext uri="{FF2B5EF4-FFF2-40B4-BE49-F238E27FC236}">
                    <a16:creationId xmlns:a16="http://schemas.microsoft.com/office/drawing/2014/main" id="{0F62AAB8-7060-4C59-B50F-2F06E014603A}"/>
                  </a:ext>
                </a:extLst>
              </p:cNvPr>
              <p:cNvSpPr>
                <a:spLocks noChangeArrowheads="1"/>
              </p:cNvSpPr>
              <p:nvPr/>
            </p:nvSpPr>
            <p:spPr bwMode="auto">
              <a:xfrm>
                <a:off x="3593" y="9105"/>
                <a:ext cx="8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spcAft>
                    <a:spcPts val="1000"/>
                  </a:spcAft>
                  <a:buFontTx/>
                  <a:buNone/>
                </a:pPr>
                <a:r>
                  <a:rPr lang="ru-RU" altLang="ru-RU" sz="2000" b="1">
                    <a:latin typeface="Courier New" panose="02070309020205020404" pitchFamily="49" charset="0"/>
                  </a:rPr>
                  <a:t>before</a:t>
                </a:r>
                <a:endParaRPr lang="ru-RU" altLang="ru-RU" sz="4400"/>
              </a:p>
            </p:txBody>
          </p:sp>
        </p:grpSp>
        <p:grpSp>
          <p:nvGrpSpPr>
            <p:cNvPr id="31776" name="Group 99">
              <a:extLst>
                <a:ext uri="{FF2B5EF4-FFF2-40B4-BE49-F238E27FC236}">
                  <a16:creationId xmlns:a16="http://schemas.microsoft.com/office/drawing/2014/main" id="{2D17212F-F0B8-4F29-98FF-42268263D669}"/>
                </a:ext>
              </a:extLst>
            </p:cNvPr>
            <p:cNvGrpSpPr>
              <a:grpSpLocks/>
            </p:cNvGrpSpPr>
            <p:nvPr/>
          </p:nvGrpSpPr>
          <p:grpSpPr bwMode="auto">
            <a:xfrm>
              <a:off x="4577" y="12449"/>
              <a:ext cx="1458" cy="222"/>
              <a:chOff x="3726" y="9411"/>
              <a:chExt cx="1458" cy="222"/>
            </a:xfrm>
          </p:grpSpPr>
          <p:grpSp>
            <p:nvGrpSpPr>
              <p:cNvPr id="31778" name="Group 100">
                <a:extLst>
                  <a:ext uri="{FF2B5EF4-FFF2-40B4-BE49-F238E27FC236}">
                    <a16:creationId xmlns:a16="http://schemas.microsoft.com/office/drawing/2014/main" id="{D9B9294B-A138-44C6-B674-EB735412E7C2}"/>
                  </a:ext>
                </a:extLst>
              </p:cNvPr>
              <p:cNvGrpSpPr>
                <a:grpSpLocks/>
              </p:cNvGrpSpPr>
              <p:nvPr/>
            </p:nvGrpSpPr>
            <p:grpSpPr bwMode="auto">
              <a:xfrm>
                <a:off x="3726" y="9423"/>
                <a:ext cx="168" cy="209"/>
                <a:chOff x="3726" y="9423"/>
                <a:chExt cx="168" cy="209"/>
              </a:xfrm>
            </p:grpSpPr>
            <p:sp>
              <p:nvSpPr>
                <p:cNvPr id="31780" name="Freeform 101">
                  <a:extLst>
                    <a:ext uri="{FF2B5EF4-FFF2-40B4-BE49-F238E27FC236}">
                      <a16:creationId xmlns:a16="http://schemas.microsoft.com/office/drawing/2014/main" id="{50336D52-FE1B-4F8B-9E88-179EABB3CF33}"/>
                    </a:ext>
                  </a:extLst>
                </p:cNvPr>
                <p:cNvSpPr>
                  <a:spLocks/>
                </p:cNvSpPr>
                <p:nvPr/>
              </p:nvSpPr>
              <p:spPr bwMode="auto">
                <a:xfrm>
                  <a:off x="3726" y="9423"/>
                  <a:ext cx="168" cy="209"/>
                </a:xfrm>
                <a:custGeom>
                  <a:avLst/>
                  <a:gdLst>
                    <a:gd name="T0" fmla="*/ 0 w 239"/>
                    <a:gd name="T1" fmla="*/ 33 h 272"/>
                    <a:gd name="T2" fmla="*/ 0 w 239"/>
                    <a:gd name="T3" fmla="*/ 0 h 272"/>
                    <a:gd name="T4" fmla="*/ 11 w 239"/>
                    <a:gd name="T5" fmla="*/ 0 h 272"/>
                    <a:gd name="T6" fmla="*/ 14 w 239"/>
                    <a:gd name="T7" fmla="*/ 7 h 272"/>
                    <a:gd name="T8" fmla="*/ 14 w 239"/>
                    <a:gd name="T9" fmla="*/ 33 h 272"/>
                    <a:gd name="T10" fmla="*/ 0 w 239"/>
                    <a:gd name="T11" fmla="*/ 33 h 272"/>
                    <a:gd name="T12" fmla="*/ 0 60000 65536"/>
                    <a:gd name="T13" fmla="*/ 0 60000 65536"/>
                    <a:gd name="T14" fmla="*/ 0 60000 65536"/>
                    <a:gd name="T15" fmla="*/ 0 60000 65536"/>
                    <a:gd name="T16" fmla="*/ 0 60000 65536"/>
                    <a:gd name="T17" fmla="*/ 0 60000 65536"/>
                    <a:gd name="T18" fmla="*/ 0 w 239"/>
                    <a:gd name="T19" fmla="*/ 0 h 272"/>
                    <a:gd name="T20" fmla="*/ 239 w 239"/>
                    <a:gd name="T21" fmla="*/ 272 h 272"/>
                  </a:gdLst>
                  <a:ahLst/>
                  <a:cxnLst>
                    <a:cxn ang="T12">
                      <a:pos x="T0" y="T1"/>
                    </a:cxn>
                    <a:cxn ang="T13">
                      <a:pos x="T2" y="T3"/>
                    </a:cxn>
                    <a:cxn ang="T14">
                      <a:pos x="T4" y="T5"/>
                    </a:cxn>
                    <a:cxn ang="T15">
                      <a:pos x="T6" y="T7"/>
                    </a:cxn>
                    <a:cxn ang="T16">
                      <a:pos x="T8" y="T9"/>
                    </a:cxn>
                    <a:cxn ang="T17">
                      <a:pos x="T10" y="T11"/>
                    </a:cxn>
                  </a:cxnLst>
                  <a:rect l="T18" t="T19" r="T20" b="T21"/>
                  <a:pathLst>
                    <a:path w="239" h="272">
                      <a:moveTo>
                        <a:pt x="0" y="272"/>
                      </a:moveTo>
                      <a:lnTo>
                        <a:pt x="0" y="0"/>
                      </a:lnTo>
                      <a:lnTo>
                        <a:pt x="184" y="0"/>
                      </a:lnTo>
                      <a:lnTo>
                        <a:pt x="239" y="55"/>
                      </a:lnTo>
                      <a:lnTo>
                        <a:pt x="239" y="272"/>
                      </a:lnTo>
                      <a:lnTo>
                        <a:pt x="0" y="272"/>
                      </a:lnTo>
                      <a:close/>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ru-RU"/>
                </a:p>
              </p:txBody>
            </p:sp>
            <p:sp>
              <p:nvSpPr>
                <p:cNvPr id="31781" name="Line 102">
                  <a:extLst>
                    <a:ext uri="{FF2B5EF4-FFF2-40B4-BE49-F238E27FC236}">
                      <a16:creationId xmlns:a16="http://schemas.microsoft.com/office/drawing/2014/main" id="{217053A1-BC87-4787-9AF9-317768A6C0BD}"/>
                    </a:ext>
                  </a:extLst>
                </p:cNvPr>
                <p:cNvSpPr>
                  <a:spLocks noChangeShapeType="1"/>
                </p:cNvSpPr>
                <p:nvPr/>
              </p:nvSpPr>
              <p:spPr bwMode="auto">
                <a:xfrm>
                  <a:off x="3756" y="9471"/>
                  <a:ext cx="9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ru-RU"/>
                </a:p>
              </p:txBody>
            </p:sp>
            <p:sp>
              <p:nvSpPr>
                <p:cNvPr id="31782" name="Line 103">
                  <a:extLst>
                    <a:ext uri="{FF2B5EF4-FFF2-40B4-BE49-F238E27FC236}">
                      <a16:creationId xmlns:a16="http://schemas.microsoft.com/office/drawing/2014/main" id="{69933C2C-E834-472C-BF10-C58BE088F916}"/>
                    </a:ext>
                  </a:extLst>
                </p:cNvPr>
                <p:cNvSpPr>
                  <a:spLocks noChangeShapeType="1"/>
                </p:cNvSpPr>
                <p:nvPr/>
              </p:nvSpPr>
              <p:spPr bwMode="auto">
                <a:xfrm>
                  <a:off x="3756" y="9510"/>
                  <a:ext cx="9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ru-RU"/>
                </a:p>
              </p:txBody>
            </p:sp>
            <p:sp>
              <p:nvSpPr>
                <p:cNvPr id="31783" name="Line 104">
                  <a:extLst>
                    <a:ext uri="{FF2B5EF4-FFF2-40B4-BE49-F238E27FC236}">
                      <a16:creationId xmlns:a16="http://schemas.microsoft.com/office/drawing/2014/main" id="{62A1CC81-4C86-4D3E-A8FB-9400E508FA1B}"/>
                    </a:ext>
                  </a:extLst>
                </p:cNvPr>
                <p:cNvSpPr>
                  <a:spLocks noChangeShapeType="1"/>
                </p:cNvSpPr>
                <p:nvPr/>
              </p:nvSpPr>
              <p:spPr bwMode="auto">
                <a:xfrm>
                  <a:off x="3756" y="9549"/>
                  <a:ext cx="9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ru-RU"/>
                </a:p>
              </p:txBody>
            </p:sp>
            <p:sp>
              <p:nvSpPr>
                <p:cNvPr id="31784" name="Line 105">
                  <a:extLst>
                    <a:ext uri="{FF2B5EF4-FFF2-40B4-BE49-F238E27FC236}">
                      <a16:creationId xmlns:a16="http://schemas.microsoft.com/office/drawing/2014/main" id="{E2D3094A-7A08-4403-95ED-F0B9ABCD3A6B}"/>
                    </a:ext>
                  </a:extLst>
                </p:cNvPr>
                <p:cNvSpPr>
                  <a:spLocks noChangeShapeType="1"/>
                </p:cNvSpPr>
                <p:nvPr/>
              </p:nvSpPr>
              <p:spPr bwMode="auto">
                <a:xfrm>
                  <a:off x="3756" y="9588"/>
                  <a:ext cx="9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ru-RU"/>
                </a:p>
              </p:txBody>
            </p:sp>
          </p:grpSp>
          <p:sp>
            <p:nvSpPr>
              <p:cNvPr id="31779" name="Rectangle 106">
                <a:extLst>
                  <a:ext uri="{FF2B5EF4-FFF2-40B4-BE49-F238E27FC236}">
                    <a16:creationId xmlns:a16="http://schemas.microsoft.com/office/drawing/2014/main" id="{0A5D3E6D-9BAA-4F71-9ECC-9F45B36B0281}"/>
                  </a:ext>
                </a:extLst>
              </p:cNvPr>
              <p:cNvSpPr>
                <a:spLocks noChangeArrowheads="1"/>
              </p:cNvSpPr>
              <p:nvPr/>
            </p:nvSpPr>
            <p:spPr bwMode="auto">
              <a:xfrm>
                <a:off x="3949" y="9411"/>
                <a:ext cx="123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spcAft>
                    <a:spcPts val="1000"/>
                  </a:spcAft>
                  <a:buFontTx/>
                  <a:buNone/>
                </a:pPr>
                <a:r>
                  <a:rPr lang="ru-RU" altLang="ru-RU" sz="2000" b="1">
                    <a:latin typeface="Courier New" panose="02070309020205020404" pitchFamily="49" charset="0"/>
                  </a:rPr>
                  <a:t>before.htm</a:t>
                </a:r>
                <a:endParaRPr lang="ru-RU" altLang="ru-RU" sz="4400"/>
              </a:p>
            </p:txBody>
          </p:sp>
        </p:grpSp>
        <p:sp>
          <p:nvSpPr>
            <p:cNvPr id="31777" name="Freeform 107">
              <a:extLst>
                <a:ext uri="{FF2B5EF4-FFF2-40B4-BE49-F238E27FC236}">
                  <a16:creationId xmlns:a16="http://schemas.microsoft.com/office/drawing/2014/main" id="{C4145300-088A-4399-BD1B-1E48118AFEC5}"/>
                </a:ext>
              </a:extLst>
            </p:cNvPr>
            <p:cNvSpPr>
              <a:spLocks/>
            </p:cNvSpPr>
            <p:nvPr/>
          </p:nvSpPr>
          <p:spPr bwMode="auto">
            <a:xfrm>
              <a:off x="4242" y="12347"/>
              <a:ext cx="302" cy="226"/>
            </a:xfrm>
            <a:custGeom>
              <a:avLst/>
              <a:gdLst>
                <a:gd name="T0" fmla="*/ 0 w 302"/>
                <a:gd name="T1" fmla="*/ 0 h 226"/>
                <a:gd name="T2" fmla="*/ 0 w 302"/>
                <a:gd name="T3" fmla="*/ 226 h 226"/>
                <a:gd name="T4" fmla="*/ 302 w 302"/>
                <a:gd name="T5" fmla="*/ 226 h 226"/>
                <a:gd name="T6" fmla="*/ 0 60000 65536"/>
                <a:gd name="T7" fmla="*/ 0 60000 65536"/>
                <a:gd name="T8" fmla="*/ 0 60000 65536"/>
                <a:gd name="T9" fmla="*/ 0 w 302"/>
                <a:gd name="T10" fmla="*/ 0 h 226"/>
                <a:gd name="T11" fmla="*/ 302 w 302"/>
                <a:gd name="T12" fmla="*/ 226 h 226"/>
              </a:gdLst>
              <a:ahLst/>
              <a:cxnLst>
                <a:cxn ang="T6">
                  <a:pos x="T0" y="T1"/>
                </a:cxn>
                <a:cxn ang="T7">
                  <a:pos x="T2" y="T3"/>
                </a:cxn>
                <a:cxn ang="T8">
                  <a:pos x="T4" y="T5"/>
                </a:cxn>
              </a:cxnLst>
              <a:rect l="T9" t="T10" r="T11" b="T12"/>
              <a:pathLst>
                <a:path w="302" h="226">
                  <a:moveTo>
                    <a:pt x="0" y="0"/>
                  </a:moveTo>
                  <a:lnTo>
                    <a:pt x="0" y="226"/>
                  </a:lnTo>
                  <a:lnTo>
                    <a:pt x="302" y="226"/>
                  </a:lnTo>
                </a:path>
              </a:pathLst>
            </a:custGeom>
            <a:noFill/>
            <a:ln w="127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ru-RU"/>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2" name="Picture 4">
            <a:extLst>
              <a:ext uri="{FF2B5EF4-FFF2-40B4-BE49-F238E27FC236}">
                <a16:creationId xmlns:a16="http://schemas.microsoft.com/office/drawing/2014/main" id="{201F7544-E069-48BA-8889-017023000A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12" t="18552" r="1225" b="4398"/>
          <a:stretch>
            <a:fillRect/>
          </a:stretch>
        </p:blipFill>
        <p:spPr bwMode="auto">
          <a:xfrm>
            <a:off x="425450" y="868363"/>
            <a:ext cx="28336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
        <p:nvSpPr>
          <p:cNvPr id="32771" name="Заголовок 1">
            <a:extLst>
              <a:ext uri="{FF2B5EF4-FFF2-40B4-BE49-F238E27FC236}">
                <a16:creationId xmlns:a16="http://schemas.microsoft.com/office/drawing/2014/main" id="{C4E7EC46-3EA4-40D1-8DDF-C53874C0E071}"/>
              </a:ext>
            </a:extLst>
          </p:cNvPr>
          <p:cNvSpPr>
            <a:spLocks noGrp="1"/>
          </p:cNvSpPr>
          <p:nvPr>
            <p:ph type="title"/>
          </p:nvPr>
        </p:nvSpPr>
        <p:spPr>
          <a:xfrm>
            <a:off x="311150" y="301625"/>
            <a:ext cx="8375650" cy="471488"/>
          </a:xfrm>
        </p:spPr>
        <p:txBody>
          <a:bodyPr/>
          <a:lstStyle/>
          <a:p>
            <a:r>
              <a:rPr lang="ru-RU" altLang="ru-RU"/>
              <a:t>Метки внутри документов</a:t>
            </a:r>
          </a:p>
        </p:txBody>
      </p:sp>
      <p:sp>
        <p:nvSpPr>
          <p:cNvPr id="32772" name="Номер слайда 2">
            <a:extLst>
              <a:ext uri="{FF2B5EF4-FFF2-40B4-BE49-F238E27FC236}">
                <a16:creationId xmlns:a16="http://schemas.microsoft.com/office/drawing/2014/main" id="{F574F21E-0E5B-4B69-90D7-F56B9EDD920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3BAC58B-83CB-4CAE-B03A-0AA52CDF909F}" type="slidenum">
              <a:rPr lang="ru-RU" altLang="ru-RU" sz="1400"/>
              <a:pPr>
                <a:spcBef>
                  <a:spcPct val="0"/>
                </a:spcBef>
                <a:buFontTx/>
                <a:buNone/>
              </a:pPr>
              <a:t>27</a:t>
            </a:fld>
            <a:endParaRPr lang="ru-RU" altLang="ru-RU" sz="1400"/>
          </a:p>
        </p:txBody>
      </p:sp>
      <p:sp>
        <p:nvSpPr>
          <p:cNvPr id="32773" name="Rectangle 2">
            <a:extLst>
              <a:ext uri="{FF2B5EF4-FFF2-40B4-BE49-F238E27FC236}">
                <a16:creationId xmlns:a16="http://schemas.microsoft.com/office/drawing/2014/main" id="{6444F716-559B-48A7-B941-4D432CA9560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104449" name="Text Box 1">
            <a:extLst>
              <a:ext uri="{FF2B5EF4-FFF2-40B4-BE49-F238E27FC236}">
                <a16:creationId xmlns:a16="http://schemas.microsoft.com/office/drawing/2014/main" id="{C45F3EB0-DDB7-4697-9430-8EF407B96BE4}"/>
              </a:ext>
            </a:extLst>
          </p:cNvPr>
          <p:cNvSpPr txBox="1">
            <a:spLocks noChangeArrowheads="1"/>
          </p:cNvSpPr>
          <p:nvPr/>
        </p:nvSpPr>
        <p:spPr bwMode="auto">
          <a:xfrm>
            <a:off x="3398838" y="885825"/>
            <a:ext cx="5346700" cy="3767138"/>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rIns="0"/>
          <a:lstStyle/>
          <a:p>
            <a:pPr>
              <a:defRPr/>
            </a:pPr>
            <a:r>
              <a:rPr lang="ru-RU" sz="2400" b="1">
                <a:latin typeface="Courier New" pitchFamily="49" charset="0"/>
                <a:ea typeface="Times New Roman" pitchFamily="18" charset="0"/>
                <a:cs typeface="Courier New" pitchFamily="49" charset="0"/>
              </a:rPr>
              <a:t>Там в лесу живет </a:t>
            </a:r>
          </a:p>
          <a:p>
            <a:pPr>
              <a:defRPr/>
            </a:pPr>
            <a:r>
              <a:rPr lang="en-US" sz="2400" b="1">
                <a:latin typeface="Courier New" pitchFamily="49" charset="0"/>
                <a:ea typeface="Times New Roman" pitchFamily="18" charset="0"/>
                <a:cs typeface="Courier New" pitchFamily="49" charset="0"/>
              </a:rPr>
              <a:t>&lt;a href=</a:t>
            </a:r>
            <a:r>
              <a:rPr lang="en-US" sz="2400" b="1">
                <a:solidFill>
                  <a:srgbClr val="0000FF"/>
                </a:solidFill>
                <a:latin typeface="Courier New" pitchFamily="49" charset="0"/>
                <a:ea typeface="Times New Roman" pitchFamily="18" charset="0"/>
                <a:cs typeface="Courier New" pitchFamily="49" charset="0"/>
              </a:rPr>
              <a:t>"</a:t>
            </a:r>
            <a:r>
              <a:rPr lang="en-US" sz="2400" b="1">
                <a:solidFill>
                  <a:srgbClr val="FF0000"/>
                </a:solidFill>
                <a:latin typeface="Courier New" pitchFamily="49" charset="0"/>
                <a:ea typeface="Times New Roman" pitchFamily="18" charset="0"/>
                <a:cs typeface="Courier New" pitchFamily="49" charset="0"/>
              </a:rPr>
              <a:t>#</a:t>
            </a:r>
            <a:r>
              <a:rPr lang="en-US" sz="2400" b="1">
                <a:solidFill>
                  <a:srgbClr val="0000FF"/>
                </a:solidFill>
                <a:latin typeface="Courier New" pitchFamily="49" charset="0"/>
                <a:ea typeface="Times New Roman" pitchFamily="18" charset="0"/>
                <a:cs typeface="Courier New" pitchFamily="49" charset="0"/>
              </a:rPr>
              <a:t>bear"</a:t>
            </a:r>
            <a:r>
              <a:rPr lang="en-US" sz="2400" b="1">
                <a:latin typeface="Courier New" pitchFamily="49" charset="0"/>
                <a:ea typeface="Times New Roman" pitchFamily="18" charset="0"/>
                <a:cs typeface="Courier New" pitchFamily="49" charset="0"/>
              </a:rPr>
              <a:t>&gt;</a:t>
            </a:r>
            <a:r>
              <a:rPr lang="ru-RU" sz="2400" b="1">
                <a:latin typeface="Courier New" pitchFamily="49" charset="0"/>
                <a:ea typeface="Times New Roman" pitchFamily="18" charset="0"/>
                <a:cs typeface="Courier New" pitchFamily="49" charset="0"/>
              </a:rPr>
              <a:t>медведь</a:t>
            </a:r>
            <a:r>
              <a:rPr lang="en-US" sz="2400" b="1">
                <a:latin typeface="Courier New" pitchFamily="49" charset="0"/>
                <a:ea typeface="Times New Roman" pitchFamily="18" charset="0"/>
                <a:cs typeface="Courier New" pitchFamily="49" charset="0"/>
              </a:rPr>
              <a:t>&lt;/a&gt;</a:t>
            </a:r>
            <a:r>
              <a:rPr lang="ru-RU" sz="2400" b="1">
                <a:latin typeface="Courier New" pitchFamily="49" charset="0"/>
                <a:ea typeface="Times New Roman" pitchFamily="18" charset="0"/>
                <a:cs typeface="Courier New" pitchFamily="49" charset="0"/>
              </a:rPr>
              <a:t>.</a:t>
            </a:r>
            <a:endParaRPr lang="en-US" sz="2400" b="1">
              <a:latin typeface="Courier New" pitchFamily="49" charset="0"/>
              <a:ea typeface="Times New Roman" pitchFamily="18" charset="0"/>
              <a:cs typeface="Courier New" pitchFamily="49" charset="0"/>
            </a:endParaRPr>
          </a:p>
          <a:p>
            <a:pPr>
              <a:defRPr/>
            </a:pPr>
            <a:r>
              <a:rPr lang="en-US" sz="2400" b="1">
                <a:latin typeface="Courier New" pitchFamily="49" charset="0"/>
                <a:ea typeface="Times New Roman" pitchFamily="18" charset="0"/>
                <a:cs typeface="Courier New" pitchFamily="49" charset="0"/>
              </a:rPr>
              <a:t>...</a:t>
            </a:r>
            <a:endParaRPr lang="ru-RU" sz="2400" b="1">
              <a:latin typeface="Courier New" pitchFamily="49" charset="0"/>
              <a:ea typeface="Times New Roman" pitchFamily="18" charset="0"/>
              <a:cs typeface="Courier New" pitchFamily="49" charset="0"/>
            </a:endParaRPr>
          </a:p>
          <a:p>
            <a:pPr>
              <a:defRPr/>
            </a:pPr>
            <a:r>
              <a:rPr lang="en-US" sz="2400" b="1">
                <a:latin typeface="Courier New" pitchFamily="49" charset="0"/>
                <a:ea typeface="Times New Roman" pitchFamily="18" charset="0"/>
                <a:cs typeface="Courier New" pitchFamily="49" charset="0"/>
              </a:rPr>
              <a:t>...</a:t>
            </a:r>
            <a:endParaRPr lang="ru-RU" sz="2400" b="1">
              <a:latin typeface="Courier New" pitchFamily="49" charset="0"/>
              <a:ea typeface="Times New Roman" pitchFamily="18" charset="0"/>
              <a:cs typeface="Courier New" pitchFamily="49" charset="0"/>
            </a:endParaRPr>
          </a:p>
          <a:p>
            <a:pPr>
              <a:defRPr/>
            </a:pPr>
            <a:r>
              <a:rPr lang="en-US" sz="2400" b="1">
                <a:latin typeface="Courier New" pitchFamily="49" charset="0"/>
                <a:ea typeface="Times New Roman" pitchFamily="18" charset="0"/>
                <a:cs typeface="Courier New" pitchFamily="49" charset="0"/>
              </a:rPr>
              <a:t>...</a:t>
            </a:r>
            <a:endParaRPr lang="ru-RU" sz="2400" b="1">
              <a:latin typeface="Courier New" pitchFamily="49" charset="0"/>
              <a:ea typeface="Times New Roman" pitchFamily="18" charset="0"/>
              <a:cs typeface="Courier New" pitchFamily="49" charset="0"/>
            </a:endParaRPr>
          </a:p>
          <a:p>
            <a:pPr>
              <a:defRPr/>
            </a:pPr>
            <a:r>
              <a:rPr lang="en-US" sz="2400" b="1">
                <a:latin typeface="Courier New" pitchFamily="49" charset="0"/>
                <a:ea typeface="Times New Roman" pitchFamily="18" charset="0"/>
                <a:cs typeface="Courier New" pitchFamily="49" charset="0"/>
              </a:rPr>
              <a:t>&lt;a </a:t>
            </a:r>
            <a:r>
              <a:rPr lang="en-US" sz="2400" b="1">
                <a:solidFill>
                  <a:srgbClr val="FF0000"/>
                </a:solidFill>
                <a:latin typeface="Courier New" pitchFamily="49" charset="0"/>
                <a:ea typeface="Times New Roman" pitchFamily="18" charset="0"/>
                <a:cs typeface="Courier New" pitchFamily="49" charset="0"/>
              </a:rPr>
              <a:t>name</a:t>
            </a:r>
            <a:r>
              <a:rPr lang="en-US" sz="2400" b="1">
                <a:latin typeface="Courier New" pitchFamily="49" charset="0"/>
                <a:ea typeface="Times New Roman" pitchFamily="18" charset="0"/>
                <a:cs typeface="Courier New" pitchFamily="49" charset="0"/>
              </a:rPr>
              <a:t>=</a:t>
            </a:r>
            <a:r>
              <a:rPr lang="en-US" sz="2400" b="1">
                <a:solidFill>
                  <a:srgbClr val="0000FF"/>
                </a:solidFill>
                <a:latin typeface="Courier New" pitchFamily="49" charset="0"/>
                <a:ea typeface="Times New Roman" pitchFamily="18" charset="0"/>
                <a:cs typeface="Courier New" pitchFamily="49" charset="0"/>
              </a:rPr>
              <a:t>"bear"</a:t>
            </a:r>
            <a:r>
              <a:rPr lang="en-US" sz="2400" b="1">
                <a:latin typeface="Courier New" pitchFamily="49" charset="0"/>
                <a:ea typeface="Times New Roman" pitchFamily="18" charset="0"/>
                <a:cs typeface="Courier New" pitchFamily="49" charset="0"/>
              </a:rPr>
              <a:t>&gt;&lt;/a&gt;</a:t>
            </a:r>
            <a:endParaRPr lang="ru-RU" sz="2400" b="1">
              <a:latin typeface="Courier New" pitchFamily="49" charset="0"/>
              <a:ea typeface="Times New Roman" pitchFamily="18" charset="0"/>
              <a:cs typeface="Courier New" pitchFamily="49" charset="0"/>
            </a:endParaRPr>
          </a:p>
          <a:p>
            <a:pPr>
              <a:defRPr/>
            </a:pPr>
            <a:r>
              <a:rPr lang="en-US" sz="2400" b="1">
                <a:latin typeface="Courier New" pitchFamily="49" charset="0"/>
                <a:ea typeface="Times New Roman" pitchFamily="18" charset="0"/>
                <a:cs typeface="Courier New" pitchFamily="49" charset="0"/>
              </a:rPr>
              <a:t>&lt;h2&gt;</a:t>
            </a:r>
            <a:r>
              <a:rPr lang="ru-RU" sz="2400" b="1">
                <a:latin typeface="Courier New" pitchFamily="49" charset="0"/>
                <a:ea typeface="Times New Roman" pitchFamily="18" charset="0"/>
                <a:cs typeface="Courier New" pitchFamily="49" charset="0"/>
              </a:rPr>
              <a:t>Медведь</a:t>
            </a:r>
            <a:r>
              <a:rPr lang="en-US" sz="2400" b="1">
                <a:latin typeface="Courier New" pitchFamily="49" charset="0"/>
                <a:ea typeface="Times New Roman" pitchFamily="18" charset="0"/>
                <a:cs typeface="Courier New" pitchFamily="49" charset="0"/>
              </a:rPr>
              <a:t>&lt;/h2&gt;</a:t>
            </a:r>
          </a:p>
          <a:p>
            <a:pPr>
              <a:defRPr/>
            </a:pPr>
            <a:r>
              <a:rPr lang="ru-RU" sz="2400" b="1">
                <a:latin typeface="Courier New" pitchFamily="49" charset="0"/>
                <a:ea typeface="Times New Roman" pitchFamily="18" charset="0"/>
                <a:cs typeface="Courier New" pitchFamily="49" charset="0"/>
              </a:rPr>
              <a:t>Медведь</a:t>
            </a:r>
            <a:r>
              <a:rPr lang="en-US" sz="2400" b="1">
                <a:latin typeface="Courier New" pitchFamily="49" charset="0"/>
                <a:ea typeface="Times New Roman" pitchFamily="18" charset="0"/>
                <a:cs typeface="Courier New" pitchFamily="49" charset="0"/>
              </a:rPr>
              <a:t>&amp;nbsp;&amp;mdash;</a:t>
            </a:r>
            <a:r>
              <a:rPr lang="ru-RU" sz="2400" b="1">
                <a:latin typeface="Courier New" pitchFamily="49" charset="0"/>
                <a:ea typeface="Times New Roman" pitchFamily="18" charset="0"/>
                <a:cs typeface="Courier New" pitchFamily="49" charset="0"/>
              </a:rPr>
              <a:t> хищное млекопитающее семейства медвежьих.</a:t>
            </a:r>
            <a:endParaRPr lang="en-US" sz="2400" b="1">
              <a:latin typeface="Courier New" pitchFamily="49" charset="0"/>
              <a:ea typeface="Times New Roman" pitchFamily="18" charset="0"/>
              <a:cs typeface="Courier New" pitchFamily="49" charset="0"/>
            </a:endParaRPr>
          </a:p>
        </p:txBody>
      </p:sp>
      <p:pic>
        <p:nvPicPr>
          <p:cNvPr id="104453" name="Picture 5">
            <a:extLst>
              <a:ext uri="{FF2B5EF4-FFF2-40B4-BE49-F238E27FC236}">
                <a16:creationId xmlns:a16="http://schemas.microsoft.com/office/drawing/2014/main" id="{39C28474-84C8-4313-A760-525D4D08C2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00" t="18552" r="912" b="4398"/>
          <a:stretch>
            <a:fillRect/>
          </a:stretch>
        </p:blipFill>
        <p:spPr bwMode="auto">
          <a:xfrm>
            <a:off x="179388" y="2724150"/>
            <a:ext cx="285115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
        <p:nvSpPr>
          <p:cNvPr id="8" name="Полилиния 7">
            <a:extLst>
              <a:ext uri="{FF2B5EF4-FFF2-40B4-BE49-F238E27FC236}">
                <a16:creationId xmlns:a16="http://schemas.microsoft.com/office/drawing/2014/main" id="{FE4CD9B4-3B1E-47CA-B31A-6FE4ADBDC05F}"/>
              </a:ext>
            </a:extLst>
          </p:cNvPr>
          <p:cNvSpPr>
            <a:spLocks noChangeArrowheads="1"/>
          </p:cNvSpPr>
          <p:nvPr/>
        </p:nvSpPr>
        <p:spPr bwMode="auto">
          <a:xfrm>
            <a:off x="1081088" y="1431925"/>
            <a:ext cx="1031875" cy="2235200"/>
          </a:xfrm>
          <a:custGeom>
            <a:avLst/>
            <a:gdLst>
              <a:gd name="T0" fmla="*/ 870298 w 1032932"/>
              <a:gd name="T1" fmla="*/ 0 h 2235200"/>
              <a:gd name="T2" fmla="*/ 879457 w 1032932"/>
              <a:gd name="T3" fmla="*/ 1293091 h 2235200"/>
              <a:gd name="T4" fmla="*/ 0 w 1032932"/>
              <a:gd name="T5" fmla="*/ 2235200 h 2235200"/>
              <a:gd name="T6" fmla="*/ 0 60000 65536"/>
              <a:gd name="T7" fmla="*/ 0 60000 65536"/>
              <a:gd name="T8" fmla="*/ 0 60000 65536"/>
              <a:gd name="T9" fmla="*/ 0 w 1032932"/>
              <a:gd name="T10" fmla="*/ 0 h 2235200"/>
              <a:gd name="T11" fmla="*/ 1032932 w 1032932"/>
              <a:gd name="T12" fmla="*/ 2235200 h 2235200"/>
            </a:gdLst>
            <a:ahLst/>
            <a:cxnLst>
              <a:cxn ang="T6">
                <a:pos x="T0" y="T1"/>
              </a:cxn>
              <a:cxn ang="T7">
                <a:pos x="T2" y="T3"/>
              </a:cxn>
              <a:cxn ang="T8">
                <a:pos x="T4" y="T5"/>
              </a:cxn>
            </a:cxnLst>
            <a:rect l="T9" t="T10" r="T11" b="T12"/>
            <a:pathLst>
              <a:path w="1032932" h="2235200">
                <a:moveTo>
                  <a:pt x="877454" y="0"/>
                </a:moveTo>
                <a:cubicBezTo>
                  <a:pt x="955193" y="460279"/>
                  <a:pt x="1032932" y="920558"/>
                  <a:pt x="886690" y="1293091"/>
                </a:cubicBezTo>
                <a:cubicBezTo>
                  <a:pt x="740448" y="1665624"/>
                  <a:pt x="370224" y="1950412"/>
                  <a:pt x="0" y="2235200"/>
                </a:cubicBezTo>
              </a:path>
            </a:pathLst>
          </a:custGeom>
          <a:noFill/>
          <a:ln w="19050" algn="ctr">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9" name="Полилиния 8">
            <a:extLst>
              <a:ext uri="{FF2B5EF4-FFF2-40B4-BE49-F238E27FC236}">
                <a16:creationId xmlns:a16="http://schemas.microsoft.com/office/drawing/2014/main" id="{EB5183BC-4EF0-48D1-A87E-866D12C1A44A}"/>
              </a:ext>
            </a:extLst>
          </p:cNvPr>
          <p:cNvSpPr>
            <a:spLocks noChangeArrowheads="1"/>
          </p:cNvSpPr>
          <p:nvPr/>
        </p:nvSpPr>
        <p:spPr bwMode="auto">
          <a:xfrm rot="-652090">
            <a:off x="5338763" y="1614488"/>
            <a:ext cx="303212" cy="1247775"/>
          </a:xfrm>
          <a:custGeom>
            <a:avLst/>
            <a:gdLst>
              <a:gd name="T0" fmla="*/ 14 w 1032932"/>
              <a:gd name="T1" fmla="*/ 0 h 2235200"/>
              <a:gd name="T2" fmla="*/ 14 w 1032932"/>
              <a:gd name="T3" fmla="*/ 6803 h 2235200"/>
              <a:gd name="T4" fmla="*/ 0 w 1032932"/>
              <a:gd name="T5" fmla="*/ 11759 h 2235200"/>
              <a:gd name="T6" fmla="*/ 0 60000 65536"/>
              <a:gd name="T7" fmla="*/ 0 60000 65536"/>
              <a:gd name="T8" fmla="*/ 0 60000 65536"/>
              <a:gd name="T9" fmla="*/ 0 w 1032932"/>
              <a:gd name="T10" fmla="*/ 0 h 2235200"/>
              <a:gd name="T11" fmla="*/ 1032932 w 1032932"/>
              <a:gd name="T12" fmla="*/ 2235200 h 2235200"/>
            </a:gdLst>
            <a:ahLst/>
            <a:cxnLst>
              <a:cxn ang="T6">
                <a:pos x="T0" y="T1"/>
              </a:cxn>
              <a:cxn ang="T7">
                <a:pos x="T2" y="T3"/>
              </a:cxn>
              <a:cxn ang="T8">
                <a:pos x="T4" y="T5"/>
              </a:cxn>
            </a:cxnLst>
            <a:rect l="T9" t="T10" r="T11" b="T12"/>
            <a:pathLst>
              <a:path w="1032932" h="2235200">
                <a:moveTo>
                  <a:pt x="877454" y="0"/>
                </a:moveTo>
                <a:cubicBezTo>
                  <a:pt x="955193" y="460279"/>
                  <a:pt x="1032932" y="920558"/>
                  <a:pt x="886690" y="1293091"/>
                </a:cubicBezTo>
                <a:cubicBezTo>
                  <a:pt x="740448" y="1665624"/>
                  <a:pt x="370224" y="1950412"/>
                  <a:pt x="0" y="2235200"/>
                </a:cubicBezTo>
              </a:path>
            </a:pathLst>
          </a:custGeom>
          <a:noFill/>
          <a:ln w="19050" algn="ctr">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0" name="Rectangle 12">
            <a:extLst>
              <a:ext uri="{FF2B5EF4-FFF2-40B4-BE49-F238E27FC236}">
                <a16:creationId xmlns:a16="http://schemas.microsoft.com/office/drawing/2014/main" id="{9B1E64C6-6D47-44BD-A09A-A45A9297157D}"/>
              </a:ext>
            </a:extLst>
          </p:cNvPr>
          <p:cNvSpPr>
            <a:spLocks noChangeArrowheads="1"/>
          </p:cNvSpPr>
          <p:nvPr/>
        </p:nvSpPr>
        <p:spPr bwMode="auto">
          <a:xfrm>
            <a:off x="1555750" y="5289550"/>
            <a:ext cx="7189788" cy="466725"/>
          </a:xfrm>
          <a:prstGeom prst="rect">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wrap="none"/>
          <a:lstStyle/>
          <a:p>
            <a:pPr algn="r" eaLnBrk="1" hangingPunct="1">
              <a:spcBef>
                <a:spcPct val="20000"/>
              </a:spcBef>
              <a:defRPr/>
            </a:pPr>
            <a:r>
              <a:rPr lang="en-US" sz="2400" b="1" dirty="0">
                <a:latin typeface="Courier New" pitchFamily="49" charset="0"/>
                <a:cs typeface="+mn-cs"/>
              </a:rPr>
              <a:t>&lt;a </a:t>
            </a:r>
            <a:r>
              <a:rPr lang="en-US" sz="2400" b="1" dirty="0" err="1">
                <a:latin typeface="Courier New" pitchFamily="49" charset="0"/>
                <a:cs typeface="+mn-cs"/>
              </a:rPr>
              <a:t>href</a:t>
            </a:r>
            <a:r>
              <a:rPr lang="en-US" sz="2400" b="1" dirty="0">
                <a:latin typeface="Courier New" pitchFamily="49" charset="0"/>
                <a:cs typeface="+mn-cs"/>
              </a:rPr>
              <a:t>="</a:t>
            </a:r>
            <a:r>
              <a:rPr lang="en-US" sz="2400" b="1" dirty="0" err="1">
                <a:latin typeface="Courier New" pitchFamily="49" charset="0"/>
                <a:cs typeface="+mn-cs"/>
              </a:rPr>
              <a:t>animals.htm</a:t>
            </a:r>
            <a:r>
              <a:rPr lang="en-US" sz="2400" b="1" dirty="0" err="1">
                <a:solidFill>
                  <a:srgbClr val="FF0000"/>
                </a:solidFill>
                <a:latin typeface="Courier New" pitchFamily="49" charset="0"/>
                <a:cs typeface="+mn-cs"/>
              </a:rPr>
              <a:t>#bear</a:t>
            </a:r>
            <a:r>
              <a:rPr lang="en-US" sz="2400" b="1" dirty="0">
                <a:latin typeface="Courier New" pitchFamily="49" charset="0"/>
                <a:cs typeface="+mn-cs"/>
              </a:rPr>
              <a:t>"&gt;</a:t>
            </a:r>
            <a:r>
              <a:rPr lang="ru-RU" sz="2400" b="1" dirty="0">
                <a:latin typeface="Courier New" pitchFamily="49" charset="0"/>
                <a:cs typeface="+mn-cs"/>
              </a:rPr>
              <a:t>медведь</a:t>
            </a:r>
            <a:r>
              <a:rPr lang="en-US" sz="2400" b="1" dirty="0">
                <a:latin typeface="Courier New" pitchFamily="49" charset="0"/>
                <a:cs typeface="+mn-cs"/>
              </a:rPr>
              <a:t>&lt;/a&gt;</a:t>
            </a:r>
            <a:endParaRPr lang="ru-RU" sz="2400" b="1" dirty="0">
              <a:latin typeface="Courier New" pitchFamily="49" charset="0"/>
              <a:cs typeface="+mn-cs"/>
            </a:endParaRPr>
          </a:p>
        </p:txBody>
      </p:sp>
      <p:sp>
        <p:nvSpPr>
          <p:cNvPr id="11" name="Rectangle 5">
            <a:extLst>
              <a:ext uri="{FF2B5EF4-FFF2-40B4-BE49-F238E27FC236}">
                <a16:creationId xmlns:a16="http://schemas.microsoft.com/office/drawing/2014/main" id="{915C9FBB-8B65-48B7-9506-A09636FE92EA}"/>
              </a:ext>
            </a:extLst>
          </p:cNvPr>
          <p:cNvSpPr>
            <a:spLocks noChangeArrowheads="1"/>
          </p:cNvSpPr>
          <p:nvPr/>
        </p:nvSpPr>
        <p:spPr bwMode="auto">
          <a:xfrm>
            <a:off x="3421063" y="4732338"/>
            <a:ext cx="44592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600" b="1">
                <a:solidFill>
                  <a:schemeClr val="accent2"/>
                </a:solidFill>
              </a:rPr>
              <a:t>на метку в другом файле:</a:t>
            </a:r>
            <a:endParaRPr lang="en-US" altLang="ru-RU" sz="2600" b="1"/>
          </a:p>
        </p:txBody>
      </p:sp>
      <p:sp>
        <p:nvSpPr>
          <p:cNvPr id="12" name="Rectangle 12">
            <a:extLst>
              <a:ext uri="{FF2B5EF4-FFF2-40B4-BE49-F238E27FC236}">
                <a16:creationId xmlns:a16="http://schemas.microsoft.com/office/drawing/2014/main" id="{7C8E0D15-D0AB-4BEA-A73F-BD5882C7C33A}"/>
              </a:ext>
            </a:extLst>
          </p:cNvPr>
          <p:cNvSpPr>
            <a:spLocks noChangeArrowheads="1"/>
          </p:cNvSpPr>
          <p:nvPr/>
        </p:nvSpPr>
        <p:spPr bwMode="auto">
          <a:xfrm>
            <a:off x="190500" y="5861050"/>
            <a:ext cx="8555038" cy="466725"/>
          </a:xfrm>
          <a:prstGeom prst="rect">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wrap="none"/>
          <a:lstStyle/>
          <a:p>
            <a:pPr eaLnBrk="1" hangingPunct="1">
              <a:spcBef>
                <a:spcPct val="20000"/>
              </a:spcBef>
              <a:defRPr/>
            </a:pPr>
            <a:r>
              <a:rPr lang="en-US" sz="2400" b="1" dirty="0">
                <a:latin typeface="Courier New" pitchFamily="49" charset="0"/>
                <a:cs typeface="+mn-cs"/>
              </a:rPr>
              <a:t>&lt;a </a:t>
            </a:r>
            <a:r>
              <a:rPr lang="en-US" sz="2400" b="1" dirty="0" err="1">
                <a:latin typeface="Courier New" pitchFamily="49" charset="0"/>
                <a:cs typeface="+mn-cs"/>
              </a:rPr>
              <a:t>href</a:t>
            </a:r>
            <a:r>
              <a:rPr lang="en-US" sz="2400" b="1" dirty="0">
                <a:latin typeface="Courier New" pitchFamily="49" charset="0"/>
                <a:cs typeface="+mn-cs"/>
              </a:rPr>
              <a:t>="http://qq.net/a.htm</a:t>
            </a:r>
            <a:r>
              <a:rPr lang="en-US" sz="2400" b="1" dirty="0">
                <a:solidFill>
                  <a:srgbClr val="FF0000"/>
                </a:solidFill>
                <a:latin typeface="Courier New" pitchFamily="49" charset="0"/>
                <a:cs typeface="+mn-cs"/>
              </a:rPr>
              <a:t>#bear</a:t>
            </a:r>
            <a:r>
              <a:rPr lang="en-US" sz="2400" b="1" dirty="0">
                <a:latin typeface="Courier New" pitchFamily="49" charset="0"/>
                <a:cs typeface="+mn-cs"/>
              </a:rPr>
              <a:t>"&gt;</a:t>
            </a:r>
            <a:r>
              <a:rPr lang="ru-RU" sz="2400" b="1" dirty="0">
                <a:latin typeface="Courier New" pitchFamily="49" charset="0"/>
                <a:cs typeface="+mn-cs"/>
              </a:rPr>
              <a:t>медведь</a:t>
            </a:r>
            <a:r>
              <a:rPr lang="en-US" sz="2400" b="1" dirty="0">
                <a:latin typeface="Courier New" pitchFamily="49" charset="0"/>
                <a:cs typeface="+mn-cs"/>
              </a:rPr>
              <a:t>&lt;/a&gt;</a:t>
            </a:r>
            <a:endParaRPr lang="ru-RU" sz="2400" b="1" dirty="0">
              <a:latin typeface="Courier New" pitchFamily="49" charset="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4452"/>
                                        </p:tgtEl>
                                        <p:attrNameLst>
                                          <p:attrName>style.visibility</p:attrName>
                                        </p:attrNameLst>
                                      </p:cBhvr>
                                      <p:to>
                                        <p:strVal val="visible"/>
                                      </p:to>
                                    </p:set>
                                    <p:animEffect transition="in" filter="dissolve">
                                      <p:cBhvr>
                                        <p:cTn id="7" dur="500"/>
                                        <p:tgtEl>
                                          <p:spTgt spid="1044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104453"/>
                                        </p:tgtEl>
                                        <p:attrNameLst>
                                          <p:attrName>style.visibility</p:attrName>
                                        </p:attrNameLst>
                                      </p:cBhvr>
                                      <p:to>
                                        <p:strVal val="visible"/>
                                      </p:to>
                                    </p:set>
                                    <p:animEffect transition="in" filter="dissolve">
                                      <p:cBhvr>
                                        <p:cTn id="16" dur="500"/>
                                        <p:tgtEl>
                                          <p:spTgt spid="10445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04449">
                                            <p:bg/>
                                          </p:spTgt>
                                        </p:tgtEl>
                                        <p:attrNameLst>
                                          <p:attrName>style.visibility</p:attrName>
                                        </p:attrNameLst>
                                      </p:cBhvr>
                                      <p:to>
                                        <p:strVal val="visible"/>
                                      </p:to>
                                    </p:set>
                                    <p:animEffect transition="in" filter="dissolve">
                                      <p:cBhvr>
                                        <p:cTn id="21" dur="500"/>
                                        <p:tgtEl>
                                          <p:spTgt spid="104449">
                                            <p:bg/>
                                          </p:spTgt>
                                        </p:tgtEl>
                                      </p:cBhvr>
                                    </p:animEffect>
                                  </p:childTnLst>
                                </p:cTn>
                              </p:par>
                            </p:childTnLst>
                          </p:cTn>
                        </p:par>
                        <p:par>
                          <p:cTn id="22" fill="hold" nodeType="afterGroup">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104449">
                                            <p:txEl>
                                              <p:pRg st="5" end="5"/>
                                            </p:txEl>
                                          </p:spTgt>
                                        </p:tgtEl>
                                        <p:attrNameLst>
                                          <p:attrName>style.visibility</p:attrName>
                                        </p:attrNameLst>
                                      </p:cBhvr>
                                      <p:to>
                                        <p:strVal val="visible"/>
                                      </p:to>
                                    </p:set>
                                    <p:animEffect transition="in" filter="dissolve">
                                      <p:cBhvr>
                                        <p:cTn id="25" dur="500"/>
                                        <p:tgtEl>
                                          <p:spTgt spid="104449">
                                            <p:txEl>
                                              <p:pRg st="5" end="5"/>
                                            </p:txEl>
                                          </p:spTgt>
                                        </p:tgtEl>
                                      </p:cBhvr>
                                    </p:animEffect>
                                  </p:childTnLst>
                                </p:cTn>
                              </p:par>
                            </p:childTnLst>
                          </p:cTn>
                        </p:par>
                        <p:par>
                          <p:cTn id="26" fill="hold" nodeType="afterGroup">
                            <p:stCondLst>
                              <p:cond delay="1000"/>
                            </p:stCondLst>
                            <p:childTnLst>
                              <p:par>
                                <p:cTn id="27" presetID="9" presetClass="entr" presetSubtype="0" fill="hold" grpId="0" nodeType="afterEffect">
                                  <p:stCondLst>
                                    <p:cond delay="0"/>
                                  </p:stCondLst>
                                  <p:childTnLst>
                                    <p:set>
                                      <p:cBhvr>
                                        <p:cTn id="28" dur="1" fill="hold">
                                          <p:stCondLst>
                                            <p:cond delay="0"/>
                                          </p:stCondLst>
                                        </p:cTn>
                                        <p:tgtEl>
                                          <p:spTgt spid="104449">
                                            <p:txEl>
                                              <p:pRg st="6" end="6"/>
                                            </p:txEl>
                                          </p:spTgt>
                                        </p:tgtEl>
                                        <p:attrNameLst>
                                          <p:attrName>style.visibility</p:attrName>
                                        </p:attrNameLst>
                                      </p:cBhvr>
                                      <p:to>
                                        <p:strVal val="visible"/>
                                      </p:to>
                                    </p:set>
                                    <p:animEffect transition="in" filter="dissolve">
                                      <p:cBhvr>
                                        <p:cTn id="29" dur="500"/>
                                        <p:tgtEl>
                                          <p:spTgt spid="104449">
                                            <p:txEl>
                                              <p:pRg st="6" end="6"/>
                                            </p:txEl>
                                          </p:spTgt>
                                        </p:tgtEl>
                                      </p:cBhvr>
                                    </p:animEffect>
                                  </p:childTnLst>
                                </p:cTn>
                              </p:par>
                            </p:childTnLst>
                          </p:cTn>
                        </p:par>
                        <p:par>
                          <p:cTn id="30" fill="hold" nodeType="afterGroup">
                            <p:stCondLst>
                              <p:cond delay="1500"/>
                            </p:stCondLst>
                            <p:childTnLst>
                              <p:par>
                                <p:cTn id="31" presetID="9" presetClass="entr" presetSubtype="0" fill="hold" grpId="0" nodeType="afterEffect">
                                  <p:stCondLst>
                                    <p:cond delay="0"/>
                                  </p:stCondLst>
                                  <p:childTnLst>
                                    <p:set>
                                      <p:cBhvr>
                                        <p:cTn id="32" dur="1" fill="hold">
                                          <p:stCondLst>
                                            <p:cond delay="0"/>
                                          </p:stCondLst>
                                        </p:cTn>
                                        <p:tgtEl>
                                          <p:spTgt spid="104449">
                                            <p:txEl>
                                              <p:pRg st="7" end="7"/>
                                            </p:txEl>
                                          </p:spTgt>
                                        </p:tgtEl>
                                        <p:attrNameLst>
                                          <p:attrName>style.visibility</p:attrName>
                                        </p:attrNameLst>
                                      </p:cBhvr>
                                      <p:to>
                                        <p:strVal val="visible"/>
                                      </p:to>
                                    </p:set>
                                    <p:animEffect transition="in" filter="dissolve">
                                      <p:cBhvr>
                                        <p:cTn id="33" dur="500"/>
                                        <p:tgtEl>
                                          <p:spTgt spid="104449">
                                            <p:txEl>
                                              <p:pRg st="7" end="7"/>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04449">
                                            <p:txEl>
                                              <p:pRg st="0" end="0"/>
                                            </p:txEl>
                                          </p:spTgt>
                                        </p:tgtEl>
                                        <p:attrNameLst>
                                          <p:attrName>style.visibility</p:attrName>
                                        </p:attrNameLst>
                                      </p:cBhvr>
                                      <p:to>
                                        <p:strVal val="visible"/>
                                      </p:to>
                                    </p:set>
                                    <p:animEffect transition="in" filter="dissolve">
                                      <p:cBhvr>
                                        <p:cTn id="38" dur="500"/>
                                        <p:tgtEl>
                                          <p:spTgt spid="104449">
                                            <p:txEl>
                                              <p:pRg st="0" end="0"/>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04449">
                                            <p:txEl>
                                              <p:pRg st="1" end="1"/>
                                            </p:txEl>
                                          </p:spTgt>
                                        </p:tgtEl>
                                        <p:attrNameLst>
                                          <p:attrName>style.visibility</p:attrName>
                                        </p:attrNameLst>
                                      </p:cBhvr>
                                      <p:to>
                                        <p:strVal val="visible"/>
                                      </p:to>
                                    </p:set>
                                    <p:animEffect transition="in" filter="dissolve">
                                      <p:cBhvr>
                                        <p:cTn id="41" dur="500"/>
                                        <p:tgtEl>
                                          <p:spTgt spid="104449">
                                            <p:txEl>
                                              <p:pRg st="1" end="1"/>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04449">
                                            <p:txEl>
                                              <p:pRg st="2" end="2"/>
                                            </p:txEl>
                                          </p:spTgt>
                                        </p:tgtEl>
                                        <p:attrNameLst>
                                          <p:attrName>style.visibility</p:attrName>
                                        </p:attrNameLst>
                                      </p:cBhvr>
                                      <p:to>
                                        <p:strVal val="visible"/>
                                      </p:to>
                                    </p:set>
                                    <p:animEffect transition="in" filter="dissolve">
                                      <p:cBhvr>
                                        <p:cTn id="44" dur="500"/>
                                        <p:tgtEl>
                                          <p:spTgt spid="104449">
                                            <p:txEl>
                                              <p:pRg st="2" end="2"/>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04449">
                                            <p:txEl>
                                              <p:pRg st="3" end="3"/>
                                            </p:txEl>
                                          </p:spTgt>
                                        </p:tgtEl>
                                        <p:attrNameLst>
                                          <p:attrName>style.visibility</p:attrName>
                                        </p:attrNameLst>
                                      </p:cBhvr>
                                      <p:to>
                                        <p:strVal val="visible"/>
                                      </p:to>
                                    </p:set>
                                    <p:animEffect transition="in" filter="dissolve">
                                      <p:cBhvr>
                                        <p:cTn id="47" dur="500"/>
                                        <p:tgtEl>
                                          <p:spTgt spid="104449">
                                            <p:txEl>
                                              <p:pRg st="3" end="3"/>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04449">
                                            <p:txEl>
                                              <p:pRg st="4" end="4"/>
                                            </p:txEl>
                                          </p:spTgt>
                                        </p:tgtEl>
                                        <p:attrNameLst>
                                          <p:attrName>style.visibility</p:attrName>
                                        </p:attrNameLst>
                                      </p:cBhvr>
                                      <p:to>
                                        <p:strVal val="visible"/>
                                      </p:to>
                                    </p:set>
                                    <p:animEffect transition="in" filter="dissolve">
                                      <p:cBhvr>
                                        <p:cTn id="50" dur="500"/>
                                        <p:tgtEl>
                                          <p:spTgt spid="104449">
                                            <p:txEl>
                                              <p:pRg st="4" end="4"/>
                                            </p:txEl>
                                          </p:spTgt>
                                        </p:tgtEl>
                                      </p:cBhvr>
                                    </p:animEffect>
                                  </p:childTnLst>
                                </p:cTn>
                              </p:par>
                            </p:childTnLst>
                          </p:cTn>
                        </p:par>
                        <p:par>
                          <p:cTn id="51" fill="hold" nodeType="afterGroup">
                            <p:stCondLst>
                              <p:cond delay="500"/>
                            </p:stCondLst>
                            <p:childTnLst>
                              <p:par>
                                <p:cTn id="52" presetID="22" presetClass="entr" presetSubtype="1" fill="hold" nodeType="after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up)">
                                      <p:cBhvr>
                                        <p:cTn id="54" dur="500"/>
                                        <p:tgtEl>
                                          <p:spTgt spid="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dissolve">
                                      <p:cBhvr>
                                        <p:cTn id="59" dur="500"/>
                                        <p:tgtEl>
                                          <p:spTgt spid="11"/>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dissolve">
                                      <p:cBhvr>
                                        <p:cTn id="62" dur="500"/>
                                        <p:tgtEl>
                                          <p:spTgt spid="1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dissolve">
                                      <p:cBhvr>
                                        <p:cTn id="6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49" grpId="0" build="p" animBg="1"/>
      <p:bldP spid="10" grpId="0" animBg="1"/>
      <p:bldP spid="11" grpId="0"/>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Заголовок 1">
            <a:extLst>
              <a:ext uri="{FF2B5EF4-FFF2-40B4-BE49-F238E27FC236}">
                <a16:creationId xmlns:a16="http://schemas.microsoft.com/office/drawing/2014/main" id="{BD070811-64D8-43F6-B9F1-BF352F1F895A}"/>
              </a:ext>
            </a:extLst>
          </p:cNvPr>
          <p:cNvSpPr>
            <a:spLocks noGrp="1"/>
          </p:cNvSpPr>
          <p:nvPr>
            <p:ph type="title"/>
          </p:nvPr>
        </p:nvSpPr>
        <p:spPr>
          <a:xfrm>
            <a:off x="311150" y="301625"/>
            <a:ext cx="8375650" cy="471488"/>
          </a:xfrm>
        </p:spPr>
        <p:txBody>
          <a:bodyPr/>
          <a:lstStyle/>
          <a:p>
            <a:r>
              <a:rPr lang="ru-RU" altLang="ru-RU"/>
              <a:t>Куда переход?</a:t>
            </a:r>
          </a:p>
        </p:txBody>
      </p:sp>
      <p:sp>
        <p:nvSpPr>
          <p:cNvPr id="33795" name="Номер слайда 2">
            <a:extLst>
              <a:ext uri="{FF2B5EF4-FFF2-40B4-BE49-F238E27FC236}">
                <a16:creationId xmlns:a16="http://schemas.microsoft.com/office/drawing/2014/main" id="{03CAAFF7-23BA-43E1-A713-9154411D72E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AFFEA48-D6F3-4CF8-9B5E-952AC3DD6D90}" type="slidenum">
              <a:rPr lang="ru-RU" altLang="ru-RU" sz="1400"/>
              <a:pPr>
                <a:spcBef>
                  <a:spcPct val="0"/>
                </a:spcBef>
                <a:buFontTx/>
                <a:buNone/>
              </a:pPr>
              <a:t>28</a:t>
            </a:fld>
            <a:endParaRPr lang="ru-RU" altLang="ru-RU" sz="1400"/>
          </a:p>
        </p:txBody>
      </p:sp>
      <p:sp>
        <p:nvSpPr>
          <p:cNvPr id="107521" name="Rectangle 1">
            <a:extLst>
              <a:ext uri="{FF2B5EF4-FFF2-40B4-BE49-F238E27FC236}">
                <a16:creationId xmlns:a16="http://schemas.microsoft.com/office/drawing/2014/main" id="{BD0B9C35-6AD1-4EC2-A56A-7F8C5B67553E}"/>
              </a:ext>
            </a:extLst>
          </p:cNvPr>
          <p:cNvSpPr>
            <a:spLocks noChangeArrowheads="1"/>
          </p:cNvSpPr>
          <p:nvPr/>
        </p:nvSpPr>
        <p:spPr bwMode="auto">
          <a:xfrm>
            <a:off x="434975" y="868363"/>
            <a:ext cx="8229600" cy="3786187"/>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marL="93663" lvl="1" algn="just">
              <a:defRPr/>
            </a:pPr>
            <a:r>
              <a:rPr lang="en-US" sz="2400" b="1" dirty="0">
                <a:latin typeface="Courier New" pitchFamily="49" charset="0"/>
                <a:ea typeface="Times New Roman" pitchFamily="18" charset="0"/>
                <a:cs typeface="Courier New" pitchFamily="49" charset="0"/>
              </a:rPr>
              <a:t>&lt;a </a:t>
            </a:r>
            <a:r>
              <a:rPr lang="en-US" sz="2400" b="1" dirty="0" err="1">
                <a:latin typeface="Courier New" pitchFamily="49" charset="0"/>
                <a:ea typeface="Times New Roman" pitchFamily="18" charset="0"/>
                <a:cs typeface="Courier New" pitchFamily="49" charset="0"/>
              </a:rPr>
              <a:t>href</a:t>
            </a:r>
            <a:r>
              <a:rPr lang="en-US" sz="2400" b="1" dirty="0">
                <a:latin typeface="Courier New" pitchFamily="49" charset="0"/>
                <a:ea typeface="Times New Roman" pitchFamily="18" charset="0"/>
                <a:cs typeface="Courier New" pitchFamily="49" charset="0"/>
              </a:rPr>
              <a:t>="</a:t>
            </a:r>
            <a:r>
              <a:rPr lang="en-US" sz="2400" b="1" dirty="0">
                <a:solidFill>
                  <a:srgbClr val="0000FF"/>
                </a:solidFill>
                <a:latin typeface="Courier New" pitchFamily="49" charset="0"/>
                <a:ea typeface="Times New Roman" pitchFamily="18" charset="0"/>
                <a:cs typeface="Courier New" pitchFamily="49" charset="0"/>
              </a:rPr>
              <a:t>example.html</a:t>
            </a:r>
            <a:r>
              <a:rPr lang="en-US" sz="2400" b="1" dirty="0">
                <a:latin typeface="Courier New" pitchFamily="49" charset="0"/>
                <a:ea typeface="Times New Roman" pitchFamily="18" charset="0"/>
                <a:cs typeface="Courier New" pitchFamily="49" charset="0"/>
              </a:rPr>
              <a:t>"&gt;...&lt;/a&gt;</a:t>
            </a:r>
          </a:p>
          <a:p>
            <a:pPr marL="93663" lvl="1" algn="just">
              <a:lnSpc>
                <a:spcPct val="150000"/>
              </a:lnSpc>
              <a:defRPr/>
            </a:pPr>
            <a:r>
              <a:rPr lang="en-US" sz="2400" b="1" dirty="0">
                <a:latin typeface="Courier New" pitchFamily="49" charset="0"/>
                <a:ea typeface="Times New Roman" pitchFamily="18" charset="0"/>
                <a:cs typeface="Courier New" pitchFamily="49" charset="0"/>
              </a:rPr>
              <a:t>&lt;a </a:t>
            </a:r>
            <a:r>
              <a:rPr lang="en-US" sz="2400" b="1" dirty="0" err="1">
                <a:latin typeface="Courier New" pitchFamily="49" charset="0"/>
                <a:ea typeface="Times New Roman" pitchFamily="18" charset="0"/>
                <a:cs typeface="Courier New" pitchFamily="49" charset="0"/>
              </a:rPr>
              <a:t>href</a:t>
            </a:r>
            <a:r>
              <a:rPr lang="en-US" sz="2400" b="1" dirty="0">
                <a:latin typeface="Courier New" pitchFamily="49" charset="0"/>
                <a:ea typeface="Times New Roman" pitchFamily="18" charset="0"/>
                <a:cs typeface="Courier New" pitchFamily="49" charset="0"/>
              </a:rPr>
              <a:t>="</a:t>
            </a:r>
            <a:r>
              <a:rPr lang="en-US" sz="2400" b="1" dirty="0">
                <a:solidFill>
                  <a:srgbClr val="0000FF"/>
                </a:solidFill>
                <a:latin typeface="Courier New" pitchFamily="49" charset="0"/>
                <a:ea typeface="Times New Roman" pitchFamily="18" charset="0"/>
                <a:cs typeface="Courier New" pitchFamily="49" charset="0"/>
              </a:rPr>
              <a:t>../example.html</a:t>
            </a:r>
            <a:r>
              <a:rPr lang="en-US" sz="2400" b="1" dirty="0">
                <a:latin typeface="Courier New" pitchFamily="49" charset="0"/>
                <a:ea typeface="Times New Roman" pitchFamily="18" charset="0"/>
                <a:cs typeface="Courier New" pitchFamily="49" charset="0"/>
              </a:rPr>
              <a:t>"&gt;...&lt;/a&gt;</a:t>
            </a:r>
            <a:endParaRPr lang="ru-RU" sz="2400" dirty="0">
              <a:cs typeface="+mn-cs"/>
            </a:endParaRPr>
          </a:p>
          <a:p>
            <a:pPr marL="93663" lvl="1" algn="just">
              <a:lnSpc>
                <a:spcPct val="150000"/>
              </a:lnSpc>
              <a:defRPr/>
            </a:pPr>
            <a:r>
              <a:rPr lang="en-US" sz="2400" b="1" dirty="0">
                <a:latin typeface="Courier New" pitchFamily="49" charset="0"/>
                <a:ea typeface="Times New Roman" pitchFamily="18" charset="0"/>
                <a:cs typeface="Courier New" pitchFamily="49" charset="0"/>
              </a:rPr>
              <a:t>&lt;a </a:t>
            </a:r>
            <a:r>
              <a:rPr lang="en-US" sz="2400" b="1" dirty="0" err="1">
                <a:latin typeface="Courier New" pitchFamily="49" charset="0"/>
                <a:ea typeface="Times New Roman" pitchFamily="18" charset="0"/>
                <a:cs typeface="Courier New" pitchFamily="49" charset="0"/>
              </a:rPr>
              <a:t>href</a:t>
            </a:r>
            <a:r>
              <a:rPr lang="en-US" sz="2400" b="1" dirty="0">
                <a:latin typeface="Courier New" pitchFamily="49" charset="0"/>
                <a:ea typeface="Times New Roman" pitchFamily="18" charset="0"/>
                <a:cs typeface="Courier New" pitchFamily="49" charset="0"/>
              </a:rPr>
              <a:t>="</a:t>
            </a:r>
            <a:r>
              <a:rPr lang="en-US" sz="2400" b="1" dirty="0">
                <a:solidFill>
                  <a:srgbClr val="0000FF"/>
                </a:solidFill>
                <a:latin typeface="Courier New" pitchFamily="49" charset="0"/>
                <a:ea typeface="Times New Roman" pitchFamily="18" charset="0"/>
                <a:cs typeface="Courier New" pitchFamily="49" charset="0"/>
              </a:rPr>
              <a:t>../../../example.html</a:t>
            </a:r>
            <a:r>
              <a:rPr lang="en-US" sz="2400" b="1" dirty="0">
                <a:latin typeface="Courier New" pitchFamily="49" charset="0"/>
                <a:ea typeface="Times New Roman" pitchFamily="18" charset="0"/>
                <a:cs typeface="Courier New" pitchFamily="49" charset="0"/>
              </a:rPr>
              <a:t>"&gt;...&lt;/a&gt; </a:t>
            </a:r>
          </a:p>
          <a:p>
            <a:pPr marL="93663" lvl="1" algn="just">
              <a:lnSpc>
                <a:spcPct val="150000"/>
              </a:lnSpc>
              <a:defRPr/>
            </a:pPr>
            <a:r>
              <a:rPr lang="en-US" sz="2400" b="1" dirty="0">
                <a:latin typeface="Courier New" pitchFamily="49" charset="0"/>
                <a:ea typeface="Times New Roman" pitchFamily="18" charset="0"/>
                <a:cs typeface="Courier New" pitchFamily="49" charset="0"/>
              </a:rPr>
              <a:t>&lt;a </a:t>
            </a:r>
            <a:r>
              <a:rPr lang="en-US" sz="2400" b="1" dirty="0" err="1">
                <a:latin typeface="Courier New" pitchFamily="49" charset="0"/>
                <a:ea typeface="Times New Roman" pitchFamily="18" charset="0"/>
                <a:cs typeface="Courier New" pitchFamily="49" charset="0"/>
              </a:rPr>
              <a:t>href</a:t>
            </a:r>
            <a:r>
              <a:rPr lang="en-US" sz="2400" b="1" dirty="0">
                <a:latin typeface="Courier New" pitchFamily="49" charset="0"/>
                <a:ea typeface="Times New Roman" pitchFamily="18" charset="0"/>
                <a:cs typeface="Courier New" pitchFamily="49" charset="0"/>
              </a:rPr>
              <a:t>="</a:t>
            </a:r>
            <a:r>
              <a:rPr lang="en-US" sz="2400" b="1" dirty="0">
                <a:solidFill>
                  <a:srgbClr val="0000FF"/>
                </a:solidFill>
                <a:latin typeface="Courier New" pitchFamily="49" charset="0"/>
                <a:ea typeface="Times New Roman" pitchFamily="18" charset="0"/>
                <a:cs typeface="Courier New" pitchFamily="49" charset="0"/>
              </a:rPr>
              <a:t>../new/old/example.html</a:t>
            </a:r>
            <a:r>
              <a:rPr lang="en-US" sz="2400" b="1" dirty="0">
                <a:latin typeface="Courier New" pitchFamily="49" charset="0"/>
                <a:ea typeface="Times New Roman" pitchFamily="18" charset="0"/>
                <a:cs typeface="Courier New" pitchFamily="49" charset="0"/>
              </a:rPr>
              <a:t>"&gt;...&lt;/a&gt; </a:t>
            </a:r>
          </a:p>
          <a:p>
            <a:pPr marL="93663" lvl="1" algn="just">
              <a:lnSpc>
                <a:spcPct val="150000"/>
              </a:lnSpc>
              <a:defRPr/>
            </a:pPr>
            <a:r>
              <a:rPr lang="en-US" sz="2400" b="1" dirty="0">
                <a:latin typeface="Courier New" pitchFamily="49" charset="0"/>
                <a:ea typeface="Times New Roman" pitchFamily="18" charset="0"/>
                <a:cs typeface="Courier New" pitchFamily="49" charset="0"/>
              </a:rPr>
              <a:t>&lt;a </a:t>
            </a:r>
            <a:r>
              <a:rPr lang="en-US" sz="2400" b="1" dirty="0" err="1">
                <a:latin typeface="Courier New" pitchFamily="49" charset="0"/>
                <a:ea typeface="Times New Roman" pitchFamily="18" charset="0"/>
                <a:cs typeface="Courier New" pitchFamily="49" charset="0"/>
              </a:rPr>
              <a:t>href</a:t>
            </a:r>
            <a:r>
              <a:rPr lang="en-US" sz="2400" b="1" dirty="0">
                <a:latin typeface="Courier New" pitchFamily="49" charset="0"/>
                <a:ea typeface="Times New Roman" pitchFamily="18" charset="0"/>
                <a:cs typeface="Courier New" pitchFamily="49" charset="0"/>
              </a:rPr>
              <a:t>="</a:t>
            </a:r>
            <a:r>
              <a:rPr lang="en-US" sz="2400" b="1" dirty="0" err="1">
                <a:solidFill>
                  <a:srgbClr val="0000FF"/>
                </a:solidFill>
                <a:latin typeface="Courier New" pitchFamily="49" charset="0"/>
                <a:ea typeface="Times New Roman" pitchFamily="18" charset="0"/>
                <a:cs typeface="Courier New" pitchFamily="49" charset="0"/>
              </a:rPr>
              <a:t>example.html#resume</a:t>
            </a:r>
            <a:r>
              <a:rPr lang="en-US" sz="2400" b="1" dirty="0">
                <a:latin typeface="Courier New" pitchFamily="49" charset="0"/>
                <a:ea typeface="Times New Roman" pitchFamily="18" charset="0"/>
                <a:cs typeface="Courier New" pitchFamily="49" charset="0"/>
              </a:rPr>
              <a:t>"&gt;...&lt;/a&gt;</a:t>
            </a:r>
            <a:endParaRPr lang="ru-RU" sz="2400" dirty="0">
              <a:cs typeface="+mn-cs"/>
            </a:endParaRPr>
          </a:p>
          <a:p>
            <a:pPr marL="93663" lvl="1" algn="just">
              <a:lnSpc>
                <a:spcPct val="150000"/>
              </a:lnSpc>
              <a:defRPr/>
            </a:pPr>
            <a:r>
              <a:rPr lang="en-US" sz="2400" b="1" dirty="0">
                <a:latin typeface="Courier New" pitchFamily="49" charset="0"/>
                <a:ea typeface="Times New Roman" pitchFamily="18" charset="0"/>
                <a:cs typeface="Courier New" pitchFamily="49" charset="0"/>
              </a:rPr>
              <a:t>&lt;a </a:t>
            </a:r>
            <a:r>
              <a:rPr lang="en-US" sz="2400" b="1" dirty="0" err="1">
                <a:latin typeface="Courier New" pitchFamily="49" charset="0"/>
                <a:ea typeface="Times New Roman" pitchFamily="18" charset="0"/>
                <a:cs typeface="Courier New" pitchFamily="49" charset="0"/>
              </a:rPr>
              <a:t>href</a:t>
            </a:r>
            <a:r>
              <a:rPr lang="en-US" sz="2400" b="1" dirty="0">
                <a:latin typeface="Courier New" pitchFamily="49" charset="0"/>
                <a:ea typeface="Times New Roman" pitchFamily="18" charset="0"/>
                <a:cs typeface="Courier New" pitchFamily="49" charset="0"/>
              </a:rPr>
              <a:t>="</a:t>
            </a:r>
            <a:r>
              <a:rPr lang="en-US" sz="2400" b="1" dirty="0">
                <a:solidFill>
                  <a:srgbClr val="0000FF"/>
                </a:solidFill>
                <a:latin typeface="Courier New" pitchFamily="49" charset="0"/>
                <a:ea typeface="Times New Roman" pitchFamily="18" charset="0"/>
                <a:cs typeface="Courier New" pitchFamily="49" charset="0"/>
              </a:rPr>
              <a:t>download/example.zip</a:t>
            </a:r>
            <a:r>
              <a:rPr lang="en-US" sz="2400" b="1" dirty="0">
                <a:latin typeface="Courier New" pitchFamily="49" charset="0"/>
                <a:ea typeface="Times New Roman" pitchFamily="18" charset="0"/>
                <a:cs typeface="Courier New" pitchFamily="49" charset="0"/>
              </a:rPr>
              <a:t>"&gt;...&lt;/a&gt;</a:t>
            </a:r>
            <a:endParaRPr lang="ru-RU" sz="2400" dirty="0">
              <a:cs typeface="+mn-cs"/>
            </a:endParaRPr>
          </a:p>
          <a:p>
            <a:pPr marL="93663" lvl="1" algn="just">
              <a:lnSpc>
                <a:spcPct val="150000"/>
              </a:lnSpc>
              <a:defRPr/>
            </a:pPr>
            <a:r>
              <a:rPr lang="en-US" sz="2400" b="1" dirty="0">
                <a:latin typeface="Courier New" pitchFamily="49" charset="0"/>
                <a:ea typeface="Times New Roman" pitchFamily="18" charset="0"/>
                <a:cs typeface="Courier New" pitchFamily="49" charset="0"/>
              </a:rPr>
              <a:t>&lt;a </a:t>
            </a:r>
            <a:r>
              <a:rPr lang="en-US" sz="2400" b="1" dirty="0" err="1">
                <a:latin typeface="Courier New" pitchFamily="49" charset="0"/>
                <a:ea typeface="Times New Roman" pitchFamily="18" charset="0"/>
                <a:cs typeface="Courier New" pitchFamily="49" charset="0"/>
              </a:rPr>
              <a:t>href</a:t>
            </a:r>
            <a:r>
              <a:rPr lang="en-US" sz="2400" b="1" dirty="0">
                <a:latin typeface="Courier New" pitchFamily="49" charset="0"/>
                <a:ea typeface="Times New Roman" pitchFamily="18" charset="0"/>
                <a:cs typeface="Courier New" pitchFamily="49" charset="0"/>
              </a:rPr>
              <a:t>="</a:t>
            </a:r>
            <a:r>
              <a:rPr lang="en-US" sz="2400" b="1" dirty="0">
                <a:solidFill>
                  <a:srgbClr val="0000FF"/>
                </a:solidFill>
                <a:latin typeface="Courier New" pitchFamily="49" charset="0"/>
                <a:ea typeface="Times New Roman" pitchFamily="18" charset="0"/>
                <a:cs typeface="Courier New" pitchFamily="49" charset="0"/>
              </a:rPr>
              <a:t>mailto:john@yahoo.com</a:t>
            </a:r>
            <a:r>
              <a:rPr lang="en-US" sz="2400" b="1" dirty="0">
                <a:latin typeface="Courier New" pitchFamily="49" charset="0"/>
                <a:ea typeface="Times New Roman" pitchFamily="18" charset="0"/>
                <a:cs typeface="Courier New" pitchFamily="49" charset="0"/>
              </a:rPr>
              <a:t>"&gt;...&lt;/a&gt;</a:t>
            </a:r>
            <a:endParaRPr lang="en-US" sz="2400" dirty="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7521">
                                            <p:bg/>
                                          </p:spTgt>
                                        </p:tgtEl>
                                        <p:attrNameLst>
                                          <p:attrName>style.visibility</p:attrName>
                                        </p:attrNameLst>
                                      </p:cBhvr>
                                      <p:to>
                                        <p:strVal val="visible"/>
                                      </p:to>
                                    </p:set>
                                    <p:animEffect transition="in" filter="dissolve">
                                      <p:cBhvr>
                                        <p:cTn id="7" dur="500"/>
                                        <p:tgtEl>
                                          <p:spTgt spid="107521">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7521">
                                            <p:txEl>
                                              <p:pRg st="0" end="0"/>
                                            </p:txEl>
                                          </p:spTgt>
                                        </p:tgtEl>
                                        <p:attrNameLst>
                                          <p:attrName>style.visibility</p:attrName>
                                        </p:attrNameLst>
                                      </p:cBhvr>
                                      <p:to>
                                        <p:strVal val="visible"/>
                                      </p:to>
                                    </p:set>
                                    <p:animEffect transition="in" filter="dissolve">
                                      <p:cBhvr>
                                        <p:cTn id="10" dur="500"/>
                                        <p:tgtEl>
                                          <p:spTgt spid="107521">
                                            <p:txEl>
                                              <p:pRg st="0" end="0"/>
                                            </p:txEl>
                                          </p:spTgt>
                                        </p:tgtEl>
                                      </p:cBhvr>
                                    </p:animEffect>
                                  </p:childTnLst>
                                  <p:subTnLst>
                                    <p:animClr clrSpc="rgb" dir="cw">
                                      <p:cBhvr override="childStyle">
                                        <p:cTn dur="1" fill="hold" display="0" masterRel="nextClick" afterEffect="1"/>
                                        <p:tgtEl>
                                          <p:spTgt spid="107521">
                                            <p:txEl>
                                              <p:pRg st="0" end="0"/>
                                            </p:txEl>
                                          </p:spTgt>
                                        </p:tgtEl>
                                        <p:attrNameLst>
                                          <p:attrName>ppt_c</p:attrName>
                                        </p:attrNameLst>
                                      </p:cBhvr>
                                      <p:to>
                                        <a:schemeClr val="bg2"/>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07521">
                                            <p:txEl>
                                              <p:pRg st="1" end="1"/>
                                            </p:txEl>
                                          </p:spTgt>
                                        </p:tgtEl>
                                        <p:attrNameLst>
                                          <p:attrName>style.visibility</p:attrName>
                                        </p:attrNameLst>
                                      </p:cBhvr>
                                      <p:to>
                                        <p:strVal val="visible"/>
                                      </p:to>
                                    </p:set>
                                    <p:animEffect transition="in" filter="dissolve">
                                      <p:cBhvr>
                                        <p:cTn id="15" dur="500"/>
                                        <p:tgtEl>
                                          <p:spTgt spid="107521">
                                            <p:txEl>
                                              <p:pRg st="1" end="1"/>
                                            </p:txEl>
                                          </p:spTgt>
                                        </p:tgtEl>
                                      </p:cBhvr>
                                    </p:animEffect>
                                  </p:childTnLst>
                                  <p:subTnLst>
                                    <p:animClr clrSpc="rgb" dir="cw">
                                      <p:cBhvr override="childStyle">
                                        <p:cTn dur="1" fill="hold" display="0" masterRel="nextClick" afterEffect="1"/>
                                        <p:tgtEl>
                                          <p:spTgt spid="107521">
                                            <p:txEl>
                                              <p:pRg st="1" end="1"/>
                                            </p:txEl>
                                          </p:spTgt>
                                        </p:tgtEl>
                                        <p:attrNameLst>
                                          <p:attrName>ppt_c</p:attrName>
                                        </p:attrNameLst>
                                      </p:cBhvr>
                                      <p:to>
                                        <a:schemeClr val="bg2"/>
                                      </p:to>
                                    </p:animClr>
                                  </p:sub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07521">
                                            <p:txEl>
                                              <p:pRg st="2" end="2"/>
                                            </p:txEl>
                                          </p:spTgt>
                                        </p:tgtEl>
                                        <p:attrNameLst>
                                          <p:attrName>style.visibility</p:attrName>
                                        </p:attrNameLst>
                                      </p:cBhvr>
                                      <p:to>
                                        <p:strVal val="visible"/>
                                      </p:to>
                                    </p:set>
                                    <p:animEffect transition="in" filter="dissolve">
                                      <p:cBhvr>
                                        <p:cTn id="20" dur="500"/>
                                        <p:tgtEl>
                                          <p:spTgt spid="107521">
                                            <p:txEl>
                                              <p:pRg st="2" end="2"/>
                                            </p:txEl>
                                          </p:spTgt>
                                        </p:tgtEl>
                                      </p:cBhvr>
                                    </p:animEffect>
                                  </p:childTnLst>
                                  <p:subTnLst>
                                    <p:animClr clrSpc="rgb" dir="cw">
                                      <p:cBhvr override="childStyle">
                                        <p:cTn dur="1" fill="hold" display="0" masterRel="nextClick" afterEffect="1"/>
                                        <p:tgtEl>
                                          <p:spTgt spid="107521">
                                            <p:txEl>
                                              <p:pRg st="2" end="2"/>
                                            </p:txEl>
                                          </p:spTgt>
                                        </p:tgtEl>
                                        <p:attrNameLst>
                                          <p:attrName>ppt_c</p:attrName>
                                        </p:attrNameLst>
                                      </p:cBhvr>
                                      <p:to>
                                        <a:schemeClr val="bg2"/>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07521">
                                            <p:txEl>
                                              <p:pRg st="3" end="3"/>
                                            </p:txEl>
                                          </p:spTgt>
                                        </p:tgtEl>
                                        <p:attrNameLst>
                                          <p:attrName>style.visibility</p:attrName>
                                        </p:attrNameLst>
                                      </p:cBhvr>
                                      <p:to>
                                        <p:strVal val="visible"/>
                                      </p:to>
                                    </p:set>
                                    <p:animEffect transition="in" filter="dissolve">
                                      <p:cBhvr>
                                        <p:cTn id="25" dur="500"/>
                                        <p:tgtEl>
                                          <p:spTgt spid="107521">
                                            <p:txEl>
                                              <p:pRg st="3" end="3"/>
                                            </p:txEl>
                                          </p:spTgt>
                                        </p:tgtEl>
                                      </p:cBhvr>
                                    </p:animEffect>
                                  </p:childTnLst>
                                  <p:subTnLst>
                                    <p:animClr clrSpc="rgb" dir="cw">
                                      <p:cBhvr override="childStyle">
                                        <p:cTn dur="1" fill="hold" display="0" masterRel="nextClick" afterEffect="1"/>
                                        <p:tgtEl>
                                          <p:spTgt spid="107521">
                                            <p:txEl>
                                              <p:pRg st="3" end="3"/>
                                            </p:txEl>
                                          </p:spTgt>
                                        </p:tgtEl>
                                        <p:attrNameLst>
                                          <p:attrName>ppt_c</p:attrName>
                                        </p:attrNameLst>
                                      </p:cBhvr>
                                      <p:to>
                                        <a:schemeClr val="bg2"/>
                                      </p:to>
                                    </p:animClr>
                                  </p:sub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07521">
                                            <p:txEl>
                                              <p:pRg st="4" end="4"/>
                                            </p:txEl>
                                          </p:spTgt>
                                        </p:tgtEl>
                                        <p:attrNameLst>
                                          <p:attrName>style.visibility</p:attrName>
                                        </p:attrNameLst>
                                      </p:cBhvr>
                                      <p:to>
                                        <p:strVal val="visible"/>
                                      </p:to>
                                    </p:set>
                                    <p:animEffect transition="in" filter="dissolve">
                                      <p:cBhvr>
                                        <p:cTn id="30" dur="500"/>
                                        <p:tgtEl>
                                          <p:spTgt spid="107521">
                                            <p:txEl>
                                              <p:pRg st="4" end="4"/>
                                            </p:txEl>
                                          </p:spTgt>
                                        </p:tgtEl>
                                      </p:cBhvr>
                                    </p:animEffect>
                                  </p:childTnLst>
                                  <p:subTnLst>
                                    <p:animClr clrSpc="rgb" dir="cw">
                                      <p:cBhvr override="childStyle">
                                        <p:cTn dur="1" fill="hold" display="0" masterRel="nextClick" afterEffect="1"/>
                                        <p:tgtEl>
                                          <p:spTgt spid="107521">
                                            <p:txEl>
                                              <p:pRg st="4" end="4"/>
                                            </p:txEl>
                                          </p:spTgt>
                                        </p:tgtEl>
                                        <p:attrNameLst>
                                          <p:attrName>ppt_c</p:attrName>
                                        </p:attrNameLst>
                                      </p:cBhvr>
                                      <p:to>
                                        <a:schemeClr val="bg2"/>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07521">
                                            <p:txEl>
                                              <p:pRg st="5" end="5"/>
                                            </p:txEl>
                                          </p:spTgt>
                                        </p:tgtEl>
                                        <p:attrNameLst>
                                          <p:attrName>style.visibility</p:attrName>
                                        </p:attrNameLst>
                                      </p:cBhvr>
                                      <p:to>
                                        <p:strVal val="visible"/>
                                      </p:to>
                                    </p:set>
                                    <p:animEffect transition="in" filter="dissolve">
                                      <p:cBhvr>
                                        <p:cTn id="35" dur="500"/>
                                        <p:tgtEl>
                                          <p:spTgt spid="107521">
                                            <p:txEl>
                                              <p:pRg st="5" end="5"/>
                                            </p:txEl>
                                          </p:spTgt>
                                        </p:tgtEl>
                                      </p:cBhvr>
                                    </p:animEffect>
                                  </p:childTnLst>
                                  <p:subTnLst>
                                    <p:animClr clrSpc="rgb" dir="cw">
                                      <p:cBhvr override="childStyle">
                                        <p:cTn dur="1" fill="hold" display="0" masterRel="nextClick" afterEffect="1"/>
                                        <p:tgtEl>
                                          <p:spTgt spid="107521">
                                            <p:txEl>
                                              <p:pRg st="5" end="5"/>
                                            </p:txEl>
                                          </p:spTgt>
                                        </p:tgtEl>
                                        <p:attrNameLst>
                                          <p:attrName>ppt_c</p:attrName>
                                        </p:attrNameLst>
                                      </p:cBhvr>
                                      <p:to>
                                        <a:schemeClr val="bg2"/>
                                      </p:to>
                                    </p:animClr>
                                  </p:sub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07521">
                                            <p:txEl>
                                              <p:pRg st="6" end="6"/>
                                            </p:txEl>
                                          </p:spTgt>
                                        </p:tgtEl>
                                        <p:attrNameLst>
                                          <p:attrName>style.visibility</p:attrName>
                                        </p:attrNameLst>
                                      </p:cBhvr>
                                      <p:to>
                                        <p:strVal val="visible"/>
                                      </p:to>
                                    </p:set>
                                    <p:animEffect transition="in" filter="dissolve">
                                      <p:cBhvr>
                                        <p:cTn id="40" dur="500"/>
                                        <p:tgtEl>
                                          <p:spTgt spid="107521">
                                            <p:txEl>
                                              <p:pRg st="6" end="6"/>
                                            </p:txEl>
                                          </p:spTgt>
                                        </p:tgtEl>
                                      </p:cBhvr>
                                    </p:animEffect>
                                  </p:childTnLst>
                                  <p:subTnLst>
                                    <p:animClr clrSpc="rgb" dir="cw">
                                      <p:cBhvr override="childStyle">
                                        <p:cTn dur="1" fill="hold" display="0" masterRel="nextClick" afterEffect="1"/>
                                        <p:tgtEl>
                                          <p:spTgt spid="107521">
                                            <p:txEl>
                                              <p:pRg st="6" end="6"/>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1"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0C0E64E-1037-471C-93EE-14E3F89BA97F}"/>
              </a:ext>
            </a:extLst>
          </p:cNvPr>
          <p:cNvSpPr>
            <a:spLocks noGrp="1" noChangeArrowheads="1"/>
          </p:cNvSpPr>
          <p:nvPr>
            <p:ph type="ctrTitle"/>
          </p:nvPr>
        </p:nvSpPr>
        <p:spPr>
          <a:xfrm>
            <a:off x="300038" y="1760538"/>
            <a:ext cx="8653462" cy="1487487"/>
          </a:xfrm>
        </p:spPr>
        <p:txBody>
          <a:bodyPr/>
          <a:lstStyle/>
          <a:p>
            <a:pPr eaLnBrk="1" hangingPunct="1">
              <a:defRPr/>
            </a:pPr>
            <a:r>
              <a:rPr lang="ru-RU" sz="6000">
                <a:solidFill>
                  <a:schemeClr val="accent6">
                    <a:lumMod val="20000"/>
                    <a:lumOff val="80000"/>
                  </a:schemeClr>
                </a:solidFill>
              </a:rPr>
              <a:t>Создание веб-сайтов</a:t>
            </a:r>
          </a:p>
        </p:txBody>
      </p:sp>
      <p:sp>
        <p:nvSpPr>
          <p:cNvPr id="53252" name="Rectangle 4">
            <a:extLst>
              <a:ext uri="{FF2B5EF4-FFF2-40B4-BE49-F238E27FC236}">
                <a16:creationId xmlns:a16="http://schemas.microsoft.com/office/drawing/2014/main" id="{FE3F1426-4DB6-41C3-8BDC-757EFEBDD9A7}"/>
              </a:ext>
            </a:extLst>
          </p:cNvPr>
          <p:cNvSpPr>
            <a:spLocks noGrp="1" noChangeArrowheads="1"/>
          </p:cNvSpPr>
          <p:nvPr>
            <p:ph type="subTitle" idx="1"/>
          </p:nvPr>
        </p:nvSpPr>
        <p:spPr>
          <a:xfrm>
            <a:off x="790575" y="4359275"/>
            <a:ext cx="8210550" cy="1381125"/>
          </a:xfrm>
        </p:spPr>
        <p:txBody>
          <a:bodyPr/>
          <a:lstStyle/>
          <a:p>
            <a:pPr marL="1257300" indent="-1257300" eaLnBrk="1" hangingPunct="1">
              <a:lnSpc>
                <a:spcPct val="90000"/>
              </a:lnSpc>
              <a:defRPr/>
            </a:pPr>
            <a:r>
              <a:rPr lang="ru-RU" dirty="0">
                <a:solidFill>
                  <a:srgbClr val="000000"/>
                </a:solidFill>
              </a:rPr>
              <a:t>Оформление документов</a:t>
            </a:r>
          </a:p>
        </p:txBody>
      </p:sp>
      <p:sp>
        <p:nvSpPr>
          <p:cNvPr id="34820" name="Номер слайда 5">
            <a:extLst>
              <a:ext uri="{FF2B5EF4-FFF2-40B4-BE49-F238E27FC236}">
                <a16:creationId xmlns:a16="http://schemas.microsoft.com/office/drawing/2014/main" id="{236591D0-3439-470E-9E4B-3A41041412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77280B6-187B-4ACB-8AF1-AFE192BB467B}" type="slidenum">
              <a:rPr lang="ru-RU" altLang="ru-RU" sz="1400"/>
              <a:pPr>
                <a:spcBef>
                  <a:spcPct val="0"/>
                </a:spcBef>
                <a:buFontTx/>
                <a:buNone/>
              </a:pPr>
              <a:t>29</a:t>
            </a:fld>
            <a:endParaRPr lang="ru-RU" altLang="ru-RU"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Заголовок 4">
            <a:extLst>
              <a:ext uri="{FF2B5EF4-FFF2-40B4-BE49-F238E27FC236}">
                <a16:creationId xmlns:a16="http://schemas.microsoft.com/office/drawing/2014/main" id="{B6D8B17A-6531-49D9-AF49-96B78105D6F7}"/>
              </a:ext>
            </a:extLst>
          </p:cNvPr>
          <p:cNvSpPr>
            <a:spLocks noGrp="1"/>
          </p:cNvSpPr>
          <p:nvPr>
            <p:ph type="title"/>
          </p:nvPr>
        </p:nvSpPr>
        <p:spPr>
          <a:xfrm>
            <a:off x="311150" y="301625"/>
            <a:ext cx="8375650" cy="471488"/>
          </a:xfrm>
        </p:spPr>
        <p:txBody>
          <a:bodyPr/>
          <a:lstStyle/>
          <a:p>
            <a:r>
              <a:rPr lang="ru-RU" altLang="ru-RU"/>
              <a:t>Основные определения</a:t>
            </a:r>
          </a:p>
        </p:txBody>
      </p:sp>
      <p:sp>
        <p:nvSpPr>
          <p:cNvPr id="8195" name="Номер слайда 3">
            <a:extLst>
              <a:ext uri="{FF2B5EF4-FFF2-40B4-BE49-F238E27FC236}">
                <a16:creationId xmlns:a16="http://schemas.microsoft.com/office/drawing/2014/main" id="{45A39D90-1C31-4A12-9DA3-E639150CF9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AE0A0FF-1B6C-4381-90F8-BD58420B66A0}" type="slidenum">
              <a:rPr lang="ru-RU" altLang="ru-RU" sz="1400"/>
              <a:pPr>
                <a:spcBef>
                  <a:spcPct val="0"/>
                </a:spcBef>
                <a:buFontTx/>
                <a:buNone/>
              </a:pPr>
              <a:t>3</a:t>
            </a:fld>
            <a:endParaRPr lang="ru-RU" altLang="ru-RU" sz="1400"/>
          </a:p>
        </p:txBody>
      </p:sp>
      <p:sp>
        <p:nvSpPr>
          <p:cNvPr id="7172" name="Rectangle 1">
            <a:extLst>
              <a:ext uri="{FF2B5EF4-FFF2-40B4-BE49-F238E27FC236}">
                <a16:creationId xmlns:a16="http://schemas.microsoft.com/office/drawing/2014/main" id="{15E477A2-3B92-46B1-9B39-D278D51BDDC9}"/>
              </a:ext>
            </a:extLst>
          </p:cNvPr>
          <p:cNvSpPr>
            <a:spLocks noChangeArrowheads="1"/>
          </p:cNvSpPr>
          <p:nvPr/>
        </p:nvSpPr>
        <p:spPr bwMode="auto">
          <a:xfrm>
            <a:off x="377825" y="812800"/>
            <a:ext cx="8345488" cy="543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nchor="ctr">
            <a:spAutoFit/>
          </a:bodyPr>
          <a:lstStyle>
            <a:lvl1pPr marL="363538" indent="-363538">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ts val="600"/>
              </a:spcBef>
              <a:buFontTx/>
              <a:buNone/>
            </a:pPr>
            <a:r>
              <a:rPr lang="ru-RU" altLang="ru-RU" sz="2300" b="1">
                <a:solidFill>
                  <a:srgbClr val="333399"/>
                </a:solidFill>
                <a:ea typeface="Calibri" panose="020F0502020204030204" pitchFamily="34" charset="0"/>
                <a:cs typeface="Times New Roman" panose="02020603050405020304" pitchFamily="18" charset="0"/>
              </a:rPr>
              <a:t>Гипертекст</a:t>
            </a:r>
            <a:r>
              <a:rPr lang="ru-RU" altLang="ru-RU" sz="2300">
                <a:ea typeface="Calibri" panose="020F0502020204030204" pitchFamily="34" charset="0"/>
                <a:cs typeface="Times New Roman" panose="02020603050405020304" pitchFamily="18" charset="0"/>
              </a:rPr>
              <a:t> (англ. </a:t>
            </a:r>
            <a:r>
              <a:rPr lang="en-US" altLang="ru-RU" sz="2300" i="1">
                <a:ea typeface="Calibri" panose="020F0502020204030204" pitchFamily="34" charset="0"/>
                <a:cs typeface="Times New Roman" panose="02020603050405020304" pitchFamily="18" charset="0"/>
              </a:rPr>
              <a:t>hypertext</a:t>
            </a:r>
            <a:r>
              <a:rPr lang="ru-RU" altLang="ru-RU" sz="2300">
                <a:ea typeface="Calibri" panose="020F0502020204030204" pitchFamily="34" charset="0"/>
                <a:cs typeface="Times New Roman" panose="02020603050405020304" pitchFamily="18" charset="0"/>
              </a:rPr>
              <a:t>) – это текст, содержащий гиперссылки.</a:t>
            </a:r>
            <a:endParaRPr lang="ru-RU" altLang="ru-RU" sz="2300" b="1">
              <a:ea typeface="Calibri" panose="020F0502020204030204" pitchFamily="34" charset="0"/>
              <a:cs typeface="Times New Roman" panose="02020603050405020304" pitchFamily="18" charset="0"/>
            </a:endParaRPr>
          </a:p>
          <a:p>
            <a:pPr>
              <a:spcBef>
                <a:spcPts val="600"/>
              </a:spcBef>
              <a:buFontTx/>
              <a:buNone/>
            </a:pPr>
            <a:r>
              <a:rPr lang="ru-RU" altLang="ru-RU" sz="2300" b="1">
                <a:solidFill>
                  <a:srgbClr val="333399"/>
                </a:solidFill>
                <a:ea typeface="Calibri" panose="020F0502020204030204" pitchFamily="34" charset="0"/>
                <a:cs typeface="Times New Roman" panose="02020603050405020304" pitchFamily="18" charset="0"/>
              </a:rPr>
              <a:t>Гиперссылка</a:t>
            </a:r>
            <a:r>
              <a:rPr lang="ru-RU" altLang="ru-RU" sz="2300" b="1">
                <a:ea typeface="Calibri" panose="020F0502020204030204" pitchFamily="34" charset="0"/>
                <a:cs typeface="Times New Roman" panose="02020603050405020304" pitchFamily="18" charset="0"/>
              </a:rPr>
              <a:t> </a:t>
            </a:r>
            <a:r>
              <a:rPr lang="ru-RU" altLang="ru-RU" sz="2300">
                <a:ea typeface="Calibri" panose="020F0502020204030204" pitchFamily="34" charset="0"/>
                <a:cs typeface="Times New Roman" panose="02020603050405020304" pitchFamily="18" charset="0"/>
              </a:rPr>
              <a:t>(англ. </a:t>
            </a:r>
            <a:r>
              <a:rPr lang="en-US" altLang="ru-RU" sz="2300" i="1">
                <a:ea typeface="Calibri" panose="020F0502020204030204" pitchFamily="34" charset="0"/>
                <a:cs typeface="Times New Roman" panose="02020603050405020304" pitchFamily="18" charset="0"/>
              </a:rPr>
              <a:t>hyper reference</a:t>
            </a:r>
            <a:r>
              <a:rPr lang="ru-RU" altLang="ru-RU" sz="2300">
                <a:ea typeface="Calibri" panose="020F0502020204030204" pitchFamily="34" charset="0"/>
                <a:cs typeface="Times New Roman" panose="02020603050405020304" pitchFamily="18" charset="0"/>
              </a:rPr>
              <a:t>) – это «активная» ссылка на другой объект (часть того же документа, другой документ, файл, каталог, программу и т.д.).</a:t>
            </a:r>
          </a:p>
          <a:p>
            <a:pPr>
              <a:spcBef>
                <a:spcPts val="600"/>
              </a:spcBef>
              <a:buFontTx/>
              <a:buNone/>
            </a:pPr>
            <a:r>
              <a:rPr lang="ru-RU" altLang="ru-RU" sz="2300" b="1">
                <a:solidFill>
                  <a:srgbClr val="333399"/>
                </a:solidFill>
                <a:ea typeface="Calibri" panose="020F0502020204030204" pitchFamily="34" charset="0"/>
                <a:cs typeface="Times New Roman" panose="02020603050405020304" pitchFamily="18" charset="0"/>
              </a:rPr>
              <a:t>Веб-страница</a:t>
            </a:r>
            <a:r>
              <a:rPr lang="ru-RU" altLang="ru-RU" sz="2300">
                <a:ea typeface="Calibri" panose="020F0502020204030204" pitchFamily="34" charset="0"/>
                <a:cs typeface="Times New Roman" panose="02020603050405020304" pitchFamily="18" charset="0"/>
              </a:rPr>
              <a:t> – это гипертекстовый документ в Интернете.</a:t>
            </a:r>
          </a:p>
          <a:p>
            <a:pPr>
              <a:spcBef>
                <a:spcPts val="600"/>
              </a:spcBef>
              <a:buFontTx/>
              <a:buNone/>
            </a:pPr>
            <a:r>
              <a:rPr lang="ru-RU" altLang="ru-RU" sz="2300" b="1">
                <a:solidFill>
                  <a:srgbClr val="333399"/>
                </a:solidFill>
                <a:ea typeface="Calibri" panose="020F0502020204030204" pitchFamily="34" charset="0"/>
                <a:cs typeface="Times New Roman" panose="02020603050405020304" pitchFamily="18" charset="0"/>
              </a:rPr>
              <a:t>Веб-сайт</a:t>
            </a:r>
            <a:r>
              <a:rPr lang="ru-RU" altLang="ru-RU" sz="2300">
                <a:ea typeface="Calibri" panose="020F0502020204030204" pitchFamily="34" charset="0"/>
                <a:cs typeface="Times New Roman" panose="02020603050405020304" pitchFamily="18" charset="0"/>
              </a:rPr>
              <a:t> – группа веб-страниц, которые объединены общей темой и оформлением, связаны гиперссылками. </a:t>
            </a:r>
            <a:endParaRPr lang="ru-RU" altLang="ru-RU" sz="2300" b="1">
              <a:ea typeface="Calibri" panose="020F0502020204030204" pitchFamily="34" charset="0"/>
              <a:cs typeface="Times New Roman" panose="02020603050405020304" pitchFamily="18" charset="0"/>
            </a:endParaRPr>
          </a:p>
          <a:p>
            <a:pPr>
              <a:spcBef>
                <a:spcPts val="600"/>
              </a:spcBef>
              <a:buFontTx/>
              <a:buNone/>
            </a:pPr>
            <a:r>
              <a:rPr lang="ru-RU" altLang="ru-RU" sz="2300" b="1">
                <a:solidFill>
                  <a:srgbClr val="333399"/>
                </a:solidFill>
                <a:ea typeface="Calibri" panose="020F0502020204030204" pitchFamily="34" charset="0"/>
                <a:cs typeface="Times New Roman" panose="02020603050405020304" pitchFamily="18" charset="0"/>
              </a:rPr>
              <a:t>Веб-сервер</a:t>
            </a:r>
            <a:r>
              <a:rPr lang="ru-RU" altLang="ru-RU" sz="2300">
                <a:ea typeface="Calibri" panose="020F0502020204030204" pitchFamily="34" charset="0"/>
                <a:cs typeface="Times New Roman" panose="02020603050405020304" pitchFamily="18" charset="0"/>
              </a:rPr>
              <a:t>  – это программа, которая принимает запросы по протоколу </a:t>
            </a:r>
            <a:r>
              <a:rPr lang="en-US" altLang="ru-RU" sz="2300">
                <a:ea typeface="Calibri" panose="020F0502020204030204" pitchFamily="34" charset="0"/>
                <a:cs typeface="Times New Roman" panose="02020603050405020304" pitchFamily="18" charset="0"/>
              </a:rPr>
              <a:t>HTTP </a:t>
            </a:r>
            <a:r>
              <a:rPr lang="ru-RU" altLang="ru-RU" sz="2300">
                <a:ea typeface="Calibri" panose="020F0502020204030204" pitchFamily="34" charset="0"/>
                <a:cs typeface="Times New Roman" panose="02020603050405020304" pitchFamily="18" charset="0"/>
              </a:rPr>
              <a:t>и отвечает на них – возвращает веб-страницы и дополнительные данные (рисунки, звуковые файлы, видеофайлы).</a:t>
            </a:r>
          </a:p>
          <a:p>
            <a:pPr>
              <a:spcBef>
                <a:spcPts val="600"/>
              </a:spcBef>
              <a:buFontTx/>
              <a:buNone/>
            </a:pPr>
            <a:r>
              <a:rPr lang="ru-RU" altLang="ru-RU" sz="2300" b="1">
                <a:solidFill>
                  <a:srgbClr val="333399"/>
                </a:solidFill>
                <a:ea typeface="Calibri" panose="020F0502020204030204" pitchFamily="34" charset="0"/>
                <a:cs typeface="Times New Roman" panose="02020603050405020304" pitchFamily="18" charset="0"/>
              </a:rPr>
              <a:t>Браузер</a:t>
            </a:r>
            <a:r>
              <a:rPr lang="ru-RU" altLang="ru-RU" sz="2300">
                <a:ea typeface="Calibri" panose="020F0502020204030204" pitchFamily="34" charset="0"/>
                <a:cs typeface="Times New Roman" panose="02020603050405020304" pitchFamily="18" charset="0"/>
              </a:rPr>
              <a:t> – это программа для просмотра веб-страниц на экране монитора.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Effect transition="in" filter="dissolve">
                                      <p:cBhvr>
                                        <p:cTn id="7" dur="500"/>
                                        <p:tgtEl>
                                          <p:spTgt spid="71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72">
                                            <p:txEl>
                                              <p:pRg st="1" end="1"/>
                                            </p:txEl>
                                          </p:spTgt>
                                        </p:tgtEl>
                                        <p:attrNameLst>
                                          <p:attrName>style.visibility</p:attrName>
                                        </p:attrNameLst>
                                      </p:cBhvr>
                                      <p:to>
                                        <p:strVal val="visible"/>
                                      </p:to>
                                    </p:set>
                                    <p:animEffect transition="in" filter="dissolve">
                                      <p:cBhvr>
                                        <p:cTn id="12" dur="500"/>
                                        <p:tgtEl>
                                          <p:spTgt spid="717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72">
                                            <p:txEl>
                                              <p:pRg st="2" end="2"/>
                                            </p:txEl>
                                          </p:spTgt>
                                        </p:tgtEl>
                                        <p:attrNameLst>
                                          <p:attrName>style.visibility</p:attrName>
                                        </p:attrNameLst>
                                      </p:cBhvr>
                                      <p:to>
                                        <p:strVal val="visible"/>
                                      </p:to>
                                    </p:set>
                                    <p:animEffect transition="in" filter="dissolve">
                                      <p:cBhvr>
                                        <p:cTn id="17" dur="500"/>
                                        <p:tgtEl>
                                          <p:spTgt spid="717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172">
                                            <p:txEl>
                                              <p:pRg st="3" end="3"/>
                                            </p:txEl>
                                          </p:spTgt>
                                        </p:tgtEl>
                                        <p:attrNameLst>
                                          <p:attrName>style.visibility</p:attrName>
                                        </p:attrNameLst>
                                      </p:cBhvr>
                                      <p:to>
                                        <p:strVal val="visible"/>
                                      </p:to>
                                    </p:set>
                                    <p:animEffect transition="in" filter="dissolve">
                                      <p:cBhvr>
                                        <p:cTn id="22" dur="500"/>
                                        <p:tgtEl>
                                          <p:spTgt spid="717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172">
                                            <p:txEl>
                                              <p:pRg st="4" end="4"/>
                                            </p:txEl>
                                          </p:spTgt>
                                        </p:tgtEl>
                                        <p:attrNameLst>
                                          <p:attrName>style.visibility</p:attrName>
                                        </p:attrNameLst>
                                      </p:cBhvr>
                                      <p:to>
                                        <p:strVal val="visible"/>
                                      </p:to>
                                    </p:set>
                                    <p:animEffect transition="in" filter="dissolve">
                                      <p:cBhvr>
                                        <p:cTn id="27" dur="500"/>
                                        <p:tgtEl>
                                          <p:spTgt spid="717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172">
                                            <p:txEl>
                                              <p:pRg st="5" end="5"/>
                                            </p:txEl>
                                          </p:spTgt>
                                        </p:tgtEl>
                                        <p:attrNameLst>
                                          <p:attrName>style.visibility</p:attrName>
                                        </p:attrNameLst>
                                      </p:cBhvr>
                                      <p:to>
                                        <p:strVal val="visible"/>
                                      </p:to>
                                    </p:set>
                                    <p:animEffect transition="in" filter="dissolve">
                                      <p:cBhvr>
                                        <p:cTn id="32" dur="500"/>
                                        <p:tgtEl>
                                          <p:spTgt spid="717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Прямоугольник 14">
            <a:extLst>
              <a:ext uri="{FF2B5EF4-FFF2-40B4-BE49-F238E27FC236}">
                <a16:creationId xmlns:a16="http://schemas.microsoft.com/office/drawing/2014/main" id="{3B942734-8BF3-4EC7-83C6-5308880ED3F3}"/>
              </a:ext>
            </a:extLst>
          </p:cNvPr>
          <p:cNvSpPr>
            <a:spLocks noChangeArrowheads="1"/>
          </p:cNvSpPr>
          <p:nvPr/>
        </p:nvSpPr>
        <p:spPr bwMode="auto">
          <a:xfrm>
            <a:off x="417513" y="1322388"/>
            <a:ext cx="5222875" cy="1293812"/>
          </a:xfrm>
          <a:prstGeom prst="rect">
            <a:avLst/>
          </a:prstGeom>
          <a:solidFill>
            <a:srgbClr val="E6E6FF"/>
          </a:solidFill>
          <a:ln w="9525">
            <a:noFill/>
            <a:miter lim="800000"/>
            <a:headEnd/>
            <a:tailEnd/>
          </a:ln>
          <a:effectLst>
            <a:outerShdw blurRad="50800" dist="38100" dir="2700000" algn="tl" rotWithShape="0">
              <a:prstClr val="black">
                <a:alpha val="40000"/>
              </a:prstClr>
            </a:outerShdw>
          </a:effectLst>
        </p:spPr>
        <p:txBody>
          <a:bodyPr/>
          <a:lstStyle/>
          <a:p>
            <a:pPr algn="ctr" eaLnBrk="1" hangingPunct="1">
              <a:defRPr/>
            </a:pPr>
            <a:r>
              <a:rPr lang="ru-RU" sz="2800" dirty="0">
                <a:solidFill>
                  <a:srgbClr val="0000CC"/>
                </a:solidFill>
                <a:latin typeface="Arial" charset="0"/>
                <a:cs typeface="+mn-cs"/>
              </a:rPr>
              <a:t>оформление</a:t>
            </a:r>
          </a:p>
        </p:txBody>
      </p:sp>
      <p:sp>
        <p:nvSpPr>
          <p:cNvPr id="35843" name="Заголовок 4">
            <a:extLst>
              <a:ext uri="{FF2B5EF4-FFF2-40B4-BE49-F238E27FC236}">
                <a16:creationId xmlns:a16="http://schemas.microsoft.com/office/drawing/2014/main" id="{ADFE62D9-48CE-42E8-BBC3-BFDA5A8AF2EB}"/>
              </a:ext>
            </a:extLst>
          </p:cNvPr>
          <p:cNvSpPr>
            <a:spLocks noGrp="1"/>
          </p:cNvSpPr>
          <p:nvPr>
            <p:ph type="title"/>
          </p:nvPr>
        </p:nvSpPr>
        <p:spPr>
          <a:xfrm>
            <a:off x="311150" y="301625"/>
            <a:ext cx="8375650" cy="471488"/>
          </a:xfrm>
        </p:spPr>
        <p:txBody>
          <a:bodyPr/>
          <a:lstStyle/>
          <a:p>
            <a:r>
              <a:rPr lang="ru-RU" altLang="ru-RU"/>
              <a:t>Содержание и оформление</a:t>
            </a:r>
          </a:p>
        </p:txBody>
      </p:sp>
      <p:sp>
        <p:nvSpPr>
          <p:cNvPr id="35844" name="Номер слайда 3">
            <a:extLst>
              <a:ext uri="{FF2B5EF4-FFF2-40B4-BE49-F238E27FC236}">
                <a16:creationId xmlns:a16="http://schemas.microsoft.com/office/drawing/2014/main" id="{84A30EDC-CE8F-4B8F-B4CD-B22E25A4E8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F06EF75-AF31-4BFB-9AD7-E1842F9B999C}" type="slidenum">
              <a:rPr lang="ru-RU" altLang="ru-RU" sz="1400"/>
              <a:pPr>
                <a:spcBef>
                  <a:spcPct val="0"/>
                </a:spcBef>
                <a:buFontTx/>
                <a:buNone/>
              </a:pPr>
              <a:t>30</a:t>
            </a:fld>
            <a:endParaRPr lang="ru-RU" altLang="ru-RU" sz="1400"/>
          </a:p>
        </p:txBody>
      </p:sp>
      <p:sp>
        <p:nvSpPr>
          <p:cNvPr id="8" name="Прямоугольник 7">
            <a:extLst>
              <a:ext uri="{FF2B5EF4-FFF2-40B4-BE49-F238E27FC236}">
                <a16:creationId xmlns:a16="http://schemas.microsoft.com/office/drawing/2014/main" id="{B6645281-0F4B-49A5-98C3-AE3218194106}"/>
              </a:ext>
            </a:extLst>
          </p:cNvPr>
          <p:cNvSpPr>
            <a:spLocks noChangeArrowheads="1"/>
          </p:cNvSpPr>
          <p:nvPr/>
        </p:nvSpPr>
        <p:spPr bwMode="auto">
          <a:xfrm>
            <a:off x="796925" y="1828800"/>
            <a:ext cx="4464050" cy="523875"/>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a:spAutoFit/>
          </a:bodyPr>
          <a:lstStyle/>
          <a:p>
            <a:pPr algn="ctr" eaLnBrk="1" hangingPunct="1">
              <a:defRPr/>
            </a:pPr>
            <a:r>
              <a:rPr lang="ru-RU" sz="2800" dirty="0">
                <a:latin typeface="Arial" charset="0"/>
                <a:cs typeface="+mn-cs"/>
              </a:rPr>
              <a:t>содержание (</a:t>
            </a:r>
            <a:r>
              <a:rPr lang="ru-RU" sz="2800" i="1" dirty="0" err="1">
                <a:latin typeface="Arial" charset="0"/>
                <a:cs typeface="+mn-cs"/>
              </a:rPr>
              <a:t>контент</a:t>
            </a:r>
            <a:r>
              <a:rPr lang="ru-RU" sz="2800" dirty="0">
                <a:latin typeface="Arial" charset="0"/>
                <a:cs typeface="+mn-cs"/>
              </a:rPr>
              <a:t>)</a:t>
            </a:r>
          </a:p>
        </p:txBody>
      </p:sp>
      <p:sp>
        <p:nvSpPr>
          <p:cNvPr id="20" name="Прямоугольник 19">
            <a:extLst>
              <a:ext uri="{FF2B5EF4-FFF2-40B4-BE49-F238E27FC236}">
                <a16:creationId xmlns:a16="http://schemas.microsoft.com/office/drawing/2014/main" id="{3174A352-532D-4CC2-9F28-FFC7912A3300}"/>
              </a:ext>
            </a:extLst>
          </p:cNvPr>
          <p:cNvSpPr>
            <a:spLocks noChangeArrowheads="1"/>
          </p:cNvSpPr>
          <p:nvPr/>
        </p:nvSpPr>
        <p:spPr bwMode="auto">
          <a:xfrm>
            <a:off x="384175" y="806450"/>
            <a:ext cx="4464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800"/>
              <a:t>Веб-страница:</a:t>
            </a:r>
          </a:p>
        </p:txBody>
      </p:sp>
      <p:pic>
        <p:nvPicPr>
          <p:cNvPr id="109570" name="Picture 2" descr="http://www.foru.ru/slovo_pic.php3?id=31182&amp;pic=1">
            <a:extLst>
              <a:ext uri="{FF2B5EF4-FFF2-40B4-BE49-F238E27FC236}">
                <a16:creationId xmlns:a16="http://schemas.microsoft.com/office/drawing/2014/main" id="{8291F16B-2DDD-4C87-8ED5-FF732A03B34E}"/>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92863" y="923925"/>
            <a:ext cx="1104900"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1" name="Picture 3">
            <a:extLst>
              <a:ext uri="{FF2B5EF4-FFF2-40B4-BE49-F238E27FC236}">
                <a16:creationId xmlns:a16="http://schemas.microsoft.com/office/drawing/2014/main" id="{E6710AC0-EFE2-4AB1-A9BF-1201DB6E1C1B}"/>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72175" y="2019300"/>
            <a:ext cx="55086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
        <p:nvSpPr>
          <p:cNvPr id="23" name="Прямоугольник 22">
            <a:extLst>
              <a:ext uri="{FF2B5EF4-FFF2-40B4-BE49-F238E27FC236}">
                <a16:creationId xmlns:a16="http://schemas.microsoft.com/office/drawing/2014/main" id="{CE09E512-1E95-4E16-9C32-5E08F804FF3B}"/>
              </a:ext>
            </a:extLst>
          </p:cNvPr>
          <p:cNvSpPr>
            <a:spLocks noChangeArrowheads="1"/>
          </p:cNvSpPr>
          <p:nvPr/>
        </p:nvSpPr>
        <p:spPr bwMode="auto">
          <a:xfrm>
            <a:off x="434975" y="2692400"/>
            <a:ext cx="22113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800">
                <a:solidFill>
                  <a:srgbClr val="000000"/>
                </a:solidFill>
              </a:rPr>
              <a:t>содержание</a:t>
            </a:r>
            <a:endParaRPr lang="ru-RU" altLang="ru-RU" sz="1800"/>
          </a:p>
        </p:txBody>
      </p:sp>
      <p:sp>
        <p:nvSpPr>
          <p:cNvPr id="24" name="Прямоугольник 23">
            <a:extLst>
              <a:ext uri="{FF2B5EF4-FFF2-40B4-BE49-F238E27FC236}">
                <a16:creationId xmlns:a16="http://schemas.microsoft.com/office/drawing/2014/main" id="{6C789686-4B76-4D28-8E9C-20C11FCB1803}"/>
              </a:ext>
            </a:extLst>
          </p:cNvPr>
          <p:cNvSpPr>
            <a:spLocks noChangeArrowheads="1"/>
          </p:cNvSpPr>
          <p:nvPr/>
        </p:nvSpPr>
        <p:spPr bwMode="auto">
          <a:xfrm>
            <a:off x="5440363" y="2692400"/>
            <a:ext cx="2571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ru-RU" altLang="ru-RU" sz="2800">
                <a:solidFill>
                  <a:srgbClr val="0000CC"/>
                </a:solidFill>
              </a:rPr>
              <a:t>оформление</a:t>
            </a:r>
          </a:p>
        </p:txBody>
      </p:sp>
      <p:sp>
        <p:nvSpPr>
          <p:cNvPr id="39" name="TextBox 38">
            <a:extLst>
              <a:ext uri="{FF2B5EF4-FFF2-40B4-BE49-F238E27FC236}">
                <a16:creationId xmlns:a16="http://schemas.microsoft.com/office/drawing/2014/main" id="{AC30B7B8-AE5A-40E2-9EFD-1E513F32B1DB}"/>
              </a:ext>
            </a:extLst>
          </p:cNvPr>
          <p:cNvSpPr txBox="1"/>
          <p:nvPr/>
        </p:nvSpPr>
        <p:spPr>
          <a:xfrm>
            <a:off x="479425" y="3205163"/>
            <a:ext cx="4862513" cy="1782762"/>
          </a:xfrm>
          <a:prstGeom prst="rect">
            <a:avLst/>
          </a:prstGeom>
          <a:solidFill>
            <a:srgbClr val="FFFF99"/>
          </a:solidFill>
          <a:effectLst>
            <a:outerShdw blurRad="50800" dist="38100" dir="2700000" algn="tl" rotWithShape="0">
              <a:prstClr val="black">
                <a:alpha val="40000"/>
              </a:prstClr>
            </a:outerShdw>
          </a:effectLst>
        </p:spPr>
        <p:txBody>
          <a:bodyPr/>
          <a:lstStyle/>
          <a:p>
            <a:pPr eaLnBrk="1" hangingPunct="1">
              <a:defRPr/>
            </a:pPr>
            <a:r>
              <a:rPr lang="en-US" b="1" dirty="0">
                <a:solidFill>
                  <a:srgbClr val="0000FF"/>
                </a:solidFill>
                <a:latin typeface="Courier New" pitchFamily="49" charset="0"/>
                <a:cs typeface="Courier New" pitchFamily="49" charset="0"/>
              </a:rPr>
              <a:t>&lt;h1&gt;</a:t>
            </a:r>
            <a:r>
              <a:rPr lang="ru-RU" dirty="0">
                <a:latin typeface="Arial" charset="0"/>
                <a:cs typeface="+mn-cs"/>
              </a:rPr>
              <a:t>Сборник задач по физике</a:t>
            </a:r>
            <a:r>
              <a:rPr lang="en-US" b="1" dirty="0">
                <a:solidFill>
                  <a:srgbClr val="0000FF"/>
                </a:solidFill>
                <a:latin typeface="Courier New" pitchFamily="49" charset="0"/>
                <a:cs typeface="Courier New" pitchFamily="49" charset="0"/>
              </a:rPr>
              <a:t>&lt;/h1&gt;</a:t>
            </a:r>
          </a:p>
          <a:p>
            <a:pPr eaLnBrk="1" hangingPunct="1">
              <a:defRPr/>
            </a:pPr>
            <a:r>
              <a:rPr lang="en-US" b="1" dirty="0">
                <a:solidFill>
                  <a:srgbClr val="0000FF"/>
                </a:solidFill>
                <a:latin typeface="Courier New" pitchFamily="49" charset="0"/>
                <a:cs typeface="Courier New" pitchFamily="49" charset="0"/>
              </a:rPr>
              <a:t>&lt;p class="author"&gt;</a:t>
            </a:r>
            <a:r>
              <a:rPr lang="ru-RU" dirty="0">
                <a:latin typeface="Arial" charset="0"/>
                <a:cs typeface="+mn-cs"/>
              </a:rPr>
              <a:t>Григорий Остер</a:t>
            </a:r>
            <a:r>
              <a:rPr lang="en-US" b="1" dirty="0">
                <a:solidFill>
                  <a:srgbClr val="0000FF"/>
                </a:solidFill>
                <a:latin typeface="Courier New" pitchFamily="49" charset="0"/>
                <a:cs typeface="Courier New" pitchFamily="49" charset="0"/>
              </a:rPr>
              <a:t>&lt;/p&gt;</a:t>
            </a:r>
          </a:p>
          <a:p>
            <a:pPr eaLnBrk="1" hangingPunct="1">
              <a:defRPr/>
            </a:pPr>
            <a:r>
              <a:rPr lang="en-US" b="1" dirty="0">
                <a:solidFill>
                  <a:srgbClr val="0000FF"/>
                </a:solidFill>
                <a:latin typeface="Courier New" pitchFamily="49" charset="0"/>
                <a:cs typeface="Courier New" pitchFamily="49" charset="0"/>
              </a:rPr>
              <a:t>&lt;h2&gt;</a:t>
            </a:r>
            <a:r>
              <a:rPr lang="ru-RU" dirty="0">
                <a:latin typeface="Arial" charset="0"/>
                <a:cs typeface="+mn-cs"/>
              </a:rPr>
              <a:t>Задача 61</a:t>
            </a:r>
            <a:r>
              <a:rPr lang="en-US" b="1" dirty="0">
                <a:solidFill>
                  <a:srgbClr val="0000FF"/>
                </a:solidFill>
                <a:latin typeface="Courier New" pitchFamily="49" charset="0"/>
                <a:cs typeface="Courier New" pitchFamily="49" charset="0"/>
              </a:rPr>
              <a:t>&lt;/h2&gt;</a:t>
            </a:r>
            <a:br>
              <a:rPr lang="ru-RU" dirty="0">
                <a:latin typeface="Arial" charset="0"/>
                <a:cs typeface="+mn-cs"/>
              </a:rPr>
            </a:br>
            <a:r>
              <a:rPr lang="ru-RU" dirty="0">
                <a:latin typeface="Arial" charset="0"/>
                <a:cs typeface="+mn-cs"/>
              </a:rPr>
              <a:t>Петя ехал к бабушке на электричке, и всю дорогу над ним издевались какие-то два неведомые ему явления</a:t>
            </a:r>
            <a:r>
              <a:rPr lang="en-US" dirty="0">
                <a:latin typeface="Arial" charset="0"/>
                <a:cs typeface="+mn-cs"/>
              </a:rPr>
              <a:t>.</a:t>
            </a:r>
            <a:endParaRPr lang="ru-RU" dirty="0">
              <a:latin typeface="Arial" charset="0"/>
              <a:cs typeface="+mn-cs"/>
            </a:endParaRPr>
          </a:p>
        </p:txBody>
      </p:sp>
      <p:pic>
        <p:nvPicPr>
          <p:cNvPr id="41" name="Picture 2">
            <a:extLst>
              <a:ext uri="{FF2B5EF4-FFF2-40B4-BE49-F238E27FC236}">
                <a16:creationId xmlns:a16="http://schemas.microsoft.com/office/drawing/2014/main" id="{D89BF9A3-3CC6-4C8B-80CC-2BE3B70875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1338" y="3205163"/>
            <a:ext cx="1271587"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pic>
        <p:nvPicPr>
          <p:cNvPr id="42" name="Picture 3">
            <a:extLst>
              <a:ext uri="{FF2B5EF4-FFF2-40B4-BE49-F238E27FC236}">
                <a16:creationId xmlns:a16="http://schemas.microsoft.com/office/drawing/2014/main" id="{73DEEDA8-E286-4846-855D-0EFBF97C55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4838" y="3562350"/>
            <a:ext cx="722312"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pic>
        <p:nvPicPr>
          <p:cNvPr id="40" name="Picture 4">
            <a:extLst>
              <a:ext uri="{FF2B5EF4-FFF2-40B4-BE49-F238E27FC236}">
                <a16:creationId xmlns:a16="http://schemas.microsoft.com/office/drawing/2014/main" id="{ABD05BF8-5777-43AF-B447-E66CD76E883E}"/>
              </a:ext>
            </a:extLst>
          </p:cNvPr>
          <p:cNvPicPr>
            <a:picLocks noChangeAspect="1" noChangeArrowheads="1"/>
          </p:cNvPicPr>
          <p:nvPr/>
        </p:nvPicPr>
        <p:blipFill>
          <a:blip r:embed="rId6">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7624763" y="4056063"/>
            <a:ext cx="1227137"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
        <p:nvSpPr>
          <p:cNvPr id="43" name="Полилиния 42">
            <a:extLst>
              <a:ext uri="{FF2B5EF4-FFF2-40B4-BE49-F238E27FC236}">
                <a16:creationId xmlns:a16="http://schemas.microsoft.com/office/drawing/2014/main" id="{92AFB0C2-8A6A-4182-9B15-809B9D5F4277}"/>
              </a:ext>
            </a:extLst>
          </p:cNvPr>
          <p:cNvSpPr>
            <a:spLocks noChangeArrowheads="1"/>
          </p:cNvSpPr>
          <p:nvPr/>
        </p:nvSpPr>
        <p:spPr bwMode="auto">
          <a:xfrm>
            <a:off x="5395913" y="4264025"/>
            <a:ext cx="887412" cy="407988"/>
          </a:xfrm>
          <a:custGeom>
            <a:avLst/>
            <a:gdLst>
              <a:gd name="T0" fmla="*/ 0 w 887240"/>
              <a:gd name="T1" fmla="*/ 412085 h 407406"/>
              <a:gd name="T2" fmla="*/ 734467 w 887240"/>
              <a:gd name="T3" fmla="*/ 283882 h 407406"/>
              <a:gd name="T4" fmla="*/ 888616 w 887240"/>
              <a:gd name="T5" fmla="*/ 0 h 407406"/>
              <a:gd name="T6" fmla="*/ 0 60000 65536"/>
              <a:gd name="T7" fmla="*/ 0 60000 65536"/>
              <a:gd name="T8" fmla="*/ 0 60000 65536"/>
              <a:gd name="T9" fmla="*/ 0 w 887240"/>
              <a:gd name="T10" fmla="*/ 0 h 407406"/>
              <a:gd name="T11" fmla="*/ 887240 w 887240"/>
              <a:gd name="T12" fmla="*/ 407406 h 407406"/>
            </a:gdLst>
            <a:ahLst/>
            <a:cxnLst>
              <a:cxn ang="T6">
                <a:pos x="T0" y="T1"/>
              </a:cxn>
              <a:cxn ang="T7">
                <a:pos x="T2" y="T3"/>
              </a:cxn>
              <a:cxn ang="T8">
                <a:pos x="T4" y="T5"/>
              </a:cxn>
            </a:cxnLst>
            <a:rect l="T9" t="T10" r="T11" b="T12"/>
            <a:pathLst>
              <a:path w="887240" h="407406">
                <a:moveTo>
                  <a:pt x="0" y="407406"/>
                </a:moveTo>
                <a:cubicBezTo>
                  <a:pt x="292729" y="377982"/>
                  <a:pt x="585458" y="348559"/>
                  <a:pt x="733331" y="280658"/>
                </a:cubicBezTo>
                <a:cubicBezTo>
                  <a:pt x="881204" y="212757"/>
                  <a:pt x="884222" y="106378"/>
                  <a:pt x="887240" y="0"/>
                </a:cubicBezTo>
              </a:path>
            </a:pathLst>
          </a:custGeom>
          <a:noFill/>
          <a:ln w="19050" algn="ctr">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44" name="Полилиния 43">
            <a:extLst>
              <a:ext uri="{FF2B5EF4-FFF2-40B4-BE49-F238E27FC236}">
                <a16:creationId xmlns:a16="http://schemas.microsoft.com/office/drawing/2014/main" id="{762C56FA-2C91-438C-95CA-3F547CEB16A8}"/>
              </a:ext>
            </a:extLst>
          </p:cNvPr>
          <p:cNvSpPr>
            <a:spLocks noChangeArrowheads="1"/>
          </p:cNvSpPr>
          <p:nvPr/>
        </p:nvSpPr>
        <p:spPr bwMode="auto">
          <a:xfrm>
            <a:off x="5413375" y="4381500"/>
            <a:ext cx="1620838" cy="298450"/>
          </a:xfrm>
          <a:custGeom>
            <a:avLst/>
            <a:gdLst>
              <a:gd name="T0" fmla="*/ 0 w 1620571"/>
              <a:gd name="T1" fmla="*/ 296254 h 298765"/>
              <a:gd name="T2" fmla="*/ 1260094 w 1620571"/>
              <a:gd name="T3" fmla="*/ 233412 h 298765"/>
              <a:gd name="T4" fmla="*/ 1622707 w 1620571"/>
              <a:gd name="T5" fmla="*/ 0 h 298765"/>
              <a:gd name="T6" fmla="*/ 0 60000 65536"/>
              <a:gd name="T7" fmla="*/ 0 60000 65536"/>
              <a:gd name="T8" fmla="*/ 0 60000 65536"/>
              <a:gd name="T9" fmla="*/ 0 w 1620571"/>
              <a:gd name="T10" fmla="*/ 0 h 298765"/>
              <a:gd name="T11" fmla="*/ 1620571 w 1620571"/>
              <a:gd name="T12" fmla="*/ 298765 h 298765"/>
            </a:gdLst>
            <a:ahLst/>
            <a:cxnLst>
              <a:cxn ang="T6">
                <a:pos x="T0" y="T1"/>
              </a:cxn>
              <a:cxn ang="T7">
                <a:pos x="T2" y="T3"/>
              </a:cxn>
              <a:cxn ang="T8">
                <a:pos x="T4" y="T5"/>
              </a:cxn>
            </a:cxnLst>
            <a:rect l="T9" t="T10" r="T11" b="T12"/>
            <a:pathLst>
              <a:path w="1620571" h="298765">
                <a:moveTo>
                  <a:pt x="0" y="298765"/>
                </a:moveTo>
                <a:cubicBezTo>
                  <a:pt x="494168" y="291974"/>
                  <a:pt x="988337" y="285184"/>
                  <a:pt x="1258432" y="235390"/>
                </a:cubicBezTo>
                <a:cubicBezTo>
                  <a:pt x="1528527" y="185596"/>
                  <a:pt x="1574549" y="92798"/>
                  <a:pt x="1620571" y="0"/>
                </a:cubicBezTo>
              </a:path>
            </a:pathLst>
          </a:custGeom>
          <a:noFill/>
          <a:ln w="19050" algn="ctr">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45" name="Полилиния 44">
            <a:extLst>
              <a:ext uri="{FF2B5EF4-FFF2-40B4-BE49-F238E27FC236}">
                <a16:creationId xmlns:a16="http://schemas.microsoft.com/office/drawing/2014/main" id="{68330F60-87FC-47E2-BA86-A0516B857425}"/>
              </a:ext>
            </a:extLst>
          </p:cNvPr>
          <p:cNvSpPr>
            <a:spLocks noChangeArrowheads="1"/>
          </p:cNvSpPr>
          <p:nvPr/>
        </p:nvSpPr>
        <p:spPr bwMode="auto">
          <a:xfrm>
            <a:off x="5397500" y="4675188"/>
            <a:ext cx="2290763" cy="392112"/>
          </a:xfrm>
          <a:custGeom>
            <a:avLst/>
            <a:gdLst>
              <a:gd name="T0" fmla="*/ 0 w 2272419"/>
              <a:gd name="T1" fmla="*/ 0 h 390808"/>
              <a:gd name="T2" fmla="*/ 1459783 w 2272419"/>
              <a:gd name="T3" fmla="*/ 381218 h 390808"/>
              <a:gd name="T4" fmla="*/ 2442698 w 2272419"/>
              <a:gd name="T5" fmla="*/ 120874 h 390808"/>
              <a:gd name="T6" fmla="*/ 0 60000 65536"/>
              <a:gd name="T7" fmla="*/ 0 60000 65536"/>
              <a:gd name="T8" fmla="*/ 0 60000 65536"/>
              <a:gd name="T9" fmla="*/ 0 w 2272419"/>
              <a:gd name="T10" fmla="*/ 0 h 390808"/>
              <a:gd name="T11" fmla="*/ 2272419 w 2272419"/>
              <a:gd name="T12" fmla="*/ 390808 h 390808"/>
            </a:gdLst>
            <a:ahLst/>
            <a:cxnLst>
              <a:cxn ang="T6">
                <a:pos x="T0" y="T1"/>
              </a:cxn>
              <a:cxn ang="T7">
                <a:pos x="T2" y="T3"/>
              </a:cxn>
              <a:cxn ang="T8">
                <a:pos x="T4" y="T5"/>
              </a:cxn>
            </a:cxnLst>
            <a:rect l="T9" t="T10" r="T11" b="T12"/>
            <a:pathLst>
              <a:path w="2272419" h="390808">
                <a:moveTo>
                  <a:pt x="0" y="0"/>
                </a:moveTo>
                <a:cubicBezTo>
                  <a:pt x="489641" y="175788"/>
                  <a:pt x="979282" y="351576"/>
                  <a:pt x="1358019" y="371192"/>
                </a:cubicBezTo>
                <a:cubicBezTo>
                  <a:pt x="1736756" y="390808"/>
                  <a:pt x="2004587" y="254251"/>
                  <a:pt x="2272419" y="117695"/>
                </a:cubicBezTo>
              </a:path>
            </a:pathLst>
          </a:custGeom>
          <a:noFill/>
          <a:ln w="19050" algn="ctr">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47" name="Скругленная прямоугольная выноска 46">
            <a:extLst>
              <a:ext uri="{FF2B5EF4-FFF2-40B4-BE49-F238E27FC236}">
                <a16:creationId xmlns:a16="http://schemas.microsoft.com/office/drawing/2014/main" id="{7B4E1C47-8548-4BEE-8AFE-6AA15F94189A}"/>
              </a:ext>
            </a:extLst>
          </p:cNvPr>
          <p:cNvSpPr/>
          <p:nvPr/>
        </p:nvSpPr>
        <p:spPr bwMode="auto">
          <a:xfrm>
            <a:off x="442913" y="5303838"/>
            <a:ext cx="3970337" cy="1055687"/>
          </a:xfrm>
          <a:prstGeom prst="wedgeRoundRectCallout">
            <a:avLst>
              <a:gd name="adj1" fmla="val -2133"/>
              <a:gd name="adj2" fmla="val -85571"/>
              <a:gd name="adj3" fmla="val 16667"/>
            </a:avLst>
          </a:prstGeom>
          <a:solidFill>
            <a:srgbClr val="E6E6FF"/>
          </a:solidFill>
          <a:ln w="12700" cap="flat" cmpd="sng" algn="ctr">
            <a:noFill/>
            <a:prstDash val="solid"/>
            <a:round/>
            <a:headEnd type="none" w="med" len="med"/>
            <a:tailEnd type="none" w="lg" len="lg"/>
          </a:ln>
          <a:effectLst>
            <a:outerShdw blurRad="50800" dist="38100" dir="2700000" algn="tl" rotWithShape="0">
              <a:prstClr val="black">
                <a:alpha val="40000"/>
              </a:prstClr>
            </a:outerShdw>
          </a:effectLst>
        </p:spPr>
        <p:txBody>
          <a:bodyPr/>
          <a:lstStyle/>
          <a:p>
            <a:pPr eaLnBrk="1" hangingPunct="1">
              <a:defRPr/>
            </a:pPr>
            <a:r>
              <a:rPr lang="ru-RU" sz="2800" b="1" dirty="0">
                <a:solidFill>
                  <a:srgbClr val="333399"/>
                </a:solidFill>
                <a:latin typeface="Arial" charset="0"/>
                <a:cs typeface="+mn-cs"/>
              </a:rPr>
              <a:t>логическая разметка</a:t>
            </a:r>
          </a:p>
          <a:p>
            <a:pPr algn="ctr" eaLnBrk="1" hangingPunct="1">
              <a:defRPr/>
            </a:pPr>
            <a:r>
              <a:rPr lang="ru-RU" sz="2800" dirty="0">
                <a:solidFill>
                  <a:srgbClr val="000000"/>
                </a:solidFill>
                <a:latin typeface="Arial" charset="0"/>
                <a:cs typeface="+mn-cs"/>
              </a:rPr>
              <a:t>(</a:t>
            </a:r>
            <a:r>
              <a:rPr lang="en-US" sz="2800" b="1" dirty="0">
                <a:solidFill>
                  <a:srgbClr val="000000"/>
                </a:solidFill>
                <a:latin typeface="Courier New" pitchFamily="49" charset="0"/>
                <a:cs typeface="Courier New" pitchFamily="49" charset="0"/>
              </a:rPr>
              <a:t>*.html</a:t>
            </a:r>
            <a:r>
              <a:rPr lang="ru-RU" sz="2800" dirty="0">
                <a:solidFill>
                  <a:srgbClr val="000000"/>
                </a:solidFill>
                <a:latin typeface="Arial" charset="0"/>
                <a:cs typeface="+mn-cs"/>
              </a:rPr>
              <a:t>)</a:t>
            </a:r>
            <a:endParaRPr lang="ru-RU" dirty="0">
              <a:latin typeface="Arial" charset="0"/>
              <a:cs typeface="+mn-cs"/>
            </a:endParaRPr>
          </a:p>
        </p:txBody>
      </p:sp>
      <p:sp>
        <p:nvSpPr>
          <p:cNvPr id="48" name="Скругленная прямоугольная выноска 47">
            <a:extLst>
              <a:ext uri="{FF2B5EF4-FFF2-40B4-BE49-F238E27FC236}">
                <a16:creationId xmlns:a16="http://schemas.microsoft.com/office/drawing/2014/main" id="{94FA4425-E786-4ED6-BC33-50248A6DF21F}"/>
              </a:ext>
            </a:extLst>
          </p:cNvPr>
          <p:cNvSpPr/>
          <p:nvPr/>
        </p:nvSpPr>
        <p:spPr bwMode="auto">
          <a:xfrm>
            <a:off x="4679950" y="5281613"/>
            <a:ext cx="4289425" cy="1077912"/>
          </a:xfrm>
          <a:prstGeom prst="wedgeRoundRectCallout">
            <a:avLst>
              <a:gd name="adj1" fmla="val -10995"/>
              <a:gd name="adj2" fmla="val -89795"/>
              <a:gd name="adj3" fmla="val 16667"/>
            </a:avLst>
          </a:prstGeom>
          <a:solidFill>
            <a:srgbClr val="E6E6FF"/>
          </a:solidFill>
          <a:ln w="12700" cap="flat" cmpd="sng" algn="ctr">
            <a:noFill/>
            <a:prstDash val="solid"/>
            <a:round/>
            <a:headEnd type="none" w="med" len="med"/>
            <a:tailEnd type="none" w="lg" len="lg"/>
          </a:ln>
          <a:effectLst>
            <a:outerShdw blurRad="50800" dist="38100" dir="2700000" algn="tl" rotWithShape="0">
              <a:prstClr val="black">
                <a:alpha val="40000"/>
              </a:prstClr>
            </a:outerShdw>
          </a:effectLst>
        </p:spPr>
        <p:txBody>
          <a:bodyPr/>
          <a:lstStyle/>
          <a:p>
            <a:pPr algn="ctr" eaLnBrk="1" hangingPunct="1">
              <a:defRPr/>
            </a:pPr>
            <a:r>
              <a:rPr lang="ru-RU" sz="2800" b="1" dirty="0">
                <a:solidFill>
                  <a:srgbClr val="333399"/>
                </a:solidFill>
                <a:latin typeface="Arial" charset="0"/>
                <a:cs typeface="+mn-cs"/>
              </a:rPr>
              <a:t>физическая разметка</a:t>
            </a:r>
            <a:endParaRPr lang="en-US" sz="2800" b="1" dirty="0">
              <a:solidFill>
                <a:srgbClr val="333399"/>
              </a:solidFill>
              <a:latin typeface="Arial" charset="0"/>
              <a:cs typeface="+mn-cs"/>
            </a:endParaRPr>
          </a:p>
          <a:p>
            <a:pPr algn="ctr" eaLnBrk="1" hangingPunct="1">
              <a:defRPr/>
            </a:pPr>
            <a:r>
              <a:rPr lang="en-US" sz="2800" dirty="0">
                <a:latin typeface="Arial" charset="0"/>
                <a:cs typeface="+mn-cs"/>
              </a:rPr>
              <a:t>(</a:t>
            </a:r>
            <a:r>
              <a:rPr lang="en-US" sz="2800" b="1" dirty="0">
                <a:latin typeface="Courier New" pitchFamily="49" charset="0"/>
                <a:cs typeface="Courier New" pitchFamily="49" charset="0"/>
              </a:rPr>
              <a:t>*.css</a:t>
            </a:r>
            <a:r>
              <a:rPr lang="en-US" sz="2800" dirty="0">
                <a:latin typeface="Arial" charset="0"/>
                <a:cs typeface="+mn-cs"/>
              </a:rPr>
              <a:t>)</a:t>
            </a:r>
            <a:endParaRPr lang="ru-RU" sz="2800" dirty="0">
              <a:latin typeface="Arial" charset="0"/>
              <a:cs typeface="+mn-cs"/>
            </a:endParaRPr>
          </a:p>
        </p:txBody>
      </p:sp>
      <p:sp>
        <p:nvSpPr>
          <p:cNvPr id="49" name="Полилиния 48">
            <a:extLst>
              <a:ext uri="{FF2B5EF4-FFF2-40B4-BE49-F238E27FC236}">
                <a16:creationId xmlns:a16="http://schemas.microsoft.com/office/drawing/2014/main" id="{E75A89AF-42AF-43D8-A402-2BBECF80EC80}"/>
              </a:ext>
            </a:extLst>
          </p:cNvPr>
          <p:cNvSpPr>
            <a:spLocks noChangeArrowheads="1"/>
          </p:cNvSpPr>
          <p:nvPr/>
        </p:nvSpPr>
        <p:spPr bwMode="auto">
          <a:xfrm>
            <a:off x="5083175" y="1981200"/>
            <a:ext cx="882650" cy="293688"/>
          </a:xfrm>
          <a:custGeom>
            <a:avLst/>
            <a:gdLst>
              <a:gd name="T0" fmla="*/ 0 w 881742"/>
              <a:gd name="T1" fmla="*/ 129829 h 293914"/>
              <a:gd name="T2" fmla="*/ 889034 w 881742"/>
              <a:gd name="T3" fmla="*/ 292111 h 293914"/>
              <a:gd name="T4" fmla="*/ 0 60000 65536"/>
              <a:gd name="T5" fmla="*/ 0 60000 65536"/>
              <a:gd name="T6" fmla="*/ 0 w 881742"/>
              <a:gd name="T7" fmla="*/ 0 h 293914"/>
              <a:gd name="T8" fmla="*/ 881742 w 881742"/>
              <a:gd name="T9" fmla="*/ 293914 h 293914"/>
            </a:gdLst>
            <a:ahLst/>
            <a:cxnLst>
              <a:cxn ang="T4">
                <a:pos x="T0" y="T1"/>
              </a:cxn>
              <a:cxn ang="T5">
                <a:pos x="T2" y="T3"/>
              </a:cxn>
            </a:cxnLst>
            <a:rect l="T6" t="T7" r="T8" b="T9"/>
            <a:pathLst>
              <a:path w="881742" h="293914">
                <a:moveTo>
                  <a:pt x="0" y="130629"/>
                </a:moveTo>
                <a:cubicBezTo>
                  <a:pt x="293914" y="185057"/>
                  <a:pt x="522514" y="0"/>
                  <a:pt x="881742" y="293914"/>
                </a:cubicBezTo>
              </a:path>
            </a:pathLst>
          </a:custGeom>
          <a:noFill/>
          <a:ln w="19050" algn="ctr">
            <a:solidFill>
              <a:srgbClr val="FF0000"/>
            </a:solidFill>
            <a:round/>
            <a:headEnd type="oval" w="sm" len="sm"/>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50" name="Полилиния 49">
            <a:extLst>
              <a:ext uri="{FF2B5EF4-FFF2-40B4-BE49-F238E27FC236}">
                <a16:creationId xmlns:a16="http://schemas.microsoft.com/office/drawing/2014/main" id="{15156A1F-72A3-4AA8-B2D1-D635AD4EE4DA}"/>
              </a:ext>
            </a:extLst>
          </p:cNvPr>
          <p:cNvSpPr>
            <a:spLocks noChangeArrowheads="1"/>
          </p:cNvSpPr>
          <p:nvPr/>
        </p:nvSpPr>
        <p:spPr bwMode="auto">
          <a:xfrm>
            <a:off x="4213225" y="1490663"/>
            <a:ext cx="2535238" cy="349250"/>
          </a:xfrm>
          <a:custGeom>
            <a:avLst/>
            <a:gdLst>
              <a:gd name="T0" fmla="*/ 0 w 881742"/>
              <a:gd name="T1" fmla="*/ 615397 h 293914"/>
              <a:gd name="T2" fmla="*/ 2147483646 w 881742"/>
              <a:gd name="T3" fmla="*/ 1384636 h 293914"/>
              <a:gd name="T4" fmla="*/ 0 60000 65536"/>
              <a:gd name="T5" fmla="*/ 0 60000 65536"/>
              <a:gd name="T6" fmla="*/ 0 w 881742"/>
              <a:gd name="T7" fmla="*/ 0 h 293914"/>
              <a:gd name="T8" fmla="*/ 881742 w 881742"/>
              <a:gd name="T9" fmla="*/ 293914 h 293914"/>
            </a:gdLst>
            <a:ahLst/>
            <a:cxnLst>
              <a:cxn ang="T4">
                <a:pos x="T0" y="T1"/>
              </a:cxn>
              <a:cxn ang="T5">
                <a:pos x="T2" y="T3"/>
              </a:cxn>
            </a:cxnLst>
            <a:rect l="T6" t="T7" r="T8" b="T9"/>
            <a:pathLst>
              <a:path w="881742" h="293914">
                <a:moveTo>
                  <a:pt x="0" y="130629"/>
                </a:moveTo>
                <a:cubicBezTo>
                  <a:pt x="293914" y="185057"/>
                  <a:pt x="522514" y="0"/>
                  <a:pt x="881742" y="293914"/>
                </a:cubicBezTo>
              </a:path>
            </a:pathLst>
          </a:custGeom>
          <a:noFill/>
          <a:ln w="19050" algn="ctr">
            <a:solidFill>
              <a:srgbClr val="FF0000"/>
            </a:solidFill>
            <a:round/>
            <a:headEnd type="oval" w="sm" len="sm"/>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dissolve">
                                      <p:cBhvr>
                                        <p:cTn id="15" dur="500"/>
                                        <p:tgtEl>
                                          <p:spTgt spid="1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500"/>
                                        <p:tgtEl>
                                          <p:spTgt spid="49"/>
                                        </p:tgtEl>
                                      </p:cBhvr>
                                    </p:animEffect>
                                  </p:childTnLst>
                                </p:cTn>
                              </p:par>
                            </p:childTnLst>
                          </p:cTn>
                        </p:par>
                        <p:par>
                          <p:cTn id="21" fill="hold" nodeType="afterGroup">
                            <p:stCondLst>
                              <p:cond delay="500"/>
                            </p:stCondLst>
                            <p:childTnLst>
                              <p:par>
                                <p:cTn id="22" presetID="9" presetClass="entr" presetSubtype="0" fill="hold" nodeType="afterEffect">
                                  <p:stCondLst>
                                    <p:cond delay="0"/>
                                  </p:stCondLst>
                                  <p:childTnLst>
                                    <p:set>
                                      <p:cBhvr>
                                        <p:cTn id="23" dur="1" fill="hold">
                                          <p:stCondLst>
                                            <p:cond delay="0"/>
                                          </p:stCondLst>
                                        </p:cTn>
                                        <p:tgtEl>
                                          <p:spTgt spid="109571"/>
                                        </p:tgtEl>
                                        <p:attrNameLst>
                                          <p:attrName>style.visibility</p:attrName>
                                        </p:attrNameLst>
                                      </p:cBhvr>
                                      <p:to>
                                        <p:strVal val="visible"/>
                                      </p:to>
                                    </p:set>
                                    <p:animEffect transition="in" filter="dissolve">
                                      <p:cBhvr>
                                        <p:cTn id="24" dur="500"/>
                                        <p:tgtEl>
                                          <p:spTgt spid="109571"/>
                                        </p:tgtEl>
                                      </p:cBhvr>
                                    </p:animEffect>
                                  </p:childTnLst>
                                </p:cTn>
                              </p:par>
                            </p:childTnLst>
                          </p:cTn>
                        </p:par>
                        <p:par>
                          <p:cTn id="25" fill="hold" nodeType="afterGroup">
                            <p:stCondLst>
                              <p:cond delay="1000"/>
                            </p:stCondLst>
                            <p:childTnLst>
                              <p:par>
                                <p:cTn id="26" presetID="22" presetClass="entr" presetSubtype="8" fill="hold" nodeType="after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left)">
                                      <p:cBhvr>
                                        <p:cTn id="28" dur="500"/>
                                        <p:tgtEl>
                                          <p:spTgt spid="50"/>
                                        </p:tgtEl>
                                      </p:cBhvr>
                                    </p:animEffect>
                                  </p:childTnLst>
                                </p:cTn>
                              </p:par>
                            </p:childTnLst>
                          </p:cTn>
                        </p:par>
                        <p:par>
                          <p:cTn id="29" fill="hold" nodeType="afterGroup">
                            <p:stCondLst>
                              <p:cond delay="1500"/>
                            </p:stCondLst>
                            <p:childTnLst>
                              <p:par>
                                <p:cTn id="30" presetID="9" presetClass="entr" presetSubtype="0" fill="hold" nodeType="afterEffect">
                                  <p:stCondLst>
                                    <p:cond delay="0"/>
                                  </p:stCondLst>
                                  <p:childTnLst>
                                    <p:set>
                                      <p:cBhvr>
                                        <p:cTn id="31" dur="1" fill="hold">
                                          <p:stCondLst>
                                            <p:cond delay="0"/>
                                          </p:stCondLst>
                                        </p:cTn>
                                        <p:tgtEl>
                                          <p:spTgt spid="109570"/>
                                        </p:tgtEl>
                                        <p:attrNameLst>
                                          <p:attrName>style.visibility</p:attrName>
                                        </p:attrNameLst>
                                      </p:cBhvr>
                                      <p:to>
                                        <p:strVal val="visible"/>
                                      </p:to>
                                    </p:set>
                                    <p:animEffect transition="in" filter="dissolve">
                                      <p:cBhvr>
                                        <p:cTn id="32" dur="500"/>
                                        <p:tgtEl>
                                          <p:spTgt spid="10957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dissolve">
                                      <p:cBhvr>
                                        <p:cTn id="37" dur="500"/>
                                        <p:tgtEl>
                                          <p:spTgt spid="2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dissolve">
                                      <p:cBhvr>
                                        <p:cTn id="40" dur="500"/>
                                        <p:tgtEl>
                                          <p:spTgt spid="3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dissolve">
                                      <p:cBhvr>
                                        <p:cTn id="45" dur="500"/>
                                        <p:tgtEl>
                                          <p:spTgt spid="4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wipe(left)">
                                      <p:cBhvr>
                                        <p:cTn id="50" dur="500"/>
                                        <p:tgtEl>
                                          <p:spTgt spid="43"/>
                                        </p:tgtEl>
                                      </p:cBhvr>
                                    </p:animEffect>
                                  </p:childTnLst>
                                </p:cTn>
                              </p:par>
                            </p:childTnLst>
                          </p:cTn>
                        </p:par>
                        <p:par>
                          <p:cTn id="51" fill="hold" nodeType="afterGroup">
                            <p:stCondLst>
                              <p:cond delay="500"/>
                            </p:stCondLst>
                            <p:childTnLst>
                              <p:par>
                                <p:cTn id="52" presetID="9" presetClass="entr" presetSubtype="0" fill="hold" nodeType="after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dissolve">
                                      <p:cBhvr>
                                        <p:cTn id="54" dur="500"/>
                                        <p:tgtEl>
                                          <p:spTgt spid="41"/>
                                        </p:tgtEl>
                                      </p:cBhvr>
                                    </p:animEffect>
                                  </p:childTnLst>
                                </p:cTn>
                              </p:par>
                            </p:childTnLst>
                          </p:cTn>
                        </p:par>
                        <p:par>
                          <p:cTn id="55" fill="hold" nodeType="afterGroup">
                            <p:stCondLst>
                              <p:cond delay="1000"/>
                            </p:stCondLst>
                            <p:childTnLst>
                              <p:par>
                                <p:cTn id="56" presetID="22" presetClass="entr" presetSubtype="8" fill="hold" nodeType="after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wipe(left)">
                                      <p:cBhvr>
                                        <p:cTn id="58" dur="500"/>
                                        <p:tgtEl>
                                          <p:spTgt spid="44"/>
                                        </p:tgtEl>
                                      </p:cBhvr>
                                    </p:animEffect>
                                  </p:childTnLst>
                                </p:cTn>
                              </p:par>
                            </p:childTnLst>
                          </p:cTn>
                        </p:par>
                        <p:par>
                          <p:cTn id="59" fill="hold" nodeType="afterGroup">
                            <p:stCondLst>
                              <p:cond delay="1500"/>
                            </p:stCondLst>
                            <p:childTnLst>
                              <p:par>
                                <p:cTn id="60" presetID="9" presetClass="entr" presetSubtype="0" fill="hold" nodeType="after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dissolve">
                                      <p:cBhvr>
                                        <p:cTn id="62" dur="500"/>
                                        <p:tgtEl>
                                          <p:spTgt spid="42"/>
                                        </p:tgtEl>
                                      </p:cBhvr>
                                    </p:animEffect>
                                  </p:childTnLst>
                                </p:cTn>
                              </p:par>
                            </p:childTnLst>
                          </p:cTn>
                        </p:par>
                        <p:par>
                          <p:cTn id="63" fill="hold" nodeType="afterGroup">
                            <p:stCondLst>
                              <p:cond delay="2000"/>
                            </p:stCondLst>
                            <p:childTnLst>
                              <p:par>
                                <p:cTn id="64" presetID="22" presetClass="entr" presetSubtype="8" fill="hold" nodeType="after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wipe(left)">
                                      <p:cBhvr>
                                        <p:cTn id="66" dur="500"/>
                                        <p:tgtEl>
                                          <p:spTgt spid="45"/>
                                        </p:tgtEl>
                                      </p:cBhvr>
                                    </p:animEffect>
                                  </p:childTnLst>
                                </p:cTn>
                              </p:par>
                            </p:childTnLst>
                          </p:cTn>
                        </p:par>
                        <p:par>
                          <p:cTn id="67" fill="hold" nodeType="afterGroup">
                            <p:stCondLst>
                              <p:cond delay="2500"/>
                            </p:stCondLst>
                            <p:childTnLst>
                              <p:par>
                                <p:cTn id="68" presetID="9" presetClass="entr" presetSubtype="0" fill="hold" nodeType="after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dissolve">
                                      <p:cBhvr>
                                        <p:cTn id="70" dur="500"/>
                                        <p:tgtEl>
                                          <p:spTgt spid="40"/>
                                        </p:tgtEl>
                                      </p:cBhvr>
                                    </p:animEffect>
                                  </p:childTnLst>
                                </p:cTn>
                              </p:par>
                            </p:childTnLst>
                          </p:cTn>
                        </p:par>
                        <p:par>
                          <p:cTn id="71" fill="hold" nodeType="afterGroup">
                            <p:stCondLst>
                              <p:cond delay="3000"/>
                            </p:stCondLst>
                            <p:childTnLst>
                              <p:par>
                                <p:cTn id="72" presetID="9" presetClass="entr" presetSubtype="0" fill="hold" grpId="0" nodeType="after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dissolve">
                                      <p:cBhvr>
                                        <p:cTn id="74" dur="500"/>
                                        <p:tgtEl>
                                          <p:spTgt spid="24"/>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dissolve">
                                      <p:cBhvr>
                                        <p:cTn id="7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8" grpId="0" animBg="1"/>
      <p:bldP spid="20" grpId="0"/>
      <p:bldP spid="23" grpId="0"/>
      <p:bldP spid="24" grpId="0"/>
      <p:bldP spid="39" grpId="0" animBg="1"/>
      <p:bldP spid="47" grpId="0" animBg="1"/>
      <p:bldP spid="4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Заголовок 4">
            <a:extLst>
              <a:ext uri="{FF2B5EF4-FFF2-40B4-BE49-F238E27FC236}">
                <a16:creationId xmlns:a16="http://schemas.microsoft.com/office/drawing/2014/main" id="{DE7B1C7E-9CE3-4276-980D-91C3248DFEA3}"/>
              </a:ext>
            </a:extLst>
          </p:cNvPr>
          <p:cNvSpPr>
            <a:spLocks noGrp="1"/>
          </p:cNvSpPr>
          <p:nvPr>
            <p:ph type="title"/>
          </p:nvPr>
        </p:nvSpPr>
        <p:spPr>
          <a:xfrm>
            <a:off x="311150" y="301625"/>
            <a:ext cx="8375650" cy="471488"/>
          </a:xfrm>
        </p:spPr>
        <p:txBody>
          <a:bodyPr/>
          <a:lstStyle/>
          <a:p>
            <a:r>
              <a:rPr lang="ru-RU" altLang="ru-RU"/>
              <a:t>Логическая разметка</a:t>
            </a:r>
            <a:r>
              <a:rPr lang="en-US" altLang="ru-RU"/>
              <a:t> (HTML)</a:t>
            </a:r>
            <a:endParaRPr lang="ru-RU" altLang="ru-RU"/>
          </a:p>
        </p:txBody>
      </p:sp>
      <p:sp>
        <p:nvSpPr>
          <p:cNvPr id="36867" name="Номер слайда 3">
            <a:extLst>
              <a:ext uri="{FF2B5EF4-FFF2-40B4-BE49-F238E27FC236}">
                <a16:creationId xmlns:a16="http://schemas.microsoft.com/office/drawing/2014/main" id="{CE0EE01F-D498-49CD-B390-F743070170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2ED4B75-FCCC-44CD-8716-5B1067CF9C44}" type="slidenum">
              <a:rPr lang="ru-RU" altLang="ru-RU" sz="1400"/>
              <a:pPr>
                <a:spcBef>
                  <a:spcPct val="0"/>
                </a:spcBef>
                <a:buFontTx/>
                <a:buNone/>
              </a:pPr>
              <a:t>31</a:t>
            </a:fld>
            <a:endParaRPr lang="ru-RU" altLang="ru-RU" sz="1400"/>
          </a:p>
        </p:txBody>
      </p:sp>
      <p:sp>
        <p:nvSpPr>
          <p:cNvPr id="20" name="Rectangle 5">
            <a:extLst>
              <a:ext uri="{FF2B5EF4-FFF2-40B4-BE49-F238E27FC236}">
                <a16:creationId xmlns:a16="http://schemas.microsoft.com/office/drawing/2014/main" id="{9902B526-5131-4B43-B3DD-6926F391CE4E}"/>
              </a:ext>
            </a:extLst>
          </p:cNvPr>
          <p:cNvSpPr>
            <a:spLocks noChangeArrowheads="1"/>
          </p:cNvSpPr>
          <p:nvPr/>
        </p:nvSpPr>
        <p:spPr bwMode="auto">
          <a:xfrm>
            <a:off x="379413" y="854075"/>
            <a:ext cx="35099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200" b="1">
                <a:solidFill>
                  <a:schemeClr val="accent2"/>
                </a:solidFill>
              </a:rPr>
              <a:t>Выделение</a:t>
            </a:r>
            <a:r>
              <a:rPr lang="ru-RU" altLang="ru-RU" sz="2200"/>
              <a:t> (</a:t>
            </a:r>
            <a:r>
              <a:rPr lang="en-US" altLang="ru-RU" sz="2200" i="1"/>
              <a:t>emphasize</a:t>
            </a:r>
            <a:r>
              <a:rPr lang="ru-RU" altLang="ru-RU" sz="2200"/>
              <a:t>):</a:t>
            </a:r>
            <a:endParaRPr lang="en-US" altLang="ru-RU" sz="2200"/>
          </a:p>
        </p:txBody>
      </p:sp>
      <p:sp>
        <p:nvSpPr>
          <p:cNvPr id="21" name="Прямоугольник 20">
            <a:extLst>
              <a:ext uri="{FF2B5EF4-FFF2-40B4-BE49-F238E27FC236}">
                <a16:creationId xmlns:a16="http://schemas.microsoft.com/office/drawing/2014/main" id="{70DBA4A3-35E4-4BFE-A502-656EDB0BBFDF}"/>
              </a:ext>
            </a:extLst>
          </p:cNvPr>
          <p:cNvSpPr/>
          <p:nvPr/>
        </p:nvSpPr>
        <p:spPr>
          <a:xfrm>
            <a:off x="1052513" y="1323975"/>
            <a:ext cx="3854450" cy="430213"/>
          </a:xfrm>
          <a:prstGeom prst="rect">
            <a:avLst/>
          </a:prstGeom>
          <a:solidFill>
            <a:srgbClr val="FFFF99"/>
          </a:solidFill>
          <a:effectLst>
            <a:outerShdw blurRad="50800" dist="38100" dir="2700000" algn="tl" rotWithShape="0">
              <a:prstClr val="black">
                <a:alpha val="40000"/>
              </a:prstClr>
            </a:outerShdw>
          </a:effectLst>
        </p:spPr>
        <p:txBody>
          <a:bodyPr>
            <a:spAutoFit/>
          </a:bodyPr>
          <a:lstStyle/>
          <a:p>
            <a:pPr eaLnBrk="1" hangingPunct="1">
              <a:defRPr/>
            </a:pPr>
            <a:r>
              <a:rPr lang="en-US" sz="2200" b="1" dirty="0">
                <a:latin typeface="Courier New" pitchFamily="49" charset="0"/>
                <a:cs typeface="Courier New" pitchFamily="49" charset="0"/>
              </a:rPr>
              <a:t>&lt;</a:t>
            </a:r>
            <a:r>
              <a:rPr lang="en-US" sz="2200" b="1" dirty="0" err="1">
                <a:solidFill>
                  <a:srgbClr val="FF0000"/>
                </a:solidFill>
                <a:latin typeface="Courier New" pitchFamily="49" charset="0"/>
                <a:cs typeface="Courier New" pitchFamily="49" charset="0"/>
              </a:rPr>
              <a:t>em</a:t>
            </a:r>
            <a:r>
              <a:rPr lang="en-US" sz="2200" b="1" dirty="0">
                <a:latin typeface="Courier New" pitchFamily="49" charset="0"/>
                <a:cs typeface="Courier New" pitchFamily="49" charset="0"/>
              </a:rPr>
              <a:t>&gt;</a:t>
            </a:r>
            <a:r>
              <a:rPr lang="en-US" sz="2200" b="1" dirty="0" err="1">
                <a:latin typeface="Courier New" pitchFamily="49" charset="0"/>
                <a:cs typeface="Courier New" pitchFamily="49" charset="0"/>
              </a:rPr>
              <a:t>Вася</a:t>
            </a:r>
            <a:r>
              <a:rPr lang="en-US" sz="2200" b="1" dirty="0">
                <a:latin typeface="Courier New" pitchFamily="49" charset="0"/>
                <a:cs typeface="Courier New" pitchFamily="49" charset="0"/>
              </a:rPr>
              <a:t>&lt;/</a:t>
            </a:r>
            <a:r>
              <a:rPr lang="en-US" sz="2200" b="1" dirty="0" err="1">
                <a:solidFill>
                  <a:srgbClr val="FF0000"/>
                </a:solidFill>
                <a:latin typeface="Courier New" pitchFamily="49" charset="0"/>
                <a:cs typeface="Courier New" pitchFamily="49" charset="0"/>
              </a:rPr>
              <a:t>em</a:t>
            </a:r>
            <a:r>
              <a:rPr lang="en-US" sz="2200" b="1" dirty="0">
                <a:latin typeface="Courier New" pitchFamily="49" charset="0"/>
                <a:cs typeface="Courier New" pitchFamily="49" charset="0"/>
              </a:rPr>
              <a:t>&gt;</a:t>
            </a:r>
            <a:endParaRPr lang="ru-RU" sz="2200" b="1" dirty="0">
              <a:latin typeface="Courier New" pitchFamily="49" charset="0"/>
              <a:cs typeface="Courier New" pitchFamily="49" charset="0"/>
            </a:endParaRPr>
          </a:p>
        </p:txBody>
      </p:sp>
      <p:sp>
        <p:nvSpPr>
          <p:cNvPr id="22" name="Rectangle 5">
            <a:extLst>
              <a:ext uri="{FF2B5EF4-FFF2-40B4-BE49-F238E27FC236}">
                <a16:creationId xmlns:a16="http://schemas.microsoft.com/office/drawing/2014/main" id="{87B2D6AC-7F1A-4E44-B2AC-93D4B68A57CC}"/>
              </a:ext>
            </a:extLst>
          </p:cNvPr>
          <p:cNvSpPr>
            <a:spLocks noChangeArrowheads="1"/>
          </p:cNvSpPr>
          <p:nvPr/>
        </p:nvSpPr>
        <p:spPr bwMode="auto">
          <a:xfrm>
            <a:off x="379413" y="1793875"/>
            <a:ext cx="42084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200" b="1">
                <a:solidFill>
                  <a:schemeClr val="accent2"/>
                </a:solidFill>
              </a:rPr>
              <a:t>Сильное выделение</a:t>
            </a:r>
            <a:r>
              <a:rPr lang="ru-RU" altLang="ru-RU" sz="2200"/>
              <a:t> (</a:t>
            </a:r>
            <a:r>
              <a:rPr lang="en-US" altLang="ru-RU" sz="2200" i="1"/>
              <a:t>strong</a:t>
            </a:r>
            <a:r>
              <a:rPr lang="ru-RU" altLang="ru-RU" sz="2200"/>
              <a:t>):</a:t>
            </a:r>
            <a:endParaRPr lang="en-US" altLang="ru-RU" sz="2200"/>
          </a:p>
        </p:txBody>
      </p:sp>
      <p:sp>
        <p:nvSpPr>
          <p:cNvPr id="23" name="Прямоугольник 22">
            <a:extLst>
              <a:ext uri="{FF2B5EF4-FFF2-40B4-BE49-F238E27FC236}">
                <a16:creationId xmlns:a16="http://schemas.microsoft.com/office/drawing/2014/main" id="{B4B33CED-655A-458C-9D72-DF9E56AFC608}"/>
              </a:ext>
            </a:extLst>
          </p:cNvPr>
          <p:cNvSpPr/>
          <p:nvPr/>
        </p:nvSpPr>
        <p:spPr>
          <a:xfrm>
            <a:off x="1052513" y="2262188"/>
            <a:ext cx="4397375" cy="431800"/>
          </a:xfrm>
          <a:prstGeom prst="rect">
            <a:avLst/>
          </a:prstGeom>
          <a:solidFill>
            <a:srgbClr val="FFFF99"/>
          </a:solidFill>
          <a:effectLst>
            <a:outerShdw blurRad="50800" dist="38100" dir="2700000" algn="tl" rotWithShape="0">
              <a:prstClr val="black">
                <a:alpha val="40000"/>
              </a:prstClr>
            </a:outerShdw>
          </a:effectLst>
        </p:spPr>
        <p:txBody>
          <a:bodyPr>
            <a:spAutoFit/>
          </a:bodyPr>
          <a:lstStyle/>
          <a:p>
            <a:pPr eaLnBrk="1" hangingPunct="1">
              <a:defRPr/>
            </a:pPr>
            <a:r>
              <a:rPr lang="en-US" sz="2200" b="1" dirty="0">
                <a:latin typeface="Courier New" pitchFamily="49" charset="0"/>
                <a:cs typeface="Courier New" pitchFamily="49" charset="0"/>
              </a:rPr>
              <a:t>&lt;</a:t>
            </a:r>
            <a:r>
              <a:rPr lang="en-US" sz="2200" b="1" dirty="0">
                <a:solidFill>
                  <a:srgbClr val="FF0000"/>
                </a:solidFill>
                <a:latin typeface="Courier New" pitchFamily="49" charset="0"/>
                <a:cs typeface="Courier New" pitchFamily="49" charset="0"/>
              </a:rPr>
              <a:t>strong</a:t>
            </a:r>
            <a:r>
              <a:rPr lang="en-US" sz="2200" b="1" dirty="0">
                <a:latin typeface="Courier New" pitchFamily="49" charset="0"/>
                <a:cs typeface="Courier New" pitchFamily="49" charset="0"/>
              </a:rPr>
              <a:t>&gt;</a:t>
            </a:r>
            <a:r>
              <a:rPr lang="en-US" sz="2200" b="1" dirty="0" err="1">
                <a:latin typeface="Courier New" pitchFamily="49" charset="0"/>
                <a:cs typeface="Courier New" pitchFamily="49" charset="0"/>
              </a:rPr>
              <a:t>Вася</a:t>
            </a:r>
            <a:r>
              <a:rPr lang="en-US" sz="2200" b="1" dirty="0">
                <a:latin typeface="Courier New" pitchFamily="49" charset="0"/>
                <a:cs typeface="Courier New" pitchFamily="49" charset="0"/>
              </a:rPr>
              <a:t>&lt;/</a:t>
            </a:r>
            <a:r>
              <a:rPr lang="en-US" sz="2200" b="1" dirty="0">
                <a:solidFill>
                  <a:srgbClr val="FF0000"/>
                </a:solidFill>
                <a:latin typeface="Courier New" pitchFamily="49" charset="0"/>
                <a:cs typeface="Courier New" pitchFamily="49" charset="0"/>
              </a:rPr>
              <a:t>strong</a:t>
            </a:r>
            <a:r>
              <a:rPr lang="en-US" sz="2200" b="1" dirty="0">
                <a:latin typeface="Courier New" pitchFamily="49" charset="0"/>
                <a:cs typeface="Courier New" pitchFamily="49" charset="0"/>
              </a:rPr>
              <a:t>&gt;</a:t>
            </a:r>
            <a:endParaRPr lang="ru-RU" sz="2200" b="1" dirty="0">
              <a:latin typeface="Courier New" pitchFamily="49" charset="0"/>
              <a:cs typeface="Courier New" pitchFamily="49" charset="0"/>
            </a:endParaRPr>
          </a:p>
        </p:txBody>
      </p:sp>
      <p:sp>
        <p:nvSpPr>
          <p:cNvPr id="24" name="Rectangle 5">
            <a:extLst>
              <a:ext uri="{FF2B5EF4-FFF2-40B4-BE49-F238E27FC236}">
                <a16:creationId xmlns:a16="http://schemas.microsoft.com/office/drawing/2014/main" id="{72FD124C-90E7-4E28-BCD2-045A0AC05C4C}"/>
              </a:ext>
            </a:extLst>
          </p:cNvPr>
          <p:cNvSpPr>
            <a:spLocks noChangeArrowheads="1"/>
          </p:cNvSpPr>
          <p:nvPr/>
        </p:nvSpPr>
        <p:spPr bwMode="auto">
          <a:xfrm>
            <a:off x="379413" y="2732088"/>
            <a:ext cx="3705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200" b="1">
                <a:solidFill>
                  <a:schemeClr val="accent2"/>
                </a:solidFill>
              </a:rPr>
              <a:t>Программный код</a:t>
            </a:r>
            <a:r>
              <a:rPr lang="ru-RU" altLang="ru-RU" sz="2200"/>
              <a:t> (</a:t>
            </a:r>
            <a:r>
              <a:rPr lang="en-US" altLang="ru-RU" sz="2200" i="1"/>
              <a:t>code</a:t>
            </a:r>
            <a:r>
              <a:rPr lang="ru-RU" altLang="ru-RU" sz="2200"/>
              <a:t>):</a:t>
            </a:r>
            <a:endParaRPr lang="en-US" altLang="ru-RU" sz="2200"/>
          </a:p>
        </p:txBody>
      </p:sp>
      <p:sp>
        <p:nvSpPr>
          <p:cNvPr id="25" name="Прямоугольник 24">
            <a:extLst>
              <a:ext uri="{FF2B5EF4-FFF2-40B4-BE49-F238E27FC236}">
                <a16:creationId xmlns:a16="http://schemas.microsoft.com/office/drawing/2014/main" id="{6645B705-8428-476F-A69E-43271B2064A2}"/>
              </a:ext>
            </a:extLst>
          </p:cNvPr>
          <p:cNvSpPr/>
          <p:nvPr/>
        </p:nvSpPr>
        <p:spPr>
          <a:xfrm>
            <a:off x="1052513" y="3201988"/>
            <a:ext cx="4397375" cy="431800"/>
          </a:xfrm>
          <a:prstGeom prst="rect">
            <a:avLst/>
          </a:prstGeom>
          <a:solidFill>
            <a:srgbClr val="FFFF99"/>
          </a:solidFill>
          <a:effectLst>
            <a:outerShdw blurRad="50800" dist="38100" dir="2700000" algn="tl" rotWithShape="0">
              <a:prstClr val="black">
                <a:alpha val="40000"/>
              </a:prstClr>
            </a:outerShdw>
          </a:effectLst>
        </p:spPr>
        <p:txBody>
          <a:bodyPr>
            <a:spAutoFit/>
          </a:bodyPr>
          <a:lstStyle/>
          <a:p>
            <a:pPr eaLnBrk="1" hangingPunct="1">
              <a:defRPr/>
            </a:pPr>
            <a:r>
              <a:rPr lang="en-US" sz="2200" b="1" dirty="0">
                <a:latin typeface="Courier New" pitchFamily="49" charset="0"/>
                <a:cs typeface="Courier New" pitchFamily="49" charset="0"/>
              </a:rPr>
              <a:t>&lt;</a:t>
            </a:r>
            <a:r>
              <a:rPr lang="en-US" sz="2200" b="1" dirty="0">
                <a:solidFill>
                  <a:srgbClr val="FF0000"/>
                </a:solidFill>
                <a:latin typeface="Courier New" pitchFamily="49" charset="0"/>
                <a:cs typeface="Courier New" pitchFamily="49" charset="0"/>
              </a:rPr>
              <a:t>code</a:t>
            </a:r>
            <a:r>
              <a:rPr lang="en-US" sz="2200" b="1" dirty="0">
                <a:latin typeface="Courier New" pitchFamily="49" charset="0"/>
                <a:cs typeface="Courier New" pitchFamily="49" charset="0"/>
              </a:rPr>
              <a:t>&gt;a:=</a:t>
            </a:r>
            <a:r>
              <a:rPr lang="en-US" sz="2200" b="1" dirty="0" err="1">
                <a:latin typeface="Courier New" pitchFamily="49" charset="0"/>
                <a:cs typeface="Courier New" pitchFamily="49" charset="0"/>
              </a:rPr>
              <a:t>b+c</a:t>
            </a:r>
            <a:r>
              <a:rPr lang="en-US" sz="2200" b="1" dirty="0">
                <a:latin typeface="Courier New" pitchFamily="49" charset="0"/>
                <a:cs typeface="Courier New" pitchFamily="49" charset="0"/>
              </a:rPr>
              <a:t>;&lt;/</a:t>
            </a:r>
            <a:r>
              <a:rPr lang="en-US" sz="2200" b="1" dirty="0">
                <a:solidFill>
                  <a:srgbClr val="FF0000"/>
                </a:solidFill>
                <a:latin typeface="Courier New" pitchFamily="49" charset="0"/>
                <a:cs typeface="Courier New" pitchFamily="49" charset="0"/>
              </a:rPr>
              <a:t>code</a:t>
            </a:r>
            <a:r>
              <a:rPr lang="en-US" sz="2200" b="1" dirty="0">
                <a:latin typeface="Courier New" pitchFamily="49" charset="0"/>
                <a:cs typeface="Courier New" pitchFamily="49" charset="0"/>
              </a:rPr>
              <a:t>&gt;</a:t>
            </a:r>
            <a:endParaRPr lang="ru-RU" sz="2200" b="1" dirty="0">
              <a:latin typeface="Courier New" pitchFamily="49" charset="0"/>
              <a:cs typeface="Courier New" pitchFamily="49" charset="0"/>
            </a:endParaRPr>
          </a:p>
        </p:txBody>
      </p:sp>
      <p:sp>
        <p:nvSpPr>
          <p:cNvPr id="26" name="Rectangle 5">
            <a:extLst>
              <a:ext uri="{FF2B5EF4-FFF2-40B4-BE49-F238E27FC236}">
                <a16:creationId xmlns:a16="http://schemas.microsoft.com/office/drawing/2014/main" id="{113FA4C3-4360-406B-B371-561866855027}"/>
              </a:ext>
            </a:extLst>
          </p:cNvPr>
          <p:cNvSpPr>
            <a:spLocks noChangeArrowheads="1"/>
          </p:cNvSpPr>
          <p:nvPr/>
        </p:nvSpPr>
        <p:spPr bwMode="auto">
          <a:xfrm>
            <a:off x="379413" y="3671888"/>
            <a:ext cx="355123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200" b="1">
                <a:solidFill>
                  <a:schemeClr val="accent2"/>
                </a:solidFill>
              </a:rPr>
              <a:t>Определение</a:t>
            </a:r>
            <a:r>
              <a:rPr lang="ru-RU" altLang="ru-RU" sz="2200"/>
              <a:t> (</a:t>
            </a:r>
            <a:r>
              <a:rPr lang="en-US" altLang="ru-RU" sz="2200" i="1"/>
              <a:t>definition</a:t>
            </a:r>
            <a:r>
              <a:rPr lang="ru-RU" altLang="ru-RU" sz="2200"/>
              <a:t>):</a:t>
            </a:r>
            <a:endParaRPr lang="en-US" altLang="ru-RU" sz="2200"/>
          </a:p>
        </p:txBody>
      </p:sp>
      <p:sp>
        <p:nvSpPr>
          <p:cNvPr id="27" name="Прямоугольник 26">
            <a:extLst>
              <a:ext uri="{FF2B5EF4-FFF2-40B4-BE49-F238E27FC236}">
                <a16:creationId xmlns:a16="http://schemas.microsoft.com/office/drawing/2014/main" id="{19F5383D-E89D-4CE1-971D-4F6BD0C4AFCC}"/>
              </a:ext>
            </a:extLst>
          </p:cNvPr>
          <p:cNvSpPr/>
          <p:nvPr/>
        </p:nvSpPr>
        <p:spPr>
          <a:xfrm>
            <a:off x="1052513" y="4141788"/>
            <a:ext cx="6497637" cy="430212"/>
          </a:xfrm>
          <a:prstGeom prst="rect">
            <a:avLst/>
          </a:prstGeom>
          <a:solidFill>
            <a:srgbClr val="FFFF99"/>
          </a:solidFill>
          <a:effectLst>
            <a:outerShdw blurRad="50800" dist="38100" dir="2700000" algn="tl" rotWithShape="0">
              <a:prstClr val="black">
                <a:alpha val="40000"/>
              </a:prstClr>
            </a:outerShdw>
          </a:effectLst>
        </p:spPr>
        <p:txBody>
          <a:bodyPr>
            <a:spAutoFit/>
          </a:bodyPr>
          <a:lstStyle/>
          <a:p>
            <a:pPr eaLnBrk="1" hangingPunct="1">
              <a:defRPr/>
            </a:pPr>
            <a:r>
              <a:rPr lang="en-US" sz="2200" b="1" dirty="0">
                <a:latin typeface="Courier New" pitchFamily="49" charset="0"/>
                <a:cs typeface="Courier New" pitchFamily="49" charset="0"/>
              </a:rPr>
              <a:t>&lt;</a:t>
            </a:r>
            <a:r>
              <a:rPr lang="en-US" sz="2200" b="1" dirty="0" err="1">
                <a:solidFill>
                  <a:srgbClr val="FF0000"/>
                </a:solidFill>
                <a:latin typeface="Courier New" pitchFamily="49" charset="0"/>
                <a:cs typeface="Courier New" pitchFamily="49" charset="0"/>
              </a:rPr>
              <a:t>dfn</a:t>
            </a:r>
            <a:r>
              <a:rPr lang="en-US" sz="2200" b="1" dirty="0">
                <a:latin typeface="Courier New" pitchFamily="49" charset="0"/>
                <a:cs typeface="Courier New" pitchFamily="49" charset="0"/>
              </a:rPr>
              <a:t>&gt;</a:t>
            </a:r>
            <a:r>
              <a:rPr lang="ru-RU" sz="2200" b="1" dirty="0">
                <a:latin typeface="Courier New" pitchFamily="49" charset="0"/>
                <a:cs typeface="Courier New" pitchFamily="49" charset="0"/>
              </a:rPr>
              <a:t>Информация</a:t>
            </a:r>
            <a:r>
              <a:rPr lang="en-US" sz="2200" b="1" dirty="0">
                <a:latin typeface="Courier New" pitchFamily="49" charset="0"/>
                <a:cs typeface="Courier New" pitchFamily="49" charset="0"/>
              </a:rPr>
              <a:t>&lt;/</a:t>
            </a:r>
            <a:r>
              <a:rPr lang="en-US" sz="2200" b="1" dirty="0" err="1">
                <a:solidFill>
                  <a:srgbClr val="FF0000"/>
                </a:solidFill>
                <a:latin typeface="Courier New" pitchFamily="49" charset="0"/>
                <a:cs typeface="Courier New" pitchFamily="49" charset="0"/>
              </a:rPr>
              <a:t>dfn</a:t>
            </a:r>
            <a:r>
              <a:rPr lang="en-US" sz="2200" b="1" dirty="0">
                <a:latin typeface="Courier New" pitchFamily="49" charset="0"/>
                <a:cs typeface="Courier New" pitchFamily="49" charset="0"/>
              </a:rPr>
              <a:t>&gt; &amp;</a:t>
            </a:r>
            <a:r>
              <a:rPr lang="en-US" sz="2200" b="1" dirty="0" err="1">
                <a:latin typeface="Courier New" pitchFamily="49" charset="0"/>
                <a:cs typeface="Courier New" pitchFamily="49" charset="0"/>
              </a:rPr>
              <a:t>mdash</a:t>
            </a:r>
            <a:r>
              <a:rPr lang="en-US" sz="2200" b="1" dirty="0">
                <a:latin typeface="Courier New" pitchFamily="49" charset="0"/>
                <a:cs typeface="Courier New" pitchFamily="49" charset="0"/>
              </a:rPr>
              <a:t>; </a:t>
            </a:r>
            <a:r>
              <a:rPr lang="ru-RU" sz="2200" b="1" dirty="0">
                <a:latin typeface="Courier New" pitchFamily="49" charset="0"/>
                <a:cs typeface="Courier New" pitchFamily="49" charset="0"/>
              </a:rPr>
              <a:t>это...</a:t>
            </a:r>
          </a:p>
        </p:txBody>
      </p:sp>
      <p:sp>
        <p:nvSpPr>
          <p:cNvPr id="28" name="Rectangle 5">
            <a:extLst>
              <a:ext uri="{FF2B5EF4-FFF2-40B4-BE49-F238E27FC236}">
                <a16:creationId xmlns:a16="http://schemas.microsoft.com/office/drawing/2014/main" id="{B82B2520-1D3E-4E6A-AC6E-8385E4E06EE9}"/>
              </a:ext>
            </a:extLst>
          </p:cNvPr>
          <p:cNvSpPr>
            <a:spLocks noChangeArrowheads="1"/>
          </p:cNvSpPr>
          <p:nvPr/>
        </p:nvSpPr>
        <p:spPr bwMode="auto">
          <a:xfrm>
            <a:off x="379413" y="4611688"/>
            <a:ext cx="239553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200" b="1">
                <a:solidFill>
                  <a:schemeClr val="accent2"/>
                </a:solidFill>
              </a:rPr>
              <a:t>Цитата</a:t>
            </a:r>
            <a:r>
              <a:rPr lang="ru-RU" altLang="ru-RU" sz="2200"/>
              <a:t> (</a:t>
            </a:r>
            <a:r>
              <a:rPr lang="en-US" altLang="ru-RU" sz="2200" i="1"/>
              <a:t>citation</a:t>
            </a:r>
            <a:r>
              <a:rPr lang="ru-RU" altLang="ru-RU" sz="2200"/>
              <a:t>):</a:t>
            </a:r>
            <a:endParaRPr lang="en-US" altLang="ru-RU" sz="2200"/>
          </a:p>
        </p:txBody>
      </p:sp>
      <p:sp>
        <p:nvSpPr>
          <p:cNvPr id="29" name="Прямоугольник 28">
            <a:extLst>
              <a:ext uri="{FF2B5EF4-FFF2-40B4-BE49-F238E27FC236}">
                <a16:creationId xmlns:a16="http://schemas.microsoft.com/office/drawing/2014/main" id="{2EB91EB5-A73D-41AA-9154-19FA037422D8}"/>
              </a:ext>
            </a:extLst>
          </p:cNvPr>
          <p:cNvSpPr/>
          <p:nvPr/>
        </p:nvSpPr>
        <p:spPr>
          <a:xfrm>
            <a:off x="1052513" y="5081588"/>
            <a:ext cx="6497637" cy="430212"/>
          </a:xfrm>
          <a:prstGeom prst="rect">
            <a:avLst/>
          </a:prstGeom>
          <a:solidFill>
            <a:srgbClr val="FFFF99"/>
          </a:solidFill>
          <a:effectLst>
            <a:outerShdw blurRad="50800" dist="38100" dir="2700000" algn="tl" rotWithShape="0">
              <a:prstClr val="black">
                <a:alpha val="40000"/>
              </a:prstClr>
            </a:outerShdw>
          </a:effectLst>
        </p:spPr>
        <p:txBody>
          <a:bodyPr>
            <a:spAutoFit/>
          </a:bodyPr>
          <a:lstStyle/>
          <a:p>
            <a:pPr eaLnBrk="1" hangingPunct="1">
              <a:defRPr/>
            </a:pPr>
            <a:r>
              <a:rPr lang="en-US" sz="2200" b="1" dirty="0">
                <a:latin typeface="Courier New" pitchFamily="49" charset="0"/>
                <a:cs typeface="Courier New" pitchFamily="49" charset="0"/>
              </a:rPr>
              <a:t>&lt;</a:t>
            </a:r>
            <a:r>
              <a:rPr lang="en-US" sz="2200" b="1" dirty="0">
                <a:solidFill>
                  <a:srgbClr val="FF0000"/>
                </a:solidFill>
                <a:latin typeface="Courier New" pitchFamily="49" charset="0"/>
                <a:cs typeface="Courier New" pitchFamily="49" charset="0"/>
              </a:rPr>
              <a:t>cite</a:t>
            </a:r>
            <a:r>
              <a:rPr lang="en-US" sz="2200" b="1" dirty="0">
                <a:latin typeface="Courier New" pitchFamily="49" charset="0"/>
                <a:cs typeface="Courier New" pitchFamily="49" charset="0"/>
              </a:rPr>
              <a:t>&gt;</a:t>
            </a:r>
            <a:r>
              <a:rPr lang="ru-RU" sz="2200" b="1" dirty="0">
                <a:latin typeface="Courier New" pitchFamily="49" charset="0"/>
                <a:cs typeface="Courier New" pitchFamily="49" charset="0"/>
              </a:rPr>
              <a:t>Карету мне, карету!</a:t>
            </a:r>
            <a:r>
              <a:rPr lang="en-US" sz="2200" b="1" dirty="0">
                <a:latin typeface="Courier New" pitchFamily="49" charset="0"/>
                <a:cs typeface="Courier New" pitchFamily="49" charset="0"/>
              </a:rPr>
              <a:t>&lt;/</a:t>
            </a:r>
            <a:r>
              <a:rPr lang="en-US" sz="2200" b="1" dirty="0">
                <a:solidFill>
                  <a:srgbClr val="FF0000"/>
                </a:solidFill>
                <a:latin typeface="Courier New" pitchFamily="49" charset="0"/>
                <a:cs typeface="Courier New" pitchFamily="49" charset="0"/>
              </a:rPr>
              <a:t>cite</a:t>
            </a:r>
            <a:r>
              <a:rPr lang="en-US" sz="2200" b="1" dirty="0">
                <a:latin typeface="Courier New" pitchFamily="49" charset="0"/>
                <a:cs typeface="Courier New" pitchFamily="49" charset="0"/>
              </a:rPr>
              <a:t>&gt;</a:t>
            </a:r>
            <a:endParaRPr lang="ru-RU" sz="2200" b="1" dirty="0">
              <a:latin typeface="Courier New" pitchFamily="49" charset="0"/>
              <a:cs typeface="Courier New" pitchFamily="49" charset="0"/>
            </a:endParaRPr>
          </a:p>
        </p:txBody>
      </p:sp>
      <p:sp>
        <p:nvSpPr>
          <p:cNvPr id="30" name="Rectangle 5">
            <a:extLst>
              <a:ext uri="{FF2B5EF4-FFF2-40B4-BE49-F238E27FC236}">
                <a16:creationId xmlns:a16="http://schemas.microsoft.com/office/drawing/2014/main" id="{64613569-EA8D-44A6-9204-2389F27B23B0}"/>
              </a:ext>
            </a:extLst>
          </p:cNvPr>
          <p:cNvSpPr>
            <a:spLocks noChangeArrowheads="1"/>
          </p:cNvSpPr>
          <p:nvPr/>
        </p:nvSpPr>
        <p:spPr bwMode="auto">
          <a:xfrm>
            <a:off x="379413" y="5518150"/>
            <a:ext cx="38131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200" b="1">
                <a:solidFill>
                  <a:schemeClr val="accent2"/>
                </a:solidFill>
              </a:rPr>
              <a:t>Сокращение </a:t>
            </a:r>
            <a:r>
              <a:rPr lang="ru-RU" altLang="ru-RU" sz="2200"/>
              <a:t>(</a:t>
            </a:r>
            <a:r>
              <a:rPr lang="en-US" altLang="ru-RU" sz="2200" i="1"/>
              <a:t>abbreviation</a:t>
            </a:r>
            <a:r>
              <a:rPr lang="ru-RU" altLang="ru-RU" sz="2200"/>
              <a:t>):</a:t>
            </a:r>
            <a:endParaRPr lang="en-US" altLang="ru-RU" sz="2200"/>
          </a:p>
        </p:txBody>
      </p:sp>
      <p:sp>
        <p:nvSpPr>
          <p:cNvPr id="31" name="Прямоугольник 30">
            <a:extLst>
              <a:ext uri="{FF2B5EF4-FFF2-40B4-BE49-F238E27FC236}">
                <a16:creationId xmlns:a16="http://schemas.microsoft.com/office/drawing/2014/main" id="{4F7257E5-938C-4F48-87EB-A3F674919FA7}"/>
              </a:ext>
            </a:extLst>
          </p:cNvPr>
          <p:cNvSpPr/>
          <p:nvPr/>
        </p:nvSpPr>
        <p:spPr>
          <a:xfrm>
            <a:off x="1052513" y="5988050"/>
            <a:ext cx="6497637" cy="430213"/>
          </a:xfrm>
          <a:prstGeom prst="rect">
            <a:avLst/>
          </a:prstGeom>
          <a:solidFill>
            <a:srgbClr val="FFFF99"/>
          </a:solidFill>
          <a:effectLst>
            <a:outerShdw blurRad="50800" dist="38100" dir="2700000" algn="tl" rotWithShape="0">
              <a:prstClr val="black">
                <a:alpha val="40000"/>
              </a:prstClr>
            </a:outerShdw>
          </a:effectLst>
        </p:spPr>
        <p:txBody>
          <a:bodyPr>
            <a:spAutoFit/>
          </a:bodyPr>
          <a:lstStyle/>
          <a:p>
            <a:pPr eaLnBrk="1" hangingPunct="1">
              <a:defRPr/>
            </a:pPr>
            <a:r>
              <a:rPr lang="en-US" sz="2200" b="1" dirty="0">
                <a:latin typeface="Courier New" pitchFamily="49" charset="0"/>
                <a:cs typeface="Courier New" pitchFamily="49" charset="0"/>
              </a:rPr>
              <a:t>&lt;</a:t>
            </a:r>
            <a:r>
              <a:rPr lang="en-US" sz="2200" b="1" dirty="0" err="1">
                <a:solidFill>
                  <a:srgbClr val="FF0000"/>
                </a:solidFill>
                <a:latin typeface="Courier New" pitchFamily="49" charset="0"/>
                <a:cs typeface="Courier New" pitchFamily="49" charset="0"/>
              </a:rPr>
              <a:t>abbr</a:t>
            </a:r>
            <a:r>
              <a:rPr lang="en-US" sz="2200" b="1" dirty="0">
                <a:latin typeface="Courier New" pitchFamily="49" charset="0"/>
                <a:cs typeface="Courier New" pitchFamily="49" charset="0"/>
              </a:rPr>
              <a:t>&gt;</a:t>
            </a:r>
            <a:r>
              <a:rPr lang="ru-RU" sz="2200" b="1" dirty="0">
                <a:latin typeface="Courier New" pitchFamily="49" charset="0"/>
                <a:cs typeface="Courier New" pitchFamily="49" charset="0"/>
              </a:rPr>
              <a:t>НИИЧАВО</a:t>
            </a:r>
            <a:r>
              <a:rPr lang="en-US" sz="2200" b="1" dirty="0">
                <a:latin typeface="Courier New" pitchFamily="49" charset="0"/>
                <a:cs typeface="Courier New" pitchFamily="49" charset="0"/>
              </a:rPr>
              <a:t>&lt;/</a:t>
            </a:r>
            <a:r>
              <a:rPr lang="en-US" sz="2200" b="1" dirty="0" err="1">
                <a:solidFill>
                  <a:srgbClr val="FF0000"/>
                </a:solidFill>
                <a:latin typeface="Courier New" pitchFamily="49" charset="0"/>
                <a:cs typeface="Courier New" pitchFamily="49" charset="0"/>
              </a:rPr>
              <a:t>abbr</a:t>
            </a:r>
            <a:r>
              <a:rPr lang="en-US" sz="2200" b="1" dirty="0">
                <a:latin typeface="Courier New" pitchFamily="49" charset="0"/>
                <a:cs typeface="Courier New" pitchFamily="49" charset="0"/>
              </a:rPr>
              <a:t>&gt;</a:t>
            </a:r>
            <a:endParaRPr lang="ru-RU" sz="2200" b="1"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dissolve">
                                      <p:cBhvr>
                                        <p:cTn id="10" dur="500"/>
                                        <p:tgtEl>
                                          <p:spTgt spid="2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dissolve">
                                      <p:cBhvr>
                                        <p:cTn id="15" dur="500"/>
                                        <p:tgtEl>
                                          <p:spTgt spid="2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dissolve">
                                      <p:cBhvr>
                                        <p:cTn id="18" dur="500"/>
                                        <p:tgtEl>
                                          <p:spTgt spid="2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dissolve">
                                      <p:cBhvr>
                                        <p:cTn id="23" dur="500"/>
                                        <p:tgtEl>
                                          <p:spTgt spid="24"/>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dissolve">
                                      <p:cBhvr>
                                        <p:cTn id="26" dur="500"/>
                                        <p:tgtEl>
                                          <p:spTgt spid="2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dissolve">
                                      <p:cBhvr>
                                        <p:cTn id="31" dur="500"/>
                                        <p:tgtEl>
                                          <p:spTgt spid="2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dissolve">
                                      <p:cBhvr>
                                        <p:cTn id="34" dur="500"/>
                                        <p:tgtEl>
                                          <p:spTgt spid="2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dissolve">
                                      <p:cBhvr>
                                        <p:cTn id="39" dur="500"/>
                                        <p:tgtEl>
                                          <p:spTgt spid="28"/>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dissolve">
                                      <p:cBhvr>
                                        <p:cTn id="42" dur="500"/>
                                        <p:tgtEl>
                                          <p:spTgt spid="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dissolve">
                                      <p:cBhvr>
                                        <p:cTn id="47" dur="500"/>
                                        <p:tgtEl>
                                          <p:spTgt spid="30"/>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dissolve">
                                      <p:cBhvr>
                                        <p:cTn id="5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2" grpId="0"/>
      <p:bldP spid="23" grpId="0" animBg="1"/>
      <p:bldP spid="24" grpId="0"/>
      <p:bldP spid="25" grpId="0" animBg="1"/>
      <p:bldP spid="26" grpId="0"/>
      <p:bldP spid="27" grpId="0" animBg="1"/>
      <p:bldP spid="28" grpId="0"/>
      <p:bldP spid="29" grpId="0" animBg="1"/>
      <p:bldP spid="30" grpId="0"/>
      <p:bldP spid="3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Заголовок 1">
            <a:extLst>
              <a:ext uri="{FF2B5EF4-FFF2-40B4-BE49-F238E27FC236}">
                <a16:creationId xmlns:a16="http://schemas.microsoft.com/office/drawing/2014/main" id="{EC117942-07D3-4800-A102-DADB0E493547}"/>
              </a:ext>
            </a:extLst>
          </p:cNvPr>
          <p:cNvSpPr>
            <a:spLocks noGrp="1"/>
          </p:cNvSpPr>
          <p:nvPr>
            <p:ph type="title"/>
          </p:nvPr>
        </p:nvSpPr>
        <p:spPr>
          <a:xfrm>
            <a:off x="311150" y="301625"/>
            <a:ext cx="8375650" cy="471488"/>
          </a:xfrm>
        </p:spPr>
        <p:txBody>
          <a:bodyPr/>
          <a:lstStyle/>
          <a:p>
            <a:r>
              <a:rPr lang="ru-RU" altLang="ru-RU"/>
              <a:t>Оформление текстов программ</a:t>
            </a:r>
          </a:p>
        </p:txBody>
      </p:sp>
      <p:sp>
        <p:nvSpPr>
          <p:cNvPr id="37891" name="Номер слайда 2">
            <a:extLst>
              <a:ext uri="{FF2B5EF4-FFF2-40B4-BE49-F238E27FC236}">
                <a16:creationId xmlns:a16="http://schemas.microsoft.com/office/drawing/2014/main" id="{1DAD1DDE-A97B-43C7-A092-26B8321021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9E2B81E-9C12-4E90-8FF0-798A17CE22D6}" type="slidenum">
              <a:rPr lang="ru-RU" altLang="ru-RU" sz="1400"/>
              <a:pPr>
                <a:spcBef>
                  <a:spcPct val="0"/>
                </a:spcBef>
                <a:buFontTx/>
                <a:buNone/>
              </a:pPr>
              <a:t>32</a:t>
            </a:fld>
            <a:endParaRPr lang="ru-RU" altLang="ru-RU" sz="1400"/>
          </a:p>
        </p:txBody>
      </p:sp>
      <p:sp>
        <p:nvSpPr>
          <p:cNvPr id="110593" name="Rectangle 1">
            <a:extLst>
              <a:ext uri="{FF2B5EF4-FFF2-40B4-BE49-F238E27FC236}">
                <a16:creationId xmlns:a16="http://schemas.microsoft.com/office/drawing/2014/main" id="{BE13E383-5076-4A8E-B0A3-A1F8BC72A528}"/>
              </a:ext>
            </a:extLst>
          </p:cNvPr>
          <p:cNvSpPr>
            <a:spLocks noChangeArrowheads="1"/>
          </p:cNvSpPr>
          <p:nvPr/>
        </p:nvSpPr>
        <p:spPr bwMode="auto">
          <a:xfrm>
            <a:off x="569913" y="3675063"/>
            <a:ext cx="4735512" cy="2308225"/>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a:defRPr/>
            </a:pPr>
            <a:r>
              <a:rPr lang="en-US" sz="2400" b="1" dirty="0">
                <a:latin typeface="Courier New" pitchFamily="49" charset="0"/>
                <a:ea typeface="Times New Roman" pitchFamily="18" charset="0"/>
                <a:cs typeface="Courier New" pitchFamily="49" charset="0"/>
              </a:rPr>
              <a:t>&lt;</a:t>
            </a:r>
            <a:r>
              <a:rPr lang="en-US" sz="2400" b="1" dirty="0">
                <a:solidFill>
                  <a:srgbClr val="FF0000"/>
                </a:solidFill>
                <a:latin typeface="Courier New" pitchFamily="49" charset="0"/>
                <a:ea typeface="Times New Roman" pitchFamily="18" charset="0"/>
                <a:cs typeface="Courier New" pitchFamily="49" charset="0"/>
              </a:rPr>
              <a:t>pre</a:t>
            </a:r>
            <a:r>
              <a:rPr lang="en-US" sz="2400" b="1" dirty="0">
                <a:latin typeface="Courier New" pitchFamily="49" charset="0"/>
                <a:ea typeface="Times New Roman" pitchFamily="18" charset="0"/>
                <a:cs typeface="Courier New" pitchFamily="49" charset="0"/>
              </a:rPr>
              <a:t>&gt;</a:t>
            </a:r>
            <a:endParaRPr lang="ru-RU" sz="2400" dirty="0">
              <a:cs typeface="+mn-cs"/>
            </a:endParaRPr>
          </a:p>
          <a:p>
            <a:pPr>
              <a:defRPr/>
            </a:pPr>
            <a:r>
              <a:rPr lang="ru-RU" sz="2400" b="1" dirty="0" err="1">
                <a:latin typeface="Courier New" pitchFamily="49" charset="0"/>
                <a:ea typeface="Times New Roman" pitchFamily="18" charset="0"/>
                <a:cs typeface="Courier New" pitchFamily="49" charset="0"/>
              </a:rPr>
              <a:t>iMin</a:t>
            </a:r>
            <a:r>
              <a:rPr lang="en-US" sz="2400" b="1" dirty="0">
                <a:latin typeface="Courier New" pitchFamily="49" charset="0"/>
                <a:ea typeface="Times New Roman" pitchFamily="18" charset="0"/>
                <a:cs typeface="Courier New" pitchFamily="49" charset="0"/>
              </a:rPr>
              <a:t> </a:t>
            </a:r>
            <a:r>
              <a:rPr lang="ru-RU" sz="2400" b="1" dirty="0">
                <a:latin typeface="Courier New" pitchFamily="49" charset="0"/>
                <a:ea typeface="Times New Roman" pitchFamily="18" charset="0"/>
                <a:cs typeface="Courier New" pitchFamily="49" charset="0"/>
              </a:rPr>
              <a:t>:=</a:t>
            </a:r>
            <a:r>
              <a:rPr lang="en-US" sz="2400" b="1" dirty="0">
                <a:latin typeface="Courier New" pitchFamily="49" charset="0"/>
                <a:ea typeface="Times New Roman" pitchFamily="18" charset="0"/>
                <a:cs typeface="Courier New" pitchFamily="49" charset="0"/>
              </a:rPr>
              <a:t> </a:t>
            </a:r>
            <a:r>
              <a:rPr lang="ru-RU" sz="2400" b="1" dirty="0">
                <a:latin typeface="Courier New" pitchFamily="49" charset="0"/>
                <a:ea typeface="Times New Roman" pitchFamily="18" charset="0"/>
                <a:cs typeface="Courier New" pitchFamily="49" charset="0"/>
              </a:rPr>
              <a:t>1;</a:t>
            </a:r>
            <a:endParaRPr lang="ru-RU" sz="2400" dirty="0">
              <a:cs typeface="+mn-cs"/>
            </a:endParaRPr>
          </a:p>
          <a:p>
            <a:pPr>
              <a:defRPr/>
            </a:pPr>
            <a:r>
              <a:rPr lang="en-US" sz="2400" b="1" dirty="0">
                <a:latin typeface="Courier New" pitchFamily="49" charset="0"/>
                <a:ea typeface="Times New Roman" pitchFamily="18" charset="0"/>
                <a:cs typeface="Courier New" pitchFamily="49" charset="0"/>
              </a:rPr>
              <a:t>for </a:t>
            </a:r>
            <a:r>
              <a:rPr lang="en-US" sz="2400" b="1" dirty="0" err="1">
                <a:latin typeface="Courier New" pitchFamily="49" charset="0"/>
                <a:ea typeface="Times New Roman" pitchFamily="18" charset="0"/>
                <a:cs typeface="Courier New" pitchFamily="49" charset="0"/>
              </a:rPr>
              <a:t>i</a:t>
            </a:r>
            <a:r>
              <a:rPr lang="en-US" sz="2400" b="1" dirty="0">
                <a:latin typeface="Courier New" pitchFamily="49" charset="0"/>
                <a:ea typeface="Times New Roman" pitchFamily="18" charset="0"/>
                <a:cs typeface="Courier New" pitchFamily="49" charset="0"/>
              </a:rPr>
              <a:t>:=2 to n do</a:t>
            </a:r>
            <a:endParaRPr lang="ru-RU" sz="2400" dirty="0">
              <a:cs typeface="+mn-cs"/>
            </a:endParaRPr>
          </a:p>
          <a:p>
            <a:pPr>
              <a:defRPr/>
            </a:pPr>
            <a:r>
              <a:rPr lang="en-US" sz="2400" b="1" dirty="0">
                <a:latin typeface="Courier New" pitchFamily="49" charset="0"/>
                <a:ea typeface="Times New Roman" pitchFamily="18" charset="0"/>
                <a:cs typeface="Courier New" pitchFamily="49" charset="0"/>
              </a:rPr>
              <a:t>  if a[</a:t>
            </a:r>
            <a:r>
              <a:rPr lang="en-US" sz="2400" b="1" dirty="0" err="1">
                <a:latin typeface="Courier New" pitchFamily="49" charset="0"/>
                <a:ea typeface="Times New Roman" pitchFamily="18" charset="0"/>
                <a:cs typeface="Courier New" pitchFamily="49" charset="0"/>
              </a:rPr>
              <a:t>i</a:t>
            </a:r>
            <a:r>
              <a:rPr lang="en-US" sz="2400" b="1" dirty="0">
                <a:latin typeface="Courier New" pitchFamily="49" charset="0"/>
                <a:ea typeface="Times New Roman" pitchFamily="18" charset="0"/>
                <a:cs typeface="Courier New" pitchFamily="49" charset="0"/>
              </a:rPr>
              <a:t>] &lt; a[</a:t>
            </a:r>
            <a:r>
              <a:rPr lang="en-US" sz="2400" b="1" dirty="0" err="1">
                <a:latin typeface="Courier New" pitchFamily="49" charset="0"/>
                <a:ea typeface="Times New Roman" pitchFamily="18" charset="0"/>
                <a:cs typeface="Courier New" pitchFamily="49" charset="0"/>
              </a:rPr>
              <a:t>iMin</a:t>
            </a:r>
            <a:r>
              <a:rPr lang="en-US" sz="2400" b="1" dirty="0">
                <a:latin typeface="Courier New" pitchFamily="49" charset="0"/>
                <a:ea typeface="Times New Roman" pitchFamily="18" charset="0"/>
                <a:cs typeface="Courier New" pitchFamily="49" charset="0"/>
              </a:rPr>
              <a:t>] then</a:t>
            </a:r>
            <a:endParaRPr lang="ru-RU" sz="2400" dirty="0">
              <a:cs typeface="+mn-cs"/>
            </a:endParaRPr>
          </a:p>
          <a:p>
            <a:pPr>
              <a:defRPr/>
            </a:pPr>
            <a:r>
              <a:rPr lang="en-US" sz="2400" b="1" dirty="0">
                <a:latin typeface="Courier New" pitchFamily="49" charset="0"/>
                <a:ea typeface="Times New Roman" pitchFamily="18" charset="0"/>
                <a:cs typeface="Courier New" pitchFamily="49" charset="0"/>
              </a:rPr>
              <a:t>    </a:t>
            </a:r>
            <a:r>
              <a:rPr lang="en-US" sz="2400" b="1" dirty="0" err="1">
                <a:latin typeface="Courier New" pitchFamily="49" charset="0"/>
                <a:ea typeface="Times New Roman" pitchFamily="18" charset="0"/>
                <a:cs typeface="Courier New" pitchFamily="49" charset="0"/>
              </a:rPr>
              <a:t>iMin</a:t>
            </a:r>
            <a:r>
              <a:rPr lang="en-US" sz="2400" b="1" dirty="0">
                <a:latin typeface="Courier New" pitchFamily="49" charset="0"/>
                <a:ea typeface="Times New Roman" pitchFamily="18" charset="0"/>
                <a:cs typeface="Courier New" pitchFamily="49" charset="0"/>
              </a:rPr>
              <a:t> := </a:t>
            </a:r>
            <a:r>
              <a:rPr lang="en-US" sz="2400" b="1" dirty="0" err="1">
                <a:latin typeface="Courier New" pitchFamily="49" charset="0"/>
                <a:ea typeface="Times New Roman" pitchFamily="18" charset="0"/>
                <a:cs typeface="Courier New" pitchFamily="49" charset="0"/>
              </a:rPr>
              <a:t>i</a:t>
            </a:r>
            <a:r>
              <a:rPr lang="en-US" sz="2400" b="1" dirty="0">
                <a:latin typeface="Courier New" pitchFamily="49" charset="0"/>
                <a:ea typeface="Times New Roman" pitchFamily="18" charset="0"/>
                <a:cs typeface="Courier New" pitchFamily="49" charset="0"/>
              </a:rPr>
              <a:t>;</a:t>
            </a:r>
            <a:endParaRPr lang="ru-RU" sz="2400" dirty="0">
              <a:cs typeface="+mn-cs"/>
            </a:endParaRPr>
          </a:p>
          <a:p>
            <a:pPr>
              <a:defRPr/>
            </a:pPr>
            <a:r>
              <a:rPr lang="en-US" sz="2400" b="1" dirty="0">
                <a:latin typeface="Courier New" pitchFamily="49" charset="0"/>
                <a:ea typeface="Times New Roman" pitchFamily="18" charset="0"/>
                <a:cs typeface="Courier New" pitchFamily="49" charset="0"/>
              </a:rPr>
              <a:t>&lt;/</a:t>
            </a:r>
            <a:r>
              <a:rPr lang="en-US" sz="2400" b="1" dirty="0">
                <a:solidFill>
                  <a:srgbClr val="FF0000"/>
                </a:solidFill>
                <a:latin typeface="Courier New" pitchFamily="49" charset="0"/>
                <a:ea typeface="Times New Roman" pitchFamily="18" charset="0"/>
                <a:cs typeface="Courier New" pitchFamily="49" charset="0"/>
              </a:rPr>
              <a:t>pre</a:t>
            </a:r>
            <a:r>
              <a:rPr lang="en-US" sz="2400" b="1" dirty="0">
                <a:latin typeface="Courier New" pitchFamily="49" charset="0"/>
                <a:ea typeface="Times New Roman" pitchFamily="18" charset="0"/>
                <a:cs typeface="Courier New" pitchFamily="49" charset="0"/>
              </a:rPr>
              <a:t>&gt;</a:t>
            </a:r>
            <a:endParaRPr lang="en-US" sz="2400" dirty="0">
              <a:cs typeface="+mn-cs"/>
            </a:endParaRPr>
          </a:p>
        </p:txBody>
      </p:sp>
      <p:pic>
        <p:nvPicPr>
          <p:cNvPr id="110594" name="Picture 2">
            <a:extLst>
              <a:ext uri="{FF2B5EF4-FFF2-40B4-BE49-F238E27FC236}">
                <a16:creationId xmlns:a16="http://schemas.microsoft.com/office/drawing/2014/main" id="{3B3BBB28-0F01-41AE-8E0B-0995A1EDD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9913" y="3675063"/>
            <a:ext cx="3257550" cy="144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597" name="Picture 5">
            <a:extLst>
              <a:ext uri="{FF2B5EF4-FFF2-40B4-BE49-F238E27FC236}">
                <a16:creationId xmlns:a16="http://schemas.microsoft.com/office/drawing/2014/main" id="{D61451EA-F87D-43DF-99CA-9D9464FF39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2613" y="1057275"/>
            <a:ext cx="324485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
        <p:nvSpPr>
          <p:cNvPr id="10" name="Rectangle 1">
            <a:extLst>
              <a:ext uri="{FF2B5EF4-FFF2-40B4-BE49-F238E27FC236}">
                <a16:creationId xmlns:a16="http://schemas.microsoft.com/office/drawing/2014/main" id="{890B995C-A723-4478-B1EF-E197E2E12544}"/>
              </a:ext>
            </a:extLst>
          </p:cNvPr>
          <p:cNvSpPr>
            <a:spLocks noChangeArrowheads="1"/>
          </p:cNvSpPr>
          <p:nvPr/>
        </p:nvSpPr>
        <p:spPr bwMode="auto">
          <a:xfrm>
            <a:off x="569913" y="995363"/>
            <a:ext cx="4735512" cy="1570037"/>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a:defRPr/>
            </a:pPr>
            <a:r>
              <a:rPr lang="ru-RU" sz="2400" b="1" dirty="0" err="1">
                <a:latin typeface="Courier New" pitchFamily="49" charset="0"/>
                <a:ea typeface="Times New Roman" pitchFamily="18" charset="0"/>
                <a:cs typeface="Courier New" pitchFamily="49" charset="0"/>
              </a:rPr>
              <a:t>iMin</a:t>
            </a:r>
            <a:r>
              <a:rPr lang="en-US" sz="2400" b="1" dirty="0">
                <a:latin typeface="Courier New" pitchFamily="49" charset="0"/>
                <a:ea typeface="Times New Roman" pitchFamily="18" charset="0"/>
                <a:cs typeface="Courier New" pitchFamily="49" charset="0"/>
              </a:rPr>
              <a:t> </a:t>
            </a:r>
            <a:r>
              <a:rPr lang="ru-RU" sz="2400" b="1" dirty="0">
                <a:latin typeface="Courier New" pitchFamily="49" charset="0"/>
                <a:ea typeface="Times New Roman" pitchFamily="18" charset="0"/>
                <a:cs typeface="Courier New" pitchFamily="49" charset="0"/>
              </a:rPr>
              <a:t>:=</a:t>
            </a:r>
            <a:r>
              <a:rPr lang="en-US" sz="2400" b="1" dirty="0">
                <a:latin typeface="Courier New" pitchFamily="49" charset="0"/>
                <a:ea typeface="Times New Roman" pitchFamily="18" charset="0"/>
                <a:cs typeface="Courier New" pitchFamily="49" charset="0"/>
              </a:rPr>
              <a:t> </a:t>
            </a:r>
            <a:r>
              <a:rPr lang="ru-RU" sz="2400" b="1" dirty="0">
                <a:latin typeface="Courier New" pitchFamily="49" charset="0"/>
                <a:ea typeface="Times New Roman" pitchFamily="18" charset="0"/>
                <a:cs typeface="Courier New" pitchFamily="49" charset="0"/>
              </a:rPr>
              <a:t>1;</a:t>
            </a:r>
            <a:endParaRPr lang="ru-RU" sz="2400" dirty="0">
              <a:cs typeface="+mn-cs"/>
            </a:endParaRPr>
          </a:p>
          <a:p>
            <a:pPr>
              <a:defRPr/>
            </a:pPr>
            <a:r>
              <a:rPr lang="en-US" sz="2400" b="1" dirty="0">
                <a:latin typeface="Courier New" pitchFamily="49" charset="0"/>
                <a:ea typeface="Times New Roman" pitchFamily="18" charset="0"/>
                <a:cs typeface="Courier New" pitchFamily="49" charset="0"/>
              </a:rPr>
              <a:t>for </a:t>
            </a:r>
            <a:r>
              <a:rPr lang="en-US" sz="2400" b="1" dirty="0" err="1">
                <a:latin typeface="Courier New" pitchFamily="49" charset="0"/>
                <a:ea typeface="Times New Roman" pitchFamily="18" charset="0"/>
                <a:cs typeface="Courier New" pitchFamily="49" charset="0"/>
              </a:rPr>
              <a:t>i</a:t>
            </a:r>
            <a:r>
              <a:rPr lang="en-US" sz="2400" b="1" dirty="0">
                <a:latin typeface="Courier New" pitchFamily="49" charset="0"/>
                <a:ea typeface="Times New Roman" pitchFamily="18" charset="0"/>
                <a:cs typeface="Courier New" pitchFamily="49" charset="0"/>
              </a:rPr>
              <a:t>:=2 to n do</a:t>
            </a:r>
            <a:endParaRPr lang="ru-RU" sz="2400" dirty="0">
              <a:cs typeface="+mn-cs"/>
            </a:endParaRPr>
          </a:p>
          <a:p>
            <a:pPr>
              <a:defRPr/>
            </a:pPr>
            <a:r>
              <a:rPr lang="en-US" sz="2400" b="1" dirty="0">
                <a:latin typeface="Courier New" pitchFamily="49" charset="0"/>
                <a:ea typeface="Times New Roman" pitchFamily="18" charset="0"/>
                <a:cs typeface="Courier New" pitchFamily="49" charset="0"/>
              </a:rPr>
              <a:t>  if a[</a:t>
            </a:r>
            <a:r>
              <a:rPr lang="en-US" sz="2400" b="1" dirty="0" err="1">
                <a:latin typeface="Courier New" pitchFamily="49" charset="0"/>
                <a:ea typeface="Times New Roman" pitchFamily="18" charset="0"/>
                <a:cs typeface="Courier New" pitchFamily="49" charset="0"/>
              </a:rPr>
              <a:t>i</a:t>
            </a:r>
            <a:r>
              <a:rPr lang="en-US" sz="2400" b="1" dirty="0">
                <a:latin typeface="Courier New" pitchFamily="49" charset="0"/>
                <a:ea typeface="Times New Roman" pitchFamily="18" charset="0"/>
                <a:cs typeface="Courier New" pitchFamily="49" charset="0"/>
              </a:rPr>
              <a:t>] &lt; a[</a:t>
            </a:r>
            <a:r>
              <a:rPr lang="en-US" sz="2400" b="1" dirty="0" err="1">
                <a:latin typeface="Courier New" pitchFamily="49" charset="0"/>
                <a:ea typeface="Times New Roman" pitchFamily="18" charset="0"/>
                <a:cs typeface="Courier New" pitchFamily="49" charset="0"/>
              </a:rPr>
              <a:t>iMin</a:t>
            </a:r>
            <a:r>
              <a:rPr lang="en-US" sz="2400" b="1" dirty="0">
                <a:latin typeface="Courier New" pitchFamily="49" charset="0"/>
                <a:ea typeface="Times New Roman" pitchFamily="18" charset="0"/>
                <a:cs typeface="Courier New" pitchFamily="49" charset="0"/>
              </a:rPr>
              <a:t>] then</a:t>
            </a:r>
            <a:endParaRPr lang="ru-RU" sz="2400" dirty="0">
              <a:cs typeface="+mn-cs"/>
            </a:endParaRPr>
          </a:p>
          <a:p>
            <a:pPr>
              <a:defRPr/>
            </a:pPr>
            <a:r>
              <a:rPr lang="en-US" sz="2400" b="1" dirty="0">
                <a:latin typeface="Courier New" pitchFamily="49" charset="0"/>
                <a:ea typeface="Times New Roman" pitchFamily="18" charset="0"/>
                <a:cs typeface="Courier New" pitchFamily="49" charset="0"/>
              </a:rPr>
              <a:t>    </a:t>
            </a:r>
            <a:r>
              <a:rPr lang="en-US" sz="2400" b="1" dirty="0" err="1">
                <a:latin typeface="Courier New" pitchFamily="49" charset="0"/>
                <a:ea typeface="Times New Roman" pitchFamily="18" charset="0"/>
                <a:cs typeface="Courier New" pitchFamily="49" charset="0"/>
              </a:rPr>
              <a:t>iMin</a:t>
            </a:r>
            <a:r>
              <a:rPr lang="en-US" sz="2400" b="1" dirty="0">
                <a:latin typeface="Courier New" pitchFamily="49" charset="0"/>
                <a:ea typeface="Times New Roman" pitchFamily="18" charset="0"/>
                <a:cs typeface="Courier New" pitchFamily="49" charset="0"/>
              </a:rPr>
              <a:t> := </a:t>
            </a:r>
            <a:r>
              <a:rPr lang="en-US" sz="2400" b="1" dirty="0" err="1">
                <a:latin typeface="Courier New" pitchFamily="49" charset="0"/>
                <a:ea typeface="Times New Roman" pitchFamily="18" charset="0"/>
                <a:cs typeface="Courier New" pitchFamily="49" charset="0"/>
              </a:rPr>
              <a:t>i</a:t>
            </a:r>
            <a:r>
              <a:rPr lang="en-US" sz="2400" b="1" dirty="0">
                <a:latin typeface="Courier New" pitchFamily="49" charset="0"/>
                <a:ea typeface="Times New Roman" pitchFamily="18" charset="0"/>
                <a:cs typeface="Courier New" pitchFamily="49" charset="0"/>
              </a:rPr>
              <a:t>;</a:t>
            </a:r>
            <a:endParaRPr lang="ru-RU" sz="2400" dirty="0">
              <a:cs typeface="+mn-cs"/>
            </a:endParaRPr>
          </a:p>
        </p:txBody>
      </p:sp>
      <p:sp>
        <p:nvSpPr>
          <p:cNvPr id="11" name="Скругленная прямоугольная выноска 10">
            <a:extLst>
              <a:ext uri="{FF2B5EF4-FFF2-40B4-BE49-F238E27FC236}">
                <a16:creationId xmlns:a16="http://schemas.microsoft.com/office/drawing/2014/main" id="{052843F2-9785-4CDE-A474-47667BE1836F}"/>
              </a:ext>
            </a:extLst>
          </p:cNvPr>
          <p:cNvSpPr/>
          <p:nvPr/>
        </p:nvSpPr>
        <p:spPr bwMode="auto">
          <a:xfrm>
            <a:off x="750888" y="2678113"/>
            <a:ext cx="3970337" cy="871537"/>
          </a:xfrm>
          <a:prstGeom prst="wedgeRoundRectCallout">
            <a:avLst>
              <a:gd name="adj1" fmla="val -37479"/>
              <a:gd name="adj2" fmla="val 73427"/>
              <a:gd name="adj3" fmla="val 16667"/>
            </a:avLst>
          </a:prstGeom>
          <a:solidFill>
            <a:srgbClr val="E6E6FF"/>
          </a:solidFill>
          <a:ln w="12700" cap="flat" cmpd="sng" algn="ctr">
            <a:noFill/>
            <a:prstDash val="solid"/>
            <a:round/>
            <a:headEnd type="none" w="med" len="med"/>
            <a:tailEnd type="none" w="lg" len="lg"/>
          </a:ln>
          <a:effectLst>
            <a:outerShdw blurRad="50800" dist="38100" dir="2700000" algn="tl" rotWithShape="0">
              <a:prstClr val="black">
                <a:alpha val="40000"/>
              </a:prstClr>
            </a:outerShdw>
          </a:effectLst>
        </p:spPr>
        <p:txBody>
          <a:bodyPr/>
          <a:lstStyle/>
          <a:p>
            <a:pPr algn="ctr" eaLnBrk="1" hangingPunct="1">
              <a:lnSpc>
                <a:spcPct val="80000"/>
              </a:lnSpc>
              <a:defRPr/>
            </a:pPr>
            <a:r>
              <a:rPr lang="en-US" sz="2800" i="1" dirty="0">
                <a:solidFill>
                  <a:srgbClr val="000000"/>
                </a:solidFill>
                <a:latin typeface="Arial" charset="0"/>
                <a:cs typeface="+mn-cs"/>
              </a:rPr>
              <a:t>preformatted</a:t>
            </a:r>
            <a:r>
              <a:rPr lang="en-US" sz="2800" dirty="0">
                <a:solidFill>
                  <a:srgbClr val="000000"/>
                </a:solidFill>
                <a:latin typeface="Arial" charset="0"/>
                <a:cs typeface="+mn-cs"/>
              </a:rPr>
              <a:t> (</a:t>
            </a:r>
            <a:r>
              <a:rPr lang="ru-RU" sz="2800" dirty="0">
                <a:solidFill>
                  <a:srgbClr val="000000"/>
                </a:solidFill>
                <a:latin typeface="Arial" charset="0"/>
                <a:cs typeface="+mn-cs"/>
              </a:rPr>
              <a:t>уже отформатированный</a:t>
            </a:r>
            <a:r>
              <a:rPr lang="en-US" sz="2800" dirty="0">
                <a:solidFill>
                  <a:srgbClr val="000000"/>
                </a:solidFill>
                <a:latin typeface="Arial" charset="0"/>
                <a:cs typeface="+mn-cs"/>
              </a:rPr>
              <a:t>)</a:t>
            </a:r>
            <a:endParaRPr lang="ru-RU" i="1" dirty="0">
              <a:latin typeface="Arial" charset="0"/>
              <a:cs typeface="+mn-cs"/>
            </a:endParaRPr>
          </a:p>
        </p:txBody>
      </p:sp>
      <p:sp>
        <p:nvSpPr>
          <p:cNvPr id="12" name="Стрелка вправо 11">
            <a:extLst>
              <a:ext uri="{FF2B5EF4-FFF2-40B4-BE49-F238E27FC236}">
                <a16:creationId xmlns:a16="http://schemas.microsoft.com/office/drawing/2014/main" id="{F9D359FC-C326-44E5-89FD-E0A24C84AC6F}"/>
              </a:ext>
            </a:extLst>
          </p:cNvPr>
          <p:cNvSpPr/>
          <p:nvPr/>
        </p:nvSpPr>
        <p:spPr bwMode="auto">
          <a:xfrm>
            <a:off x="5170488" y="1676400"/>
            <a:ext cx="403225" cy="261938"/>
          </a:xfrm>
          <a:prstGeom prst="rightArrow">
            <a:avLst/>
          </a:prstGeom>
          <a:solidFill>
            <a:schemeClr val="bg1">
              <a:lumMod val="65000"/>
            </a:schemeClr>
          </a:solidFill>
          <a:ln w="12700" cap="flat" cmpd="sng" algn="ctr">
            <a:noFill/>
            <a:prstDash val="solid"/>
            <a:round/>
            <a:headEnd type="none" w="med" len="med"/>
            <a:tailEnd type="triangle" w="lg" len="lg"/>
          </a:ln>
          <a:effectLst/>
        </p:spPr>
        <p:txBody>
          <a:bodyPr/>
          <a:lstStyle/>
          <a:p>
            <a:pPr eaLnBrk="1" hangingPunct="1">
              <a:defRPr/>
            </a:pPr>
            <a:endParaRPr lang="ru-RU">
              <a:latin typeface="Arial" charset="0"/>
              <a:cs typeface="+mn-cs"/>
            </a:endParaRPr>
          </a:p>
        </p:txBody>
      </p:sp>
      <p:sp>
        <p:nvSpPr>
          <p:cNvPr id="13" name="Стрелка вправо 12">
            <a:extLst>
              <a:ext uri="{FF2B5EF4-FFF2-40B4-BE49-F238E27FC236}">
                <a16:creationId xmlns:a16="http://schemas.microsoft.com/office/drawing/2014/main" id="{6E13D4D1-A19D-46DF-8771-043E954F90C7}"/>
              </a:ext>
            </a:extLst>
          </p:cNvPr>
          <p:cNvSpPr/>
          <p:nvPr/>
        </p:nvSpPr>
        <p:spPr bwMode="auto">
          <a:xfrm>
            <a:off x="5170488" y="4321175"/>
            <a:ext cx="403225" cy="261938"/>
          </a:xfrm>
          <a:prstGeom prst="rightArrow">
            <a:avLst/>
          </a:prstGeom>
          <a:solidFill>
            <a:schemeClr val="bg1">
              <a:lumMod val="65000"/>
            </a:schemeClr>
          </a:solidFill>
          <a:ln w="12700" cap="flat" cmpd="sng" algn="ctr">
            <a:noFill/>
            <a:prstDash val="solid"/>
            <a:round/>
            <a:headEnd type="none" w="med" len="med"/>
            <a:tailEnd type="triangle" w="lg" len="lg"/>
          </a:ln>
          <a:effectLst/>
        </p:spPr>
        <p:txBody>
          <a:bodyPr/>
          <a:lstStyle/>
          <a:p>
            <a:pPr eaLnBrk="1" hangingPunct="1">
              <a:defRPr/>
            </a:pPr>
            <a:endParaRPr lang="ru-RU">
              <a:latin typeface="Arial" charset="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110597"/>
                                        </p:tgtEl>
                                        <p:attrNameLst>
                                          <p:attrName>style.visibility</p:attrName>
                                        </p:attrNameLst>
                                      </p:cBhvr>
                                      <p:to>
                                        <p:strVal val="visible"/>
                                      </p:to>
                                    </p:set>
                                    <p:animEffect transition="in" filter="dissolve">
                                      <p:cBhvr>
                                        <p:cTn id="16" dur="500"/>
                                        <p:tgtEl>
                                          <p:spTgt spid="11059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10593"/>
                                        </p:tgtEl>
                                        <p:attrNameLst>
                                          <p:attrName>style.visibility</p:attrName>
                                        </p:attrNameLst>
                                      </p:cBhvr>
                                      <p:to>
                                        <p:strVal val="visible"/>
                                      </p:to>
                                    </p:set>
                                    <p:animEffect transition="in" filter="dissolve">
                                      <p:cBhvr>
                                        <p:cTn id="21" dur="500"/>
                                        <p:tgtEl>
                                          <p:spTgt spid="11059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dissolve">
                                      <p:cBhvr>
                                        <p:cTn id="29" dur="500"/>
                                        <p:tgtEl>
                                          <p:spTgt spid="13"/>
                                        </p:tgtEl>
                                      </p:cBhvr>
                                    </p:animEffect>
                                  </p:childTnLst>
                                </p:cTn>
                              </p:par>
                            </p:childTnLst>
                          </p:cTn>
                        </p:par>
                        <p:par>
                          <p:cTn id="30" fill="hold" nodeType="afterGroup">
                            <p:stCondLst>
                              <p:cond delay="500"/>
                            </p:stCondLst>
                            <p:childTnLst>
                              <p:par>
                                <p:cTn id="31" presetID="9" presetClass="entr" presetSubtype="0" fill="hold" nodeType="afterEffect">
                                  <p:stCondLst>
                                    <p:cond delay="0"/>
                                  </p:stCondLst>
                                  <p:childTnLst>
                                    <p:set>
                                      <p:cBhvr>
                                        <p:cTn id="32" dur="1" fill="hold">
                                          <p:stCondLst>
                                            <p:cond delay="0"/>
                                          </p:stCondLst>
                                        </p:cTn>
                                        <p:tgtEl>
                                          <p:spTgt spid="110594"/>
                                        </p:tgtEl>
                                        <p:attrNameLst>
                                          <p:attrName>style.visibility</p:attrName>
                                        </p:attrNameLst>
                                      </p:cBhvr>
                                      <p:to>
                                        <p:strVal val="visible"/>
                                      </p:to>
                                    </p:set>
                                    <p:animEffect transition="in" filter="dissolve">
                                      <p:cBhvr>
                                        <p:cTn id="33" dur="500"/>
                                        <p:tgtEl>
                                          <p:spTgt spid="110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3" grpId="0" animBg="1"/>
      <p:bldP spid="10" grpId="0" animBg="1"/>
      <p:bldP spid="11" grpId="0" animBg="1"/>
      <p:bldP spid="12" grpId="0" animBg="1"/>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Заголовок 1">
            <a:extLst>
              <a:ext uri="{FF2B5EF4-FFF2-40B4-BE49-F238E27FC236}">
                <a16:creationId xmlns:a16="http://schemas.microsoft.com/office/drawing/2014/main" id="{CE19279F-060D-4FE4-A003-C53FF0CB8876}"/>
              </a:ext>
            </a:extLst>
          </p:cNvPr>
          <p:cNvSpPr>
            <a:spLocks noGrp="1"/>
          </p:cNvSpPr>
          <p:nvPr>
            <p:ph type="title"/>
          </p:nvPr>
        </p:nvSpPr>
        <p:spPr>
          <a:xfrm>
            <a:off x="311150" y="301625"/>
            <a:ext cx="8375650" cy="471488"/>
          </a:xfrm>
        </p:spPr>
        <p:txBody>
          <a:bodyPr/>
          <a:lstStyle/>
          <a:p>
            <a:r>
              <a:rPr lang="ru-RU" altLang="ru-RU"/>
              <a:t>Тэги физической разметки </a:t>
            </a:r>
            <a:r>
              <a:rPr lang="en-US" altLang="ru-RU"/>
              <a:t>HTML</a:t>
            </a:r>
            <a:endParaRPr lang="ru-RU" altLang="ru-RU"/>
          </a:p>
        </p:txBody>
      </p:sp>
      <p:sp>
        <p:nvSpPr>
          <p:cNvPr id="38915" name="Номер слайда 2">
            <a:extLst>
              <a:ext uri="{FF2B5EF4-FFF2-40B4-BE49-F238E27FC236}">
                <a16:creationId xmlns:a16="http://schemas.microsoft.com/office/drawing/2014/main" id="{B3946F97-5C95-44F4-86EE-C087738E49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D10E785-03B0-499A-9B22-45CC1F2D46E8}" type="slidenum">
              <a:rPr lang="ru-RU" altLang="ru-RU" sz="1400"/>
              <a:pPr>
                <a:spcBef>
                  <a:spcPct val="0"/>
                </a:spcBef>
                <a:buFontTx/>
                <a:buNone/>
              </a:pPr>
              <a:t>33</a:t>
            </a:fld>
            <a:endParaRPr lang="ru-RU" altLang="ru-RU" sz="1400"/>
          </a:p>
        </p:txBody>
      </p:sp>
      <p:sp>
        <p:nvSpPr>
          <p:cNvPr id="4" name="Rectangle 5">
            <a:extLst>
              <a:ext uri="{FF2B5EF4-FFF2-40B4-BE49-F238E27FC236}">
                <a16:creationId xmlns:a16="http://schemas.microsoft.com/office/drawing/2014/main" id="{F4CE8215-ED3F-452D-AA98-B30FDFCC3A9A}"/>
              </a:ext>
            </a:extLst>
          </p:cNvPr>
          <p:cNvSpPr>
            <a:spLocks noChangeArrowheads="1"/>
          </p:cNvSpPr>
          <p:nvPr/>
        </p:nvSpPr>
        <p:spPr bwMode="auto">
          <a:xfrm>
            <a:off x="379413" y="820738"/>
            <a:ext cx="2097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200" b="1">
                <a:solidFill>
                  <a:schemeClr val="accent2"/>
                </a:solidFill>
              </a:rPr>
              <a:t>Курсив </a:t>
            </a:r>
            <a:r>
              <a:rPr lang="ru-RU" altLang="ru-RU" sz="2200"/>
              <a:t>(</a:t>
            </a:r>
            <a:r>
              <a:rPr lang="en-US" altLang="ru-RU" sz="2200" i="1"/>
              <a:t>italic</a:t>
            </a:r>
            <a:r>
              <a:rPr lang="ru-RU" altLang="ru-RU" sz="2200"/>
              <a:t>):</a:t>
            </a:r>
            <a:endParaRPr lang="en-US" altLang="ru-RU" sz="2200"/>
          </a:p>
        </p:txBody>
      </p:sp>
      <p:sp>
        <p:nvSpPr>
          <p:cNvPr id="5" name="Прямоугольник 4">
            <a:extLst>
              <a:ext uri="{FF2B5EF4-FFF2-40B4-BE49-F238E27FC236}">
                <a16:creationId xmlns:a16="http://schemas.microsoft.com/office/drawing/2014/main" id="{FAB10195-0E8A-4E10-8666-C5D961DCA217}"/>
              </a:ext>
            </a:extLst>
          </p:cNvPr>
          <p:cNvSpPr/>
          <p:nvPr/>
        </p:nvSpPr>
        <p:spPr>
          <a:xfrm>
            <a:off x="1052513" y="1290638"/>
            <a:ext cx="3509962" cy="431800"/>
          </a:xfrm>
          <a:prstGeom prst="rect">
            <a:avLst/>
          </a:prstGeom>
          <a:solidFill>
            <a:srgbClr val="FFFF99"/>
          </a:solidFill>
          <a:effectLst>
            <a:outerShdw blurRad="50800" dist="38100" dir="2700000" algn="tl" rotWithShape="0">
              <a:prstClr val="black">
                <a:alpha val="40000"/>
              </a:prstClr>
            </a:outerShdw>
          </a:effectLst>
        </p:spPr>
        <p:txBody>
          <a:bodyPr>
            <a:spAutoFit/>
          </a:bodyPr>
          <a:lstStyle/>
          <a:p>
            <a:pPr eaLnBrk="1" hangingPunct="1">
              <a:defRPr/>
            </a:pPr>
            <a:r>
              <a:rPr lang="en-US" sz="2200" b="1" dirty="0">
                <a:latin typeface="Courier New" pitchFamily="49" charset="0"/>
                <a:cs typeface="Courier New" pitchFamily="49" charset="0"/>
              </a:rPr>
              <a:t>&lt;</a:t>
            </a:r>
            <a:r>
              <a:rPr lang="en-US" sz="2200" b="1" dirty="0" err="1">
                <a:solidFill>
                  <a:srgbClr val="FF0000"/>
                </a:solidFill>
                <a:latin typeface="Courier New" pitchFamily="49" charset="0"/>
                <a:cs typeface="Courier New" pitchFamily="49" charset="0"/>
              </a:rPr>
              <a:t>i</a:t>
            </a:r>
            <a:r>
              <a:rPr lang="en-US" sz="2200" b="1" dirty="0">
                <a:latin typeface="Courier New" pitchFamily="49" charset="0"/>
                <a:cs typeface="Courier New" pitchFamily="49" charset="0"/>
              </a:rPr>
              <a:t>&gt;</a:t>
            </a:r>
            <a:r>
              <a:rPr lang="en-US" sz="2200" b="1" dirty="0" err="1">
                <a:latin typeface="Courier New" pitchFamily="49" charset="0"/>
                <a:cs typeface="Courier New" pitchFamily="49" charset="0"/>
              </a:rPr>
              <a:t>Вася</a:t>
            </a:r>
            <a:r>
              <a:rPr lang="en-US" sz="2200" b="1" dirty="0">
                <a:latin typeface="Courier New" pitchFamily="49" charset="0"/>
                <a:cs typeface="Courier New" pitchFamily="49" charset="0"/>
              </a:rPr>
              <a:t>&lt;/</a:t>
            </a:r>
            <a:r>
              <a:rPr lang="en-US" sz="2200" b="1" dirty="0" err="1">
                <a:solidFill>
                  <a:srgbClr val="FF0000"/>
                </a:solidFill>
                <a:latin typeface="Courier New" pitchFamily="49" charset="0"/>
                <a:cs typeface="Courier New" pitchFamily="49" charset="0"/>
              </a:rPr>
              <a:t>i</a:t>
            </a:r>
            <a:r>
              <a:rPr lang="en-US" sz="2200" b="1" dirty="0">
                <a:latin typeface="Courier New" pitchFamily="49" charset="0"/>
                <a:cs typeface="Courier New" pitchFamily="49" charset="0"/>
              </a:rPr>
              <a:t>&gt;</a:t>
            </a:r>
            <a:endParaRPr lang="ru-RU" sz="2200" b="1" dirty="0">
              <a:latin typeface="Courier New" pitchFamily="49" charset="0"/>
              <a:cs typeface="Courier New" pitchFamily="49" charset="0"/>
            </a:endParaRPr>
          </a:p>
        </p:txBody>
      </p:sp>
      <p:sp>
        <p:nvSpPr>
          <p:cNvPr id="6" name="Прямоугольник 5">
            <a:extLst>
              <a:ext uri="{FF2B5EF4-FFF2-40B4-BE49-F238E27FC236}">
                <a16:creationId xmlns:a16="http://schemas.microsoft.com/office/drawing/2014/main" id="{749043D4-93E6-43AD-9308-B88F45CAC114}"/>
              </a:ext>
            </a:extLst>
          </p:cNvPr>
          <p:cNvSpPr/>
          <p:nvPr/>
        </p:nvSpPr>
        <p:spPr>
          <a:xfrm>
            <a:off x="4908550" y="1290638"/>
            <a:ext cx="1454150" cy="431800"/>
          </a:xfrm>
          <a:prstGeom prst="rect">
            <a:avLst/>
          </a:prstGeom>
          <a:solidFill>
            <a:srgbClr val="E6E6FF"/>
          </a:solidFill>
          <a:effectLst>
            <a:outerShdw blurRad="50800" dist="38100" dir="2700000" algn="tl" rotWithShape="0">
              <a:prstClr val="black">
                <a:alpha val="40000"/>
              </a:prstClr>
            </a:outerShdw>
          </a:effectLst>
        </p:spPr>
        <p:txBody>
          <a:bodyPr>
            <a:spAutoFit/>
          </a:bodyPr>
          <a:lstStyle/>
          <a:p>
            <a:pPr eaLnBrk="1" hangingPunct="1">
              <a:defRPr/>
            </a:pPr>
            <a:r>
              <a:rPr lang="en-US" sz="2200" i="1" dirty="0" err="1">
                <a:latin typeface="+mn-lt"/>
                <a:cs typeface="Courier New" pitchFamily="49" charset="0"/>
              </a:rPr>
              <a:t>Вася</a:t>
            </a:r>
            <a:endParaRPr lang="ru-RU" sz="2200" i="1" dirty="0">
              <a:latin typeface="+mn-lt"/>
              <a:cs typeface="Courier New" pitchFamily="49" charset="0"/>
            </a:endParaRPr>
          </a:p>
        </p:txBody>
      </p:sp>
      <p:sp>
        <p:nvSpPr>
          <p:cNvPr id="7" name="Rectangle 5">
            <a:extLst>
              <a:ext uri="{FF2B5EF4-FFF2-40B4-BE49-F238E27FC236}">
                <a16:creationId xmlns:a16="http://schemas.microsoft.com/office/drawing/2014/main" id="{1D2AC8A3-BEC0-4CDD-9534-8161E66CE0AC}"/>
              </a:ext>
            </a:extLst>
          </p:cNvPr>
          <p:cNvSpPr>
            <a:spLocks noChangeArrowheads="1"/>
          </p:cNvSpPr>
          <p:nvPr/>
        </p:nvSpPr>
        <p:spPr bwMode="auto">
          <a:xfrm>
            <a:off x="379413" y="1735138"/>
            <a:ext cx="22494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200" b="1">
                <a:solidFill>
                  <a:schemeClr val="accent2"/>
                </a:solidFill>
              </a:rPr>
              <a:t>Жирный </a:t>
            </a:r>
            <a:r>
              <a:rPr lang="ru-RU" altLang="ru-RU" sz="2200"/>
              <a:t>(</a:t>
            </a:r>
            <a:r>
              <a:rPr lang="en-US" altLang="ru-RU" sz="2200" i="1"/>
              <a:t>bold</a:t>
            </a:r>
            <a:r>
              <a:rPr lang="ru-RU" altLang="ru-RU" sz="2200"/>
              <a:t>):</a:t>
            </a:r>
            <a:endParaRPr lang="en-US" altLang="ru-RU" sz="2200"/>
          </a:p>
        </p:txBody>
      </p:sp>
      <p:sp>
        <p:nvSpPr>
          <p:cNvPr id="8" name="Прямоугольник 7">
            <a:extLst>
              <a:ext uri="{FF2B5EF4-FFF2-40B4-BE49-F238E27FC236}">
                <a16:creationId xmlns:a16="http://schemas.microsoft.com/office/drawing/2014/main" id="{B52264A3-4C3F-4E7B-84E3-79482C9E4F00}"/>
              </a:ext>
            </a:extLst>
          </p:cNvPr>
          <p:cNvSpPr/>
          <p:nvPr/>
        </p:nvSpPr>
        <p:spPr>
          <a:xfrm>
            <a:off x="1052513" y="2205038"/>
            <a:ext cx="3509962" cy="431800"/>
          </a:xfrm>
          <a:prstGeom prst="rect">
            <a:avLst/>
          </a:prstGeom>
          <a:solidFill>
            <a:srgbClr val="FFFF99"/>
          </a:solidFill>
          <a:effectLst>
            <a:outerShdw blurRad="50800" dist="38100" dir="2700000" algn="tl" rotWithShape="0">
              <a:prstClr val="black">
                <a:alpha val="40000"/>
              </a:prstClr>
            </a:outerShdw>
          </a:effectLst>
        </p:spPr>
        <p:txBody>
          <a:bodyPr>
            <a:spAutoFit/>
          </a:bodyPr>
          <a:lstStyle/>
          <a:p>
            <a:pPr eaLnBrk="1" hangingPunct="1">
              <a:defRPr/>
            </a:pPr>
            <a:r>
              <a:rPr lang="en-US" sz="2200" b="1" dirty="0">
                <a:latin typeface="Courier New" pitchFamily="49" charset="0"/>
                <a:cs typeface="Courier New" pitchFamily="49" charset="0"/>
              </a:rPr>
              <a:t>&lt;</a:t>
            </a:r>
            <a:r>
              <a:rPr lang="en-US" sz="2200" b="1" dirty="0">
                <a:solidFill>
                  <a:srgbClr val="FF0000"/>
                </a:solidFill>
                <a:latin typeface="Courier New" pitchFamily="49" charset="0"/>
                <a:cs typeface="Courier New" pitchFamily="49" charset="0"/>
              </a:rPr>
              <a:t>b</a:t>
            </a:r>
            <a:r>
              <a:rPr lang="en-US" sz="2200" b="1" dirty="0">
                <a:latin typeface="Courier New" pitchFamily="49" charset="0"/>
                <a:cs typeface="Courier New" pitchFamily="49" charset="0"/>
              </a:rPr>
              <a:t>&gt;</a:t>
            </a:r>
            <a:r>
              <a:rPr lang="en-US" sz="2200" b="1" dirty="0" err="1">
                <a:latin typeface="Courier New" pitchFamily="49" charset="0"/>
                <a:cs typeface="Courier New" pitchFamily="49" charset="0"/>
              </a:rPr>
              <a:t>Вася</a:t>
            </a:r>
            <a:r>
              <a:rPr lang="en-US" sz="2200" b="1" dirty="0">
                <a:latin typeface="Courier New" pitchFamily="49" charset="0"/>
                <a:cs typeface="Courier New" pitchFamily="49" charset="0"/>
              </a:rPr>
              <a:t>&lt;/</a:t>
            </a:r>
            <a:r>
              <a:rPr lang="en-US" sz="2200" b="1" dirty="0">
                <a:solidFill>
                  <a:srgbClr val="FF0000"/>
                </a:solidFill>
                <a:latin typeface="Courier New" pitchFamily="49" charset="0"/>
                <a:cs typeface="Courier New" pitchFamily="49" charset="0"/>
              </a:rPr>
              <a:t>b</a:t>
            </a:r>
            <a:r>
              <a:rPr lang="en-US" sz="2200" b="1" dirty="0">
                <a:latin typeface="Courier New" pitchFamily="49" charset="0"/>
                <a:cs typeface="Courier New" pitchFamily="49" charset="0"/>
              </a:rPr>
              <a:t>&gt;</a:t>
            </a:r>
            <a:endParaRPr lang="ru-RU" sz="2200" b="1" dirty="0">
              <a:latin typeface="Courier New" pitchFamily="49" charset="0"/>
              <a:cs typeface="Courier New" pitchFamily="49" charset="0"/>
            </a:endParaRPr>
          </a:p>
        </p:txBody>
      </p:sp>
      <p:sp>
        <p:nvSpPr>
          <p:cNvPr id="9" name="Прямоугольник 8">
            <a:extLst>
              <a:ext uri="{FF2B5EF4-FFF2-40B4-BE49-F238E27FC236}">
                <a16:creationId xmlns:a16="http://schemas.microsoft.com/office/drawing/2014/main" id="{2BF2A8F3-6FA8-488D-8028-129FFDC8E1BE}"/>
              </a:ext>
            </a:extLst>
          </p:cNvPr>
          <p:cNvSpPr/>
          <p:nvPr/>
        </p:nvSpPr>
        <p:spPr>
          <a:xfrm>
            <a:off x="4908550" y="2205038"/>
            <a:ext cx="1454150" cy="431800"/>
          </a:xfrm>
          <a:prstGeom prst="rect">
            <a:avLst/>
          </a:prstGeom>
          <a:solidFill>
            <a:srgbClr val="E6E6FF"/>
          </a:solidFill>
          <a:effectLst>
            <a:outerShdw blurRad="50800" dist="38100" dir="2700000" algn="tl" rotWithShape="0">
              <a:prstClr val="black">
                <a:alpha val="40000"/>
              </a:prstClr>
            </a:outerShdw>
          </a:effectLst>
        </p:spPr>
        <p:txBody>
          <a:bodyPr>
            <a:spAutoFit/>
          </a:bodyPr>
          <a:lstStyle/>
          <a:p>
            <a:pPr eaLnBrk="1" hangingPunct="1">
              <a:defRPr/>
            </a:pPr>
            <a:r>
              <a:rPr lang="en-US" sz="2200" b="1" dirty="0" err="1">
                <a:latin typeface="+mn-lt"/>
                <a:cs typeface="Courier New" pitchFamily="49" charset="0"/>
              </a:rPr>
              <a:t>Вася</a:t>
            </a:r>
            <a:endParaRPr lang="ru-RU" sz="2200" b="1" dirty="0">
              <a:latin typeface="+mn-lt"/>
              <a:cs typeface="Courier New" pitchFamily="49" charset="0"/>
            </a:endParaRPr>
          </a:p>
        </p:txBody>
      </p:sp>
      <p:sp>
        <p:nvSpPr>
          <p:cNvPr id="10" name="Rectangle 5">
            <a:extLst>
              <a:ext uri="{FF2B5EF4-FFF2-40B4-BE49-F238E27FC236}">
                <a16:creationId xmlns:a16="http://schemas.microsoft.com/office/drawing/2014/main" id="{1AF6F5A2-BAD2-41CF-95CA-4E3B3E201126}"/>
              </a:ext>
            </a:extLst>
          </p:cNvPr>
          <p:cNvSpPr>
            <a:spLocks noChangeArrowheads="1"/>
          </p:cNvSpPr>
          <p:nvPr/>
        </p:nvSpPr>
        <p:spPr bwMode="auto">
          <a:xfrm>
            <a:off x="379413" y="2649538"/>
            <a:ext cx="38798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200" b="1">
                <a:solidFill>
                  <a:schemeClr val="accent2"/>
                </a:solidFill>
              </a:rPr>
              <a:t>Подчёркивание </a:t>
            </a:r>
            <a:r>
              <a:rPr lang="ru-RU" altLang="ru-RU" sz="2200"/>
              <a:t>(</a:t>
            </a:r>
            <a:r>
              <a:rPr lang="en-US" altLang="ru-RU" sz="2200" i="1"/>
              <a:t>underline</a:t>
            </a:r>
            <a:r>
              <a:rPr lang="ru-RU" altLang="ru-RU" sz="2200"/>
              <a:t>):</a:t>
            </a:r>
            <a:endParaRPr lang="en-US" altLang="ru-RU" sz="2200"/>
          </a:p>
        </p:txBody>
      </p:sp>
      <p:sp>
        <p:nvSpPr>
          <p:cNvPr id="11" name="Прямоугольник 10">
            <a:extLst>
              <a:ext uri="{FF2B5EF4-FFF2-40B4-BE49-F238E27FC236}">
                <a16:creationId xmlns:a16="http://schemas.microsoft.com/office/drawing/2014/main" id="{124B10D7-C591-476C-82F8-601F9CE27B59}"/>
              </a:ext>
            </a:extLst>
          </p:cNvPr>
          <p:cNvSpPr/>
          <p:nvPr/>
        </p:nvSpPr>
        <p:spPr>
          <a:xfrm>
            <a:off x="1052513" y="3119438"/>
            <a:ext cx="3509962" cy="431800"/>
          </a:xfrm>
          <a:prstGeom prst="rect">
            <a:avLst/>
          </a:prstGeom>
          <a:solidFill>
            <a:srgbClr val="FFFF99"/>
          </a:solidFill>
          <a:effectLst>
            <a:outerShdw blurRad="50800" dist="38100" dir="2700000" algn="tl" rotWithShape="0">
              <a:prstClr val="black">
                <a:alpha val="40000"/>
              </a:prstClr>
            </a:outerShdw>
          </a:effectLst>
        </p:spPr>
        <p:txBody>
          <a:bodyPr>
            <a:spAutoFit/>
          </a:bodyPr>
          <a:lstStyle/>
          <a:p>
            <a:pPr eaLnBrk="1" hangingPunct="1">
              <a:defRPr/>
            </a:pPr>
            <a:r>
              <a:rPr lang="en-US" sz="2200" b="1" dirty="0">
                <a:latin typeface="Courier New" pitchFamily="49" charset="0"/>
                <a:cs typeface="Courier New" pitchFamily="49" charset="0"/>
              </a:rPr>
              <a:t>&lt;</a:t>
            </a:r>
            <a:r>
              <a:rPr lang="en-US" sz="2200" b="1" dirty="0">
                <a:solidFill>
                  <a:srgbClr val="FF0000"/>
                </a:solidFill>
                <a:latin typeface="Courier New" pitchFamily="49" charset="0"/>
                <a:cs typeface="Courier New" pitchFamily="49" charset="0"/>
              </a:rPr>
              <a:t>u</a:t>
            </a:r>
            <a:r>
              <a:rPr lang="en-US" sz="2200" b="1" dirty="0">
                <a:latin typeface="Courier New" pitchFamily="49" charset="0"/>
                <a:cs typeface="Courier New" pitchFamily="49" charset="0"/>
              </a:rPr>
              <a:t>&gt;</a:t>
            </a:r>
            <a:r>
              <a:rPr lang="en-US" sz="2200" b="1" dirty="0" err="1">
                <a:latin typeface="Courier New" pitchFamily="49" charset="0"/>
                <a:cs typeface="Courier New" pitchFamily="49" charset="0"/>
              </a:rPr>
              <a:t>Вася</a:t>
            </a:r>
            <a:r>
              <a:rPr lang="en-US" sz="2200" b="1" dirty="0">
                <a:latin typeface="Courier New" pitchFamily="49" charset="0"/>
                <a:cs typeface="Courier New" pitchFamily="49" charset="0"/>
              </a:rPr>
              <a:t>&lt;/</a:t>
            </a:r>
            <a:r>
              <a:rPr lang="en-US" sz="2200" b="1" dirty="0">
                <a:solidFill>
                  <a:srgbClr val="FF0000"/>
                </a:solidFill>
                <a:latin typeface="Courier New" pitchFamily="49" charset="0"/>
                <a:cs typeface="Courier New" pitchFamily="49" charset="0"/>
              </a:rPr>
              <a:t>u</a:t>
            </a:r>
            <a:r>
              <a:rPr lang="en-US" sz="2200" b="1" dirty="0">
                <a:latin typeface="Courier New" pitchFamily="49" charset="0"/>
                <a:cs typeface="Courier New" pitchFamily="49" charset="0"/>
              </a:rPr>
              <a:t>&gt;</a:t>
            </a:r>
            <a:endParaRPr lang="ru-RU" sz="2200" b="1" dirty="0">
              <a:latin typeface="Courier New" pitchFamily="49" charset="0"/>
              <a:cs typeface="Courier New" pitchFamily="49" charset="0"/>
            </a:endParaRPr>
          </a:p>
        </p:txBody>
      </p:sp>
      <p:sp>
        <p:nvSpPr>
          <p:cNvPr id="12" name="Прямоугольник 11">
            <a:extLst>
              <a:ext uri="{FF2B5EF4-FFF2-40B4-BE49-F238E27FC236}">
                <a16:creationId xmlns:a16="http://schemas.microsoft.com/office/drawing/2014/main" id="{186346BB-646F-4D02-BF37-814055ECC43C}"/>
              </a:ext>
            </a:extLst>
          </p:cNvPr>
          <p:cNvSpPr/>
          <p:nvPr/>
        </p:nvSpPr>
        <p:spPr>
          <a:xfrm>
            <a:off x="4908550" y="3119438"/>
            <a:ext cx="1454150" cy="431800"/>
          </a:xfrm>
          <a:prstGeom prst="rect">
            <a:avLst/>
          </a:prstGeom>
          <a:solidFill>
            <a:srgbClr val="E6E6FF"/>
          </a:solidFill>
          <a:effectLst>
            <a:outerShdw blurRad="50800" dist="38100" dir="2700000" algn="tl" rotWithShape="0">
              <a:prstClr val="black">
                <a:alpha val="40000"/>
              </a:prstClr>
            </a:outerShdw>
          </a:effectLst>
        </p:spPr>
        <p:txBody>
          <a:bodyPr>
            <a:spAutoFit/>
          </a:bodyPr>
          <a:lstStyle/>
          <a:p>
            <a:pPr eaLnBrk="1" hangingPunct="1">
              <a:defRPr/>
            </a:pPr>
            <a:r>
              <a:rPr lang="en-US" sz="2200" u="sng" dirty="0" err="1">
                <a:latin typeface="+mn-lt"/>
                <a:cs typeface="Courier New" pitchFamily="49" charset="0"/>
              </a:rPr>
              <a:t>Вася</a:t>
            </a:r>
            <a:endParaRPr lang="ru-RU" sz="2200" u="sng" dirty="0">
              <a:latin typeface="+mn-lt"/>
              <a:cs typeface="Courier New" pitchFamily="49" charset="0"/>
            </a:endParaRPr>
          </a:p>
        </p:txBody>
      </p:sp>
      <p:sp>
        <p:nvSpPr>
          <p:cNvPr id="13" name="Rectangle 5">
            <a:extLst>
              <a:ext uri="{FF2B5EF4-FFF2-40B4-BE49-F238E27FC236}">
                <a16:creationId xmlns:a16="http://schemas.microsoft.com/office/drawing/2014/main" id="{B2220311-3D2F-4C4A-A625-F999B9F3C89A}"/>
              </a:ext>
            </a:extLst>
          </p:cNvPr>
          <p:cNvSpPr>
            <a:spLocks noChangeArrowheads="1"/>
          </p:cNvSpPr>
          <p:nvPr/>
        </p:nvSpPr>
        <p:spPr bwMode="auto">
          <a:xfrm>
            <a:off x="379413" y="3582988"/>
            <a:ext cx="35591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200" b="1">
                <a:solidFill>
                  <a:schemeClr val="accent2"/>
                </a:solidFill>
              </a:rPr>
              <a:t>Зачёркивание </a:t>
            </a:r>
            <a:r>
              <a:rPr lang="ru-RU" altLang="ru-RU" sz="2200"/>
              <a:t>(</a:t>
            </a:r>
            <a:r>
              <a:rPr lang="en-US" altLang="ru-RU" sz="2200" i="1"/>
              <a:t>strikeout</a:t>
            </a:r>
            <a:r>
              <a:rPr lang="ru-RU" altLang="ru-RU" sz="2200"/>
              <a:t>):</a:t>
            </a:r>
            <a:endParaRPr lang="en-US" altLang="ru-RU" sz="2200"/>
          </a:p>
        </p:txBody>
      </p:sp>
      <p:sp>
        <p:nvSpPr>
          <p:cNvPr id="14" name="Прямоугольник 13">
            <a:extLst>
              <a:ext uri="{FF2B5EF4-FFF2-40B4-BE49-F238E27FC236}">
                <a16:creationId xmlns:a16="http://schemas.microsoft.com/office/drawing/2014/main" id="{7BD18D1A-AAB3-4921-860C-8054C08F737B}"/>
              </a:ext>
            </a:extLst>
          </p:cNvPr>
          <p:cNvSpPr/>
          <p:nvPr/>
        </p:nvSpPr>
        <p:spPr>
          <a:xfrm>
            <a:off x="1052513" y="4052888"/>
            <a:ext cx="3509962" cy="430212"/>
          </a:xfrm>
          <a:prstGeom prst="rect">
            <a:avLst/>
          </a:prstGeom>
          <a:solidFill>
            <a:srgbClr val="FFFF99"/>
          </a:solidFill>
          <a:effectLst>
            <a:outerShdw blurRad="50800" dist="38100" dir="2700000" algn="tl" rotWithShape="0">
              <a:prstClr val="black">
                <a:alpha val="40000"/>
              </a:prstClr>
            </a:outerShdw>
          </a:effectLst>
        </p:spPr>
        <p:txBody>
          <a:bodyPr>
            <a:spAutoFit/>
          </a:bodyPr>
          <a:lstStyle/>
          <a:p>
            <a:pPr eaLnBrk="1" hangingPunct="1">
              <a:defRPr/>
            </a:pPr>
            <a:r>
              <a:rPr lang="en-US" sz="2200" b="1" dirty="0">
                <a:latin typeface="Courier New" pitchFamily="49" charset="0"/>
                <a:cs typeface="Courier New" pitchFamily="49" charset="0"/>
              </a:rPr>
              <a:t>&lt;</a:t>
            </a:r>
            <a:r>
              <a:rPr lang="en-US" sz="2200" b="1" dirty="0">
                <a:solidFill>
                  <a:srgbClr val="FF0000"/>
                </a:solidFill>
                <a:latin typeface="Courier New" pitchFamily="49" charset="0"/>
                <a:cs typeface="Courier New" pitchFamily="49" charset="0"/>
              </a:rPr>
              <a:t>s</a:t>
            </a:r>
            <a:r>
              <a:rPr lang="en-US" sz="2200" b="1" dirty="0">
                <a:latin typeface="Courier New" pitchFamily="49" charset="0"/>
                <a:cs typeface="Courier New" pitchFamily="49" charset="0"/>
              </a:rPr>
              <a:t>&gt;</a:t>
            </a:r>
            <a:r>
              <a:rPr lang="en-US" sz="2200" b="1" dirty="0" err="1">
                <a:latin typeface="Courier New" pitchFamily="49" charset="0"/>
                <a:cs typeface="Courier New" pitchFamily="49" charset="0"/>
              </a:rPr>
              <a:t>Вася</a:t>
            </a:r>
            <a:r>
              <a:rPr lang="en-US" sz="2200" b="1" dirty="0">
                <a:latin typeface="Courier New" pitchFamily="49" charset="0"/>
                <a:cs typeface="Courier New" pitchFamily="49" charset="0"/>
              </a:rPr>
              <a:t>&lt;/</a:t>
            </a:r>
            <a:r>
              <a:rPr lang="en-US" sz="2200" b="1" dirty="0">
                <a:solidFill>
                  <a:srgbClr val="FF0000"/>
                </a:solidFill>
                <a:latin typeface="Courier New" pitchFamily="49" charset="0"/>
                <a:cs typeface="Courier New" pitchFamily="49" charset="0"/>
              </a:rPr>
              <a:t>s</a:t>
            </a:r>
            <a:r>
              <a:rPr lang="en-US" sz="2200" b="1" dirty="0">
                <a:latin typeface="Courier New" pitchFamily="49" charset="0"/>
                <a:cs typeface="Courier New" pitchFamily="49" charset="0"/>
              </a:rPr>
              <a:t>&gt;</a:t>
            </a:r>
            <a:endParaRPr lang="ru-RU" sz="2200" b="1" dirty="0">
              <a:latin typeface="Courier New" pitchFamily="49" charset="0"/>
              <a:cs typeface="Courier New" pitchFamily="49" charset="0"/>
            </a:endParaRPr>
          </a:p>
        </p:txBody>
      </p:sp>
      <p:sp>
        <p:nvSpPr>
          <p:cNvPr id="15" name="Прямоугольник 14">
            <a:extLst>
              <a:ext uri="{FF2B5EF4-FFF2-40B4-BE49-F238E27FC236}">
                <a16:creationId xmlns:a16="http://schemas.microsoft.com/office/drawing/2014/main" id="{E91C7CE9-B580-4F12-B708-00D39C3497CA}"/>
              </a:ext>
            </a:extLst>
          </p:cNvPr>
          <p:cNvSpPr/>
          <p:nvPr/>
        </p:nvSpPr>
        <p:spPr>
          <a:xfrm>
            <a:off x="4909165" y="4052139"/>
            <a:ext cx="1453995" cy="430887"/>
          </a:xfrm>
          <a:prstGeom prst="rect">
            <a:avLst/>
          </a:prstGeom>
          <a:solidFill>
            <a:srgbClr val="E6E6FF"/>
          </a:solidFill>
          <a:effectLst>
            <a:outerShdw blurRad="50800" dist="38100" dir="2700000" algn="tl" rotWithShape="0">
              <a:prstClr val="black">
                <a:alpha val="40000"/>
              </a:prstClr>
            </a:outerShdw>
          </a:effectLst>
        </p:spPr>
        <p:txBody>
          <a:bodyPr>
            <a:spAutoFit/>
          </a:bodyPr>
          <a:lstStyle/>
          <a:p>
            <a:pPr eaLnBrk="1" hangingPunct="1">
              <a:defRPr/>
            </a:pPr>
            <a:r>
              <a:rPr lang="en-US" sz="2200" strike="sngStrike" dirty="0" err="1">
                <a:latin typeface="+mn-lt"/>
                <a:cs typeface="Courier New" pitchFamily="49" charset="0"/>
              </a:rPr>
              <a:t>Вася</a:t>
            </a:r>
            <a:endParaRPr lang="ru-RU" sz="2200" strike="sngStrike" dirty="0">
              <a:latin typeface="+mn-lt"/>
              <a:cs typeface="Courier New" pitchFamily="49" charset="0"/>
            </a:endParaRPr>
          </a:p>
        </p:txBody>
      </p:sp>
      <p:sp>
        <p:nvSpPr>
          <p:cNvPr id="16" name="Rectangle 5">
            <a:extLst>
              <a:ext uri="{FF2B5EF4-FFF2-40B4-BE49-F238E27FC236}">
                <a16:creationId xmlns:a16="http://schemas.microsoft.com/office/drawing/2014/main" id="{B3527A81-C8CA-43B8-BED1-4976DAC90843}"/>
              </a:ext>
            </a:extLst>
          </p:cNvPr>
          <p:cNvSpPr>
            <a:spLocks noChangeArrowheads="1"/>
          </p:cNvSpPr>
          <p:nvPr/>
        </p:nvSpPr>
        <p:spPr bwMode="auto">
          <a:xfrm>
            <a:off x="379413" y="4514850"/>
            <a:ext cx="41687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200" b="1">
                <a:solidFill>
                  <a:schemeClr val="accent2"/>
                </a:solidFill>
              </a:rPr>
              <a:t>Верхний индекс </a:t>
            </a:r>
            <a:r>
              <a:rPr lang="ru-RU" altLang="ru-RU" sz="2200"/>
              <a:t>(</a:t>
            </a:r>
            <a:r>
              <a:rPr lang="en-US" altLang="ru-RU" sz="2200" i="1"/>
              <a:t>superscript</a:t>
            </a:r>
            <a:r>
              <a:rPr lang="ru-RU" altLang="ru-RU" sz="2200"/>
              <a:t>):</a:t>
            </a:r>
            <a:endParaRPr lang="en-US" altLang="ru-RU" sz="2200"/>
          </a:p>
        </p:txBody>
      </p:sp>
      <p:sp>
        <p:nvSpPr>
          <p:cNvPr id="17" name="Прямоугольник 16">
            <a:extLst>
              <a:ext uri="{FF2B5EF4-FFF2-40B4-BE49-F238E27FC236}">
                <a16:creationId xmlns:a16="http://schemas.microsoft.com/office/drawing/2014/main" id="{C3279A5A-E896-4534-9485-886D5BE06E73}"/>
              </a:ext>
            </a:extLst>
          </p:cNvPr>
          <p:cNvSpPr/>
          <p:nvPr/>
        </p:nvSpPr>
        <p:spPr>
          <a:xfrm>
            <a:off x="1052513" y="4984750"/>
            <a:ext cx="3509962" cy="430213"/>
          </a:xfrm>
          <a:prstGeom prst="rect">
            <a:avLst/>
          </a:prstGeom>
          <a:solidFill>
            <a:srgbClr val="FFFF99"/>
          </a:solidFill>
          <a:effectLst>
            <a:outerShdw blurRad="50800" dist="38100" dir="2700000" algn="tl" rotWithShape="0">
              <a:prstClr val="black">
                <a:alpha val="40000"/>
              </a:prstClr>
            </a:outerShdw>
          </a:effectLst>
        </p:spPr>
        <p:txBody>
          <a:bodyPr>
            <a:spAutoFit/>
          </a:bodyPr>
          <a:lstStyle/>
          <a:p>
            <a:pPr eaLnBrk="1" hangingPunct="1">
              <a:defRPr/>
            </a:pPr>
            <a:r>
              <a:rPr lang="en-US" sz="2200" b="1" dirty="0" err="1">
                <a:latin typeface="Courier New" pitchFamily="49" charset="0"/>
                <a:cs typeface="Courier New" pitchFamily="49" charset="0"/>
              </a:rPr>
              <a:t>Вася</a:t>
            </a:r>
            <a:r>
              <a:rPr lang="en-US" sz="2200" b="1" dirty="0">
                <a:latin typeface="Courier New" pitchFamily="49" charset="0"/>
                <a:cs typeface="Courier New" pitchFamily="49" charset="0"/>
              </a:rPr>
              <a:t>&lt;</a:t>
            </a:r>
            <a:r>
              <a:rPr lang="en-US" sz="2200" b="1" dirty="0">
                <a:solidFill>
                  <a:srgbClr val="FF0000"/>
                </a:solidFill>
                <a:latin typeface="Courier New" pitchFamily="49" charset="0"/>
                <a:cs typeface="Courier New" pitchFamily="49" charset="0"/>
              </a:rPr>
              <a:t>sup</a:t>
            </a:r>
            <a:r>
              <a:rPr lang="en-US" sz="2200" b="1" dirty="0">
                <a:latin typeface="Courier New" pitchFamily="49" charset="0"/>
                <a:cs typeface="Courier New" pitchFamily="49" charset="0"/>
              </a:rPr>
              <a:t>&gt;2&lt;/</a:t>
            </a:r>
            <a:r>
              <a:rPr lang="en-US" sz="2200" b="1" dirty="0">
                <a:solidFill>
                  <a:srgbClr val="FF0000"/>
                </a:solidFill>
                <a:latin typeface="Courier New" pitchFamily="49" charset="0"/>
                <a:cs typeface="Courier New" pitchFamily="49" charset="0"/>
              </a:rPr>
              <a:t>sup</a:t>
            </a:r>
            <a:r>
              <a:rPr lang="en-US" sz="2200" b="1" dirty="0">
                <a:latin typeface="Courier New" pitchFamily="49" charset="0"/>
                <a:cs typeface="Courier New" pitchFamily="49" charset="0"/>
              </a:rPr>
              <a:t>&gt;</a:t>
            </a:r>
            <a:endParaRPr lang="ru-RU" sz="2200" b="1" dirty="0">
              <a:latin typeface="Courier New" pitchFamily="49" charset="0"/>
              <a:cs typeface="Courier New" pitchFamily="49" charset="0"/>
            </a:endParaRPr>
          </a:p>
        </p:txBody>
      </p:sp>
      <p:sp>
        <p:nvSpPr>
          <p:cNvPr id="18" name="Прямоугольник 17">
            <a:extLst>
              <a:ext uri="{FF2B5EF4-FFF2-40B4-BE49-F238E27FC236}">
                <a16:creationId xmlns:a16="http://schemas.microsoft.com/office/drawing/2014/main" id="{56614264-1504-4DD0-90D0-E294BD011958}"/>
              </a:ext>
            </a:extLst>
          </p:cNvPr>
          <p:cNvSpPr/>
          <p:nvPr/>
        </p:nvSpPr>
        <p:spPr>
          <a:xfrm>
            <a:off x="4908550" y="4984750"/>
            <a:ext cx="1454150" cy="430213"/>
          </a:xfrm>
          <a:prstGeom prst="rect">
            <a:avLst/>
          </a:prstGeom>
          <a:solidFill>
            <a:srgbClr val="E6E6FF"/>
          </a:solidFill>
          <a:effectLst>
            <a:outerShdw blurRad="50800" dist="38100" dir="2700000" algn="tl" rotWithShape="0">
              <a:prstClr val="black">
                <a:alpha val="40000"/>
              </a:prstClr>
            </a:outerShdw>
          </a:effectLst>
        </p:spPr>
        <p:txBody>
          <a:bodyPr>
            <a:spAutoFit/>
          </a:bodyPr>
          <a:lstStyle/>
          <a:p>
            <a:pPr eaLnBrk="1" hangingPunct="1">
              <a:defRPr/>
            </a:pPr>
            <a:r>
              <a:rPr lang="en-US" sz="2200" dirty="0">
                <a:latin typeface="+mn-lt"/>
                <a:cs typeface="Courier New" pitchFamily="49" charset="0"/>
              </a:rPr>
              <a:t>Вася</a:t>
            </a:r>
            <a:r>
              <a:rPr lang="en-US" sz="2200" baseline="30000" dirty="0">
                <a:latin typeface="+mn-lt"/>
                <a:cs typeface="Courier New" pitchFamily="49" charset="0"/>
              </a:rPr>
              <a:t>2</a:t>
            </a:r>
            <a:endParaRPr lang="ru-RU" sz="2200" baseline="30000" dirty="0">
              <a:latin typeface="+mn-lt"/>
              <a:cs typeface="Courier New" pitchFamily="49" charset="0"/>
            </a:endParaRPr>
          </a:p>
        </p:txBody>
      </p:sp>
      <p:sp>
        <p:nvSpPr>
          <p:cNvPr id="19" name="Rectangle 5">
            <a:extLst>
              <a:ext uri="{FF2B5EF4-FFF2-40B4-BE49-F238E27FC236}">
                <a16:creationId xmlns:a16="http://schemas.microsoft.com/office/drawing/2014/main" id="{9F476D8C-F75C-4DE6-82AF-45F8D1B1F3BC}"/>
              </a:ext>
            </a:extLst>
          </p:cNvPr>
          <p:cNvSpPr>
            <a:spLocks noChangeArrowheads="1"/>
          </p:cNvSpPr>
          <p:nvPr/>
        </p:nvSpPr>
        <p:spPr bwMode="auto">
          <a:xfrm>
            <a:off x="379413" y="5475288"/>
            <a:ext cx="39020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200" b="1">
                <a:solidFill>
                  <a:schemeClr val="accent2"/>
                </a:solidFill>
              </a:rPr>
              <a:t>Нижний индекс </a:t>
            </a:r>
            <a:r>
              <a:rPr lang="ru-RU" altLang="ru-RU" sz="2200"/>
              <a:t>(</a:t>
            </a:r>
            <a:r>
              <a:rPr lang="en-US" altLang="ru-RU" sz="2200" i="1"/>
              <a:t>subscript</a:t>
            </a:r>
            <a:r>
              <a:rPr lang="ru-RU" altLang="ru-RU" sz="2200"/>
              <a:t>):</a:t>
            </a:r>
            <a:endParaRPr lang="en-US" altLang="ru-RU" sz="2200"/>
          </a:p>
        </p:txBody>
      </p:sp>
      <p:sp>
        <p:nvSpPr>
          <p:cNvPr id="20" name="Прямоугольник 19">
            <a:extLst>
              <a:ext uri="{FF2B5EF4-FFF2-40B4-BE49-F238E27FC236}">
                <a16:creationId xmlns:a16="http://schemas.microsoft.com/office/drawing/2014/main" id="{A37230C5-5C26-4789-9CEE-92264D5D29B3}"/>
              </a:ext>
            </a:extLst>
          </p:cNvPr>
          <p:cNvSpPr/>
          <p:nvPr/>
        </p:nvSpPr>
        <p:spPr>
          <a:xfrm>
            <a:off x="1052513" y="5943600"/>
            <a:ext cx="3509962" cy="431800"/>
          </a:xfrm>
          <a:prstGeom prst="rect">
            <a:avLst/>
          </a:prstGeom>
          <a:solidFill>
            <a:srgbClr val="FFFF99"/>
          </a:solidFill>
          <a:effectLst>
            <a:outerShdw blurRad="50800" dist="38100" dir="2700000" algn="tl" rotWithShape="0">
              <a:prstClr val="black">
                <a:alpha val="40000"/>
              </a:prstClr>
            </a:outerShdw>
          </a:effectLst>
        </p:spPr>
        <p:txBody>
          <a:bodyPr>
            <a:spAutoFit/>
          </a:bodyPr>
          <a:lstStyle/>
          <a:p>
            <a:pPr eaLnBrk="1" hangingPunct="1">
              <a:defRPr/>
            </a:pPr>
            <a:r>
              <a:rPr lang="en-US" sz="2200" b="1" dirty="0" err="1">
                <a:latin typeface="Courier New" pitchFamily="49" charset="0"/>
                <a:cs typeface="Courier New" pitchFamily="49" charset="0"/>
              </a:rPr>
              <a:t>Вася</a:t>
            </a:r>
            <a:r>
              <a:rPr lang="en-US" sz="2200" b="1" dirty="0">
                <a:latin typeface="Courier New" pitchFamily="49" charset="0"/>
                <a:cs typeface="Courier New" pitchFamily="49" charset="0"/>
              </a:rPr>
              <a:t>&lt;</a:t>
            </a:r>
            <a:r>
              <a:rPr lang="en-US" sz="2200" b="1" dirty="0">
                <a:solidFill>
                  <a:srgbClr val="FF0000"/>
                </a:solidFill>
                <a:latin typeface="Courier New" pitchFamily="49" charset="0"/>
                <a:cs typeface="Courier New" pitchFamily="49" charset="0"/>
              </a:rPr>
              <a:t>sub</a:t>
            </a:r>
            <a:r>
              <a:rPr lang="en-US" sz="2200" b="1" dirty="0">
                <a:latin typeface="Courier New" pitchFamily="49" charset="0"/>
                <a:cs typeface="Courier New" pitchFamily="49" charset="0"/>
              </a:rPr>
              <a:t>&gt;2&lt;/</a:t>
            </a:r>
            <a:r>
              <a:rPr lang="en-US" sz="2200" b="1" dirty="0">
                <a:solidFill>
                  <a:srgbClr val="FF0000"/>
                </a:solidFill>
                <a:latin typeface="Courier New" pitchFamily="49" charset="0"/>
                <a:cs typeface="Courier New" pitchFamily="49" charset="0"/>
              </a:rPr>
              <a:t>sub</a:t>
            </a:r>
            <a:r>
              <a:rPr lang="en-US" sz="2200" b="1" dirty="0">
                <a:latin typeface="Courier New" pitchFamily="49" charset="0"/>
                <a:cs typeface="Courier New" pitchFamily="49" charset="0"/>
              </a:rPr>
              <a:t>&gt;</a:t>
            </a:r>
            <a:endParaRPr lang="ru-RU" sz="2200" b="1" dirty="0">
              <a:latin typeface="Courier New" pitchFamily="49" charset="0"/>
              <a:cs typeface="Courier New" pitchFamily="49" charset="0"/>
            </a:endParaRPr>
          </a:p>
        </p:txBody>
      </p:sp>
      <p:sp>
        <p:nvSpPr>
          <p:cNvPr id="21" name="Прямоугольник 20">
            <a:extLst>
              <a:ext uri="{FF2B5EF4-FFF2-40B4-BE49-F238E27FC236}">
                <a16:creationId xmlns:a16="http://schemas.microsoft.com/office/drawing/2014/main" id="{B08250C6-7DE1-42BA-84A9-EE57315DA6A0}"/>
              </a:ext>
            </a:extLst>
          </p:cNvPr>
          <p:cNvSpPr/>
          <p:nvPr/>
        </p:nvSpPr>
        <p:spPr>
          <a:xfrm>
            <a:off x="4908550" y="5943600"/>
            <a:ext cx="1454150" cy="431800"/>
          </a:xfrm>
          <a:prstGeom prst="rect">
            <a:avLst/>
          </a:prstGeom>
          <a:solidFill>
            <a:srgbClr val="E6E6FF"/>
          </a:solidFill>
          <a:effectLst>
            <a:outerShdw blurRad="50800" dist="38100" dir="2700000" algn="tl" rotWithShape="0">
              <a:prstClr val="black">
                <a:alpha val="40000"/>
              </a:prstClr>
            </a:outerShdw>
          </a:effectLst>
        </p:spPr>
        <p:txBody>
          <a:bodyPr>
            <a:spAutoFit/>
          </a:bodyPr>
          <a:lstStyle/>
          <a:p>
            <a:pPr eaLnBrk="1" hangingPunct="1">
              <a:defRPr/>
            </a:pPr>
            <a:r>
              <a:rPr lang="en-US" sz="2200" dirty="0">
                <a:latin typeface="+mn-lt"/>
                <a:cs typeface="Courier New" pitchFamily="49" charset="0"/>
              </a:rPr>
              <a:t>Вася</a:t>
            </a:r>
            <a:r>
              <a:rPr lang="en-US" sz="2200" baseline="-25000" dirty="0">
                <a:latin typeface="+mn-lt"/>
                <a:cs typeface="Courier New" pitchFamily="49" charset="0"/>
              </a:rPr>
              <a:t>2</a:t>
            </a:r>
            <a:endParaRPr lang="ru-RU" sz="2200" baseline="-25000" dirty="0">
              <a:latin typeface="+mn-lt"/>
              <a:cs typeface="Courier New" pitchFamily="49" charset="0"/>
            </a:endParaRPr>
          </a:p>
        </p:txBody>
      </p:sp>
      <p:pic>
        <p:nvPicPr>
          <p:cNvPr id="37910" name="Picture 22">
            <a:extLst>
              <a:ext uri="{FF2B5EF4-FFF2-40B4-BE49-F238E27FC236}">
                <a16:creationId xmlns:a16="http://schemas.microsoft.com/office/drawing/2014/main" id="{CF39C1C9-343B-4CC4-963F-527D6A80A946}"/>
              </a:ext>
            </a:extLst>
          </p:cNvPr>
          <p:cNvPicPr>
            <a:picLocks noChangeAspect="1" noChangeArrowheads="1"/>
          </p:cNvPicPr>
          <p:nvPr/>
        </p:nvPicPr>
        <p:blipFill>
          <a:blip r:embed="rId2"/>
          <a:srcRect/>
          <a:stretch>
            <a:fillRect/>
          </a:stretch>
        </p:blipFill>
        <p:spPr bwMode="auto">
          <a:xfrm>
            <a:off x="6808788" y="1054100"/>
            <a:ext cx="1865312" cy="26860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37910"/>
                                        </p:tgtEl>
                                        <p:attrNameLst>
                                          <p:attrName>style.visibility</p:attrName>
                                        </p:attrNameLst>
                                      </p:cBhvr>
                                      <p:to>
                                        <p:strVal val="visible"/>
                                      </p:to>
                                    </p:set>
                                    <p:animEffect transition="in" filter="dissolve">
                                      <p:cBhvr>
                                        <p:cTn id="18" dur="500"/>
                                        <p:tgtEl>
                                          <p:spTgt spid="3791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dissolve">
                                      <p:cBhvr>
                                        <p:cTn id="26" dur="500"/>
                                        <p:tgtEl>
                                          <p:spTgt spid="8"/>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dissolve">
                                      <p:cBhvr>
                                        <p:cTn id="29" dur="500"/>
                                        <p:tgtEl>
                                          <p:spTgt spid="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dissolve">
                                      <p:cBhvr>
                                        <p:cTn id="34" dur="500"/>
                                        <p:tgtEl>
                                          <p:spTgt spid="1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ssolve">
                                      <p:cBhvr>
                                        <p:cTn id="37" dur="500"/>
                                        <p:tgtEl>
                                          <p:spTgt spid="11"/>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dissolve">
                                      <p:cBhvr>
                                        <p:cTn id="40" dur="500"/>
                                        <p:tgtEl>
                                          <p:spTgt spid="1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dissolve">
                                      <p:cBhvr>
                                        <p:cTn id="45" dur="500"/>
                                        <p:tgtEl>
                                          <p:spTgt spid="13"/>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dissolve">
                                      <p:cBhvr>
                                        <p:cTn id="48" dur="500"/>
                                        <p:tgtEl>
                                          <p:spTgt spid="14"/>
                                        </p:tgtEl>
                                      </p:cBhvr>
                                    </p:animEffect>
                                  </p:childTnLst>
                                </p:cTn>
                              </p:par>
                              <p:par>
                                <p:cTn id="49" presetID="9" presetClass="entr" presetSubtype="0"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dissolve">
                                      <p:cBhvr>
                                        <p:cTn id="51" dur="500"/>
                                        <p:tgtEl>
                                          <p:spTgt spid="1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dissolve">
                                      <p:cBhvr>
                                        <p:cTn id="56" dur="500"/>
                                        <p:tgtEl>
                                          <p:spTgt spid="16"/>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dissolve">
                                      <p:cBhvr>
                                        <p:cTn id="59" dur="500"/>
                                        <p:tgtEl>
                                          <p:spTgt spid="17"/>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dissolve">
                                      <p:cBhvr>
                                        <p:cTn id="62" dur="500"/>
                                        <p:tgtEl>
                                          <p:spTgt spid="1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dissolve">
                                      <p:cBhvr>
                                        <p:cTn id="67" dur="500"/>
                                        <p:tgtEl>
                                          <p:spTgt spid="19"/>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dissolve">
                                      <p:cBhvr>
                                        <p:cTn id="70" dur="500"/>
                                        <p:tgtEl>
                                          <p:spTgt spid="20"/>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dissolve">
                                      <p:cBhvr>
                                        <p:cTn id="7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p:bldP spid="8" grpId="0" animBg="1"/>
      <p:bldP spid="9" grpId="0" animBg="1"/>
      <p:bldP spid="10" grpId="0"/>
      <p:bldP spid="11" grpId="0" animBg="1"/>
      <p:bldP spid="12" grpId="0" animBg="1"/>
      <p:bldP spid="13" grpId="0"/>
      <p:bldP spid="14" grpId="0" animBg="1"/>
      <p:bldP spid="16" grpId="0"/>
      <p:bldP spid="17" grpId="0" animBg="1"/>
      <p:bldP spid="18" grpId="0" animBg="1"/>
      <p:bldP spid="19" grpId="0"/>
      <p:bldP spid="20" grpId="0" animBg="1"/>
      <p:bldP spid="2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a:extLst>
              <a:ext uri="{FF2B5EF4-FFF2-40B4-BE49-F238E27FC236}">
                <a16:creationId xmlns:a16="http://schemas.microsoft.com/office/drawing/2014/main" id="{4F4830C3-DD53-4C5C-AF55-FF868539EA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4763" y="1974850"/>
            <a:ext cx="722312"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
        <p:nvSpPr>
          <p:cNvPr id="39939" name="Заголовок 1">
            <a:extLst>
              <a:ext uri="{FF2B5EF4-FFF2-40B4-BE49-F238E27FC236}">
                <a16:creationId xmlns:a16="http://schemas.microsoft.com/office/drawing/2014/main" id="{B9DF6F2B-1CDA-4D7E-B79A-D68F2F5DC400}"/>
              </a:ext>
            </a:extLst>
          </p:cNvPr>
          <p:cNvSpPr>
            <a:spLocks noGrp="1"/>
          </p:cNvSpPr>
          <p:nvPr>
            <p:ph type="title"/>
          </p:nvPr>
        </p:nvSpPr>
        <p:spPr>
          <a:xfrm>
            <a:off x="311150" y="301625"/>
            <a:ext cx="8375650" cy="471488"/>
          </a:xfrm>
        </p:spPr>
        <p:txBody>
          <a:bodyPr/>
          <a:lstStyle/>
          <a:p>
            <a:r>
              <a:rPr lang="ru-RU" altLang="ru-RU"/>
              <a:t>Стилевые файлы</a:t>
            </a:r>
          </a:p>
        </p:txBody>
      </p:sp>
      <p:sp>
        <p:nvSpPr>
          <p:cNvPr id="39940" name="Номер слайда 2">
            <a:extLst>
              <a:ext uri="{FF2B5EF4-FFF2-40B4-BE49-F238E27FC236}">
                <a16:creationId xmlns:a16="http://schemas.microsoft.com/office/drawing/2014/main" id="{429BEBD8-C7DC-411D-B203-82ECF25F0B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19D7EF5-29FA-45E5-9D2C-5B2E8C2087B5}" type="slidenum">
              <a:rPr lang="ru-RU" altLang="ru-RU" sz="1400"/>
              <a:pPr>
                <a:spcBef>
                  <a:spcPct val="0"/>
                </a:spcBef>
                <a:buFontTx/>
                <a:buNone/>
              </a:pPr>
              <a:t>34</a:t>
            </a:fld>
            <a:endParaRPr lang="ru-RU" altLang="ru-RU" sz="1400"/>
          </a:p>
        </p:txBody>
      </p:sp>
      <p:sp>
        <p:nvSpPr>
          <p:cNvPr id="4" name="Прямоугольник 3">
            <a:extLst>
              <a:ext uri="{FF2B5EF4-FFF2-40B4-BE49-F238E27FC236}">
                <a16:creationId xmlns:a16="http://schemas.microsoft.com/office/drawing/2014/main" id="{DB3F1B09-A2D5-4DA6-9A4C-92DD600430E2}"/>
              </a:ext>
            </a:extLst>
          </p:cNvPr>
          <p:cNvSpPr>
            <a:spLocks noChangeArrowheads="1"/>
          </p:cNvSpPr>
          <p:nvPr/>
        </p:nvSpPr>
        <p:spPr bwMode="auto">
          <a:xfrm>
            <a:off x="379413" y="746125"/>
            <a:ext cx="22129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800">
                <a:solidFill>
                  <a:srgbClr val="000000"/>
                </a:solidFill>
              </a:rPr>
              <a:t>содержание</a:t>
            </a:r>
            <a:endParaRPr lang="ru-RU" altLang="ru-RU" sz="1800"/>
          </a:p>
        </p:txBody>
      </p:sp>
      <p:sp>
        <p:nvSpPr>
          <p:cNvPr id="5" name="Прямоугольник 4">
            <a:extLst>
              <a:ext uri="{FF2B5EF4-FFF2-40B4-BE49-F238E27FC236}">
                <a16:creationId xmlns:a16="http://schemas.microsoft.com/office/drawing/2014/main" id="{B3B71DE0-EA0C-4B1A-99F0-DFF74C7E8149}"/>
              </a:ext>
            </a:extLst>
          </p:cNvPr>
          <p:cNvSpPr>
            <a:spLocks noChangeArrowheads="1"/>
          </p:cNvSpPr>
          <p:nvPr/>
        </p:nvSpPr>
        <p:spPr bwMode="auto">
          <a:xfrm>
            <a:off x="5384800" y="777875"/>
            <a:ext cx="25733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ru-RU" altLang="ru-RU" sz="2800">
                <a:solidFill>
                  <a:srgbClr val="0000CC"/>
                </a:solidFill>
              </a:rPr>
              <a:t>оформление</a:t>
            </a:r>
          </a:p>
        </p:txBody>
      </p:sp>
      <p:sp>
        <p:nvSpPr>
          <p:cNvPr id="6" name="TextBox 5">
            <a:extLst>
              <a:ext uri="{FF2B5EF4-FFF2-40B4-BE49-F238E27FC236}">
                <a16:creationId xmlns:a16="http://schemas.microsoft.com/office/drawing/2014/main" id="{AB38FA7F-4B30-4C7D-9EAA-FBD3A86C0384}"/>
              </a:ext>
            </a:extLst>
          </p:cNvPr>
          <p:cNvSpPr txBox="1"/>
          <p:nvPr/>
        </p:nvSpPr>
        <p:spPr>
          <a:xfrm>
            <a:off x="414338" y="1279525"/>
            <a:ext cx="4618037" cy="1974850"/>
          </a:xfrm>
          <a:prstGeom prst="rect">
            <a:avLst/>
          </a:prstGeom>
          <a:solidFill>
            <a:srgbClr val="FFFF99"/>
          </a:solidFill>
          <a:effectLst>
            <a:outerShdw blurRad="50800" dist="38100" dir="2700000" algn="tl" rotWithShape="0">
              <a:prstClr val="black">
                <a:alpha val="40000"/>
              </a:prstClr>
            </a:outerShdw>
          </a:effectLst>
        </p:spPr>
        <p:txBody>
          <a:bodyPr/>
          <a:lstStyle/>
          <a:p>
            <a:pPr eaLnBrk="1" hangingPunct="1">
              <a:defRPr/>
            </a:pPr>
            <a:r>
              <a:rPr lang="en-US" sz="1700" b="1" dirty="0">
                <a:latin typeface="Courier New" pitchFamily="49" charset="0"/>
                <a:cs typeface="Courier New" pitchFamily="49" charset="0"/>
              </a:rPr>
              <a:t>&lt;h1&gt;</a:t>
            </a:r>
            <a:r>
              <a:rPr lang="ru-RU" sz="1700" dirty="0">
                <a:latin typeface="Arial" charset="0"/>
                <a:cs typeface="+mn-cs"/>
              </a:rPr>
              <a:t>Рекурсия</a:t>
            </a:r>
            <a:r>
              <a:rPr lang="en-US" sz="1700" b="1" dirty="0">
                <a:latin typeface="Courier New" pitchFamily="49" charset="0"/>
                <a:cs typeface="Courier New" pitchFamily="49" charset="0"/>
              </a:rPr>
              <a:t>&lt;/h1&gt;</a:t>
            </a:r>
          </a:p>
          <a:p>
            <a:pPr eaLnBrk="1" hangingPunct="1">
              <a:defRPr/>
            </a:pPr>
            <a:r>
              <a:rPr lang="ru-RU" sz="1700" b="1" dirty="0">
                <a:latin typeface="Courier New" pitchFamily="49" charset="0"/>
                <a:cs typeface="Courier New" pitchFamily="49" charset="0"/>
              </a:rPr>
              <a:t>У попа была собака, он её любил,</a:t>
            </a:r>
          </a:p>
          <a:p>
            <a:pPr eaLnBrk="1" hangingPunct="1">
              <a:defRPr/>
            </a:pPr>
            <a:r>
              <a:rPr lang="ru-RU" sz="1700" b="1" dirty="0">
                <a:latin typeface="Courier New" pitchFamily="49" charset="0"/>
                <a:cs typeface="Courier New" pitchFamily="49" charset="0"/>
              </a:rPr>
              <a:t>Она съела кусок мяса, он её убил,</a:t>
            </a:r>
          </a:p>
          <a:p>
            <a:pPr eaLnBrk="1" hangingPunct="1">
              <a:defRPr/>
            </a:pPr>
            <a:r>
              <a:rPr lang="ru-RU" sz="1700" b="1" dirty="0">
                <a:latin typeface="Courier New" pitchFamily="49" charset="0"/>
                <a:cs typeface="Courier New" pitchFamily="49" charset="0"/>
              </a:rPr>
              <a:t>В землю закопал,</a:t>
            </a:r>
          </a:p>
          <a:p>
            <a:pPr eaLnBrk="1" hangingPunct="1">
              <a:defRPr/>
            </a:pPr>
            <a:r>
              <a:rPr lang="ru-RU" sz="1700" b="1" dirty="0">
                <a:latin typeface="Courier New" pitchFamily="49" charset="0"/>
                <a:cs typeface="Courier New" pitchFamily="49" charset="0"/>
              </a:rPr>
              <a:t>Надпись написал:</a:t>
            </a:r>
          </a:p>
          <a:p>
            <a:pPr eaLnBrk="1" hangingPunct="1">
              <a:defRPr/>
            </a:pPr>
            <a:r>
              <a:rPr lang="ru-RU" sz="1700" b="1" dirty="0">
                <a:latin typeface="Courier New" pitchFamily="49" charset="0"/>
                <a:cs typeface="Courier New" pitchFamily="49" charset="0"/>
              </a:rPr>
              <a:t>У попа была собака, он её любил,</a:t>
            </a:r>
          </a:p>
          <a:p>
            <a:pPr eaLnBrk="1" hangingPunct="1">
              <a:defRPr/>
            </a:pPr>
            <a:r>
              <a:rPr lang="ru-RU" sz="1700" b="1" dirty="0">
                <a:latin typeface="Courier New" pitchFamily="49" charset="0"/>
                <a:cs typeface="Courier New" pitchFamily="49" charset="0"/>
              </a:rPr>
              <a:t>...</a:t>
            </a:r>
            <a:endParaRPr lang="ru-RU" sz="1700" dirty="0">
              <a:latin typeface="Arial" charset="0"/>
              <a:cs typeface="+mn-cs"/>
            </a:endParaRPr>
          </a:p>
        </p:txBody>
      </p:sp>
      <p:pic>
        <p:nvPicPr>
          <p:cNvPr id="7" name="Picture 2">
            <a:extLst>
              <a:ext uri="{FF2B5EF4-FFF2-40B4-BE49-F238E27FC236}">
                <a16:creationId xmlns:a16="http://schemas.microsoft.com/office/drawing/2014/main" id="{536C7A9D-BDF3-4E53-80ED-AFD41A766D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7313" y="1319213"/>
            <a:ext cx="1270000"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pic>
        <p:nvPicPr>
          <p:cNvPr id="9" name="Picture 4">
            <a:extLst>
              <a:ext uri="{FF2B5EF4-FFF2-40B4-BE49-F238E27FC236}">
                <a16:creationId xmlns:a16="http://schemas.microsoft.com/office/drawing/2014/main" id="{9E2CACF7-3DD2-45BD-8533-7A1E9D6EF438}"/>
              </a:ext>
            </a:extLst>
          </p:cNvPr>
          <p:cNvPicPr>
            <a:picLocks noChangeAspect="1" noChangeArrowheads="1"/>
          </p:cNvPicPr>
          <p:nvPr/>
        </p:nvPicPr>
        <p:blipFill>
          <a:blip r:embed="rId4">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7578725" y="3084513"/>
            <a:ext cx="1227138"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
        <p:nvSpPr>
          <p:cNvPr id="10" name="Полилиния 9">
            <a:extLst>
              <a:ext uri="{FF2B5EF4-FFF2-40B4-BE49-F238E27FC236}">
                <a16:creationId xmlns:a16="http://schemas.microsoft.com/office/drawing/2014/main" id="{78F22501-5D77-4C6F-A9CA-860C7EEEDB00}"/>
              </a:ext>
            </a:extLst>
          </p:cNvPr>
          <p:cNvSpPr>
            <a:spLocks noChangeArrowheads="1"/>
          </p:cNvSpPr>
          <p:nvPr/>
        </p:nvSpPr>
        <p:spPr bwMode="auto">
          <a:xfrm>
            <a:off x="5141913" y="2170113"/>
            <a:ext cx="1530350" cy="696912"/>
          </a:xfrm>
          <a:custGeom>
            <a:avLst/>
            <a:gdLst>
              <a:gd name="T0" fmla="*/ 0 w 887240"/>
              <a:gd name="T1" fmla="*/ 51110729 h 407406"/>
              <a:gd name="T2" fmla="*/ 99073501 w 887240"/>
              <a:gd name="T3" fmla="*/ 35209672 h 407406"/>
              <a:gd name="T4" fmla="*/ 119866694 w 887240"/>
              <a:gd name="T5" fmla="*/ 0 h 407406"/>
              <a:gd name="T6" fmla="*/ 0 60000 65536"/>
              <a:gd name="T7" fmla="*/ 0 60000 65536"/>
              <a:gd name="T8" fmla="*/ 0 60000 65536"/>
              <a:gd name="T9" fmla="*/ 0 w 887240"/>
              <a:gd name="T10" fmla="*/ 0 h 407406"/>
              <a:gd name="T11" fmla="*/ 887240 w 887240"/>
              <a:gd name="T12" fmla="*/ 407406 h 407406"/>
            </a:gdLst>
            <a:ahLst/>
            <a:cxnLst>
              <a:cxn ang="T6">
                <a:pos x="T0" y="T1"/>
              </a:cxn>
              <a:cxn ang="T7">
                <a:pos x="T2" y="T3"/>
              </a:cxn>
              <a:cxn ang="T8">
                <a:pos x="T4" y="T5"/>
              </a:cxn>
            </a:cxnLst>
            <a:rect l="T9" t="T10" r="T11" b="T12"/>
            <a:pathLst>
              <a:path w="887240" h="407406">
                <a:moveTo>
                  <a:pt x="0" y="407406"/>
                </a:moveTo>
                <a:cubicBezTo>
                  <a:pt x="292729" y="377982"/>
                  <a:pt x="585458" y="348559"/>
                  <a:pt x="733331" y="280658"/>
                </a:cubicBezTo>
                <a:cubicBezTo>
                  <a:pt x="881204" y="212757"/>
                  <a:pt x="884222" y="106378"/>
                  <a:pt x="887240" y="0"/>
                </a:cubicBezTo>
              </a:path>
            </a:pathLst>
          </a:custGeom>
          <a:noFill/>
          <a:ln w="19050" algn="ctr">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 name="Полилиния 10">
            <a:extLst>
              <a:ext uri="{FF2B5EF4-FFF2-40B4-BE49-F238E27FC236}">
                <a16:creationId xmlns:a16="http://schemas.microsoft.com/office/drawing/2014/main" id="{6C58815D-87DF-4C4D-AD5E-3BFF17270C4A}"/>
              </a:ext>
            </a:extLst>
          </p:cNvPr>
          <p:cNvSpPr>
            <a:spLocks noChangeArrowheads="1"/>
          </p:cNvSpPr>
          <p:nvPr/>
        </p:nvSpPr>
        <p:spPr bwMode="auto">
          <a:xfrm>
            <a:off x="5146675" y="2776538"/>
            <a:ext cx="2503488" cy="249237"/>
          </a:xfrm>
          <a:custGeom>
            <a:avLst/>
            <a:gdLst>
              <a:gd name="T0" fmla="*/ 0 w 1544902"/>
              <a:gd name="T1" fmla="*/ 17472 h 306141"/>
              <a:gd name="T2" fmla="*/ 119062410 w 1544902"/>
              <a:gd name="T3" fmla="*/ 0 h 306141"/>
              <a:gd name="T4" fmla="*/ 0 60000 65536"/>
              <a:gd name="T5" fmla="*/ 0 60000 65536"/>
              <a:gd name="T6" fmla="*/ 0 w 1544902"/>
              <a:gd name="T7" fmla="*/ 0 h 306141"/>
              <a:gd name="T8" fmla="*/ 1544902 w 1544902"/>
              <a:gd name="T9" fmla="*/ 306141 h 306141"/>
            </a:gdLst>
            <a:ahLst/>
            <a:cxnLst>
              <a:cxn ang="T4">
                <a:pos x="T0" y="T1"/>
              </a:cxn>
              <a:cxn ang="T5">
                <a:pos x="T2" y="T3"/>
              </a:cxn>
            </a:cxnLst>
            <a:rect l="T6" t="T7" r="T8" b="T9"/>
            <a:pathLst>
              <a:path w="1544902" h="306141">
                <a:moveTo>
                  <a:pt x="0" y="110655"/>
                </a:moveTo>
                <a:cubicBezTo>
                  <a:pt x="472223" y="306141"/>
                  <a:pt x="1029935" y="36885"/>
                  <a:pt x="1544902" y="0"/>
                </a:cubicBezTo>
              </a:path>
            </a:pathLst>
          </a:custGeom>
          <a:noFill/>
          <a:ln w="19050" algn="ctr">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2" name="Полилиния 11">
            <a:extLst>
              <a:ext uri="{FF2B5EF4-FFF2-40B4-BE49-F238E27FC236}">
                <a16:creationId xmlns:a16="http://schemas.microsoft.com/office/drawing/2014/main" id="{ACFAC94B-F84A-4257-BDF4-1A3848EB2B57}"/>
              </a:ext>
            </a:extLst>
          </p:cNvPr>
          <p:cNvSpPr>
            <a:spLocks noChangeArrowheads="1"/>
          </p:cNvSpPr>
          <p:nvPr/>
        </p:nvSpPr>
        <p:spPr bwMode="auto">
          <a:xfrm>
            <a:off x="5133975" y="2870200"/>
            <a:ext cx="2470150" cy="681038"/>
          </a:xfrm>
          <a:custGeom>
            <a:avLst/>
            <a:gdLst>
              <a:gd name="T0" fmla="*/ 0 w 2151790"/>
              <a:gd name="T1" fmla="*/ 0 h 462205"/>
              <a:gd name="T2" fmla="*/ 7453558 w 2151790"/>
              <a:gd name="T3" fmla="*/ 15112205 h 462205"/>
              <a:gd name="T4" fmla="*/ 0 60000 65536"/>
              <a:gd name="T5" fmla="*/ 0 60000 65536"/>
              <a:gd name="T6" fmla="*/ 0 w 2151790"/>
              <a:gd name="T7" fmla="*/ 0 h 462205"/>
              <a:gd name="T8" fmla="*/ 2151790 w 2151790"/>
              <a:gd name="T9" fmla="*/ 462205 h 462205"/>
            </a:gdLst>
            <a:ahLst/>
            <a:cxnLst>
              <a:cxn ang="T4">
                <a:pos x="T0" y="T1"/>
              </a:cxn>
              <a:cxn ang="T5">
                <a:pos x="T2" y="T3"/>
              </a:cxn>
            </a:cxnLst>
            <a:rect l="T6" t="T7" r="T8" b="T9"/>
            <a:pathLst>
              <a:path w="2151790" h="462205">
                <a:moveTo>
                  <a:pt x="0" y="0"/>
                </a:moveTo>
                <a:cubicBezTo>
                  <a:pt x="671311" y="369386"/>
                  <a:pt x="1489097" y="160490"/>
                  <a:pt x="2151790" y="462205"/>
                </a:cubicBezTo>
              </a:path>
            </a:pathLst>
          </a:custGeom>
          <a:noFill/>
          <a:ln w="19050" algn="ctr">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 name="Прямоугольник 12">
            <a:extLst>
              <a:ext uri="{FF2B5EF4-FFF2-40B4-BE49-F238E27FC236}">
                <a16:creationId xmlns:a16="http://schemas.microsoft.com/office/drawing/2014/main" id="{DC1B9757-D26A-4EBE-9742-751C2DD4522C}"/>
              </a:ext>
            </a:extLst>
          </p:cNvPr>
          <p:cNvSpPr>
            <a:spLocks noChangeArrowheads="1"/>
          </p:cNvSpPr>
          <p:nvPr/>
        </p:nvSpPr>
        <p:spPr bwMode="auto">
          <a:xfrm>
            <a:off x="5127625" y="2374900"/>
            <a:ext cx="1287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1800" b="1">
                <a:solidFill>
                  <a:srgbClr val="000000"/>
                </a:solidFill>
                <a:latin typeface="Courier New" panose="02070309020205020404" pitchFamily="49" charset="0"/>
                <a:cs typeface="Courier New" panose="02070309020205020404" pitchFamily="49" charset="0"/>
              </a:rPr>
              <a:t>main.css</a:t>
            </a:r>
            <a:endParaRPr lang="ru-RU" altLang="ru-RU" sz="1800"/>
          </a:p>
        </p:txBody>
      </p:sp>
      <p:sp>
        <p:nvSpPr>
          <p:cNvPr id="14" name="Прямоугольник 13">
            <a:extLst>
              <a:ext uri="{FF2B5EF4-FFF2-40B4-BE49-F238E27FC236}">
                <a16:creationId xmlns:a16="http://schemas.microsoft.com/office/drawing/2014/main" id="{BDF5E502-5ACA-4506-A755-1049AC108EA7}"/>
              </a:ext>
            </a:extLst>
          </p:cNvPr>
          <p:cNvSpPr>
            <a:spLocks noChangeArrowheads="1"/>
          </p:cNvSpPr>
          <p:nvPr/>
        </p:nvSpPr>
        <p:spPr bwMode="auto">
          <a:xfrm>
            <a:off x="6484938" y="2817813"/>
            <a:ext cx="11493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1800" b="1">
                <a:solidFill>
                  <a:srgbClr val="000000"/>
                </a:solidFill>
                <a:latin typeface="Courier New" panose="02070309020205020404" pitchFamily="49" charset="0"/>
                <a:cs typeface="Courier New" panose="02070309020205020404" pitchFamily="49" charset="0"/>
              </a:rPr>
              <a:t>mob.css</a:t>
            </a:r>
            <a:endParaRPr lang="ru-RU" altLang="ru-RU" sz="1800"/>
          </a:p>
        </p:txBody>
      </p:sp>
      <p:sp>
        <p:nvSpPr>
          <p:cNvPr id="15" name="Прямоугольник 14">
            <a:extLst>
              <a:ext uri="{FF2B5EF4-FFF2-40B4-BE49-F238E27FC236}">
                <a16:creationId xmlns:a16="http://schemas.microsoft.com/office/drawing/2014/main" id="{D34C1E6A-A329-4A9A-BF70-156509A7BF0F}"/>
              </a:ext>
            </a:extLst>
          </p:cNvPr>
          <p:cNvSpPr>
            <a:spLocks noChangeArrowheads="1"/>
          </p:cNvSpPr>
          <p:nvPr/>
        </p:nvSpPr>
        <p:spPr bwMode="auto">
          <a:xfrm>
            <a:off x="5507038" y="3279775"/>
            <a:ext cx="1701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1800" b="1">
                <a:solidFill>
                  <a:srgbClr val="000000"/>
                </a:solidFill>
                <a:latin typeface="Courier New" panose="02070309020205020404" pitchFamily="49" charset="0"/>
                <a:cs typeface="Courier New" panose="02070309020205020404" pitchFamily="49" charset="0"/>
              </a:rPr>
              <a:t>printer.css</a:t>
            </a:r>
            <a:endParaRPr lang="ru-RU" altLang="ru-RU" sz="1800"/>
          </a:p>
        </p:txBody>
      </p:sp>
      <p:sp>
        <p:nvSpPr>
          <p:cNvPr id="16" name="Прямоугольник 15">
            <a:extLst>
              <a:ext uri="{FF2B5EF4-FFF2-40B4-BE49-F238E27FC236}">
                <a16:creationId xmlns:a16="http://schemas.microsoft.com/office/drawing/2014/main" id="{A2EFF82E-9C60-42A5-B929-28274EDC7C72}"/>
              </a:ext>
            </a:extLst>
          </p:cNvPr>
          <p:cNvSpPr/>
          <p:nvPr/>
        </p:nvSpPr>
        <p:spPr>
          <a:xfrm>
            <a:off x="425450" y="3889375"/>
            <a:ext cx="6613525" cy="831850"/>
          </a:xfrm>
          <a:prstGeom prst="rect">
            <a:avLst/>
          </a:prstGeom>
          <a:solidFill>
            <a:srgbClr val="E6E6FF"/>
          </a:solidFill>
          <a:effectLst>
            <a:outerShdw blurRad="50800" dist="38100" dir="2700000" algn="tl" rotWithShape="0">
              <a:prstClr val="black">
                <a:alpha val="40000"/>
              </a:prstClr>
            </a:outerShdw>
          </a:effectLst>
        </p:spPr>
        <p:txBody>
          <a:bodyPr>
            <a:spAutoFit/>
          </a:bodyPr>
          <a:lstStyle/>
          <a:p>
            <a:pPr marL="361950" indent="-361950" eaLnBrk="1" hangingPunct="1">
              <a:defRPr/>
            </a:pPr>
            <a:r>
              <a:rPr lang="en-US" sz="2400" b="1" dirty="0">
                <a:solidFill>
                  <a:srgbClr val="333399"/>
                </a:solidFill>
                <a:latin typeface="Arial" charset="0"/>
                <a:cs typeface="+mn-cs"/>
              </a:rPr>
              <a:t>CSS</a:t>
            </a:r>
            <a:r>
              <a:rPr lang="ru-RU" sz="2400" i="1" dirty="0">
                <a:latin typeface="Arial" charset="0"/>
                <a:cs typeface="+mn-cs"/>
              </a:rPr>
              <a:t> </a:t>
            </a:r>
            <a:r>
              <a:rPr lang="ru-RU" sz="2400" dirty="0">
                <a:latin typeface="Arial" charset="0"/>
                <a:cs typeface="+mn-cs"/>
              </a:rPr>
              <a:t>(</a:t>
            </a:r>
            <a:r>
              <a:rPr lang="en-US" sz="2400" i="1" dirty="0">
                <a:latin typeface="Arial" charset="0"/>
                <a:cs typeface="+mn-cs"/>
              </a:rPr>
              <a:t>Cascading Style Sheets</a:t>
            </a:r>
            <a:r>
              <a:rPr lang="ru-RU" sz="2400" dirty="0">
                <a:latin typeface="Arial" charset="0"/>
                <a:cs typeface="+mn-cs"/>
              </a:rPr>
              <a:t>) </a:t>
            </a:r>
            <a:r>
              <a:rPr lang="en-US" sz="2400" i="1" dirty="0">
                <a:latin typeface="Arial" charset="0"/>
                <a:cs typeface="+mn-cs"/>
              </a:rPr>
              <a:t>– </a:t>
            </a:r>
            <a:r>
              <a:rPr lang="ru-RU" sz="2400" dirty="0">
                <a:latin typeface="Arial" charset="0"/>
                <a:cs typeface="+mn-cs"/>
              </a:rPr>
              <a:t>каскадные</a:t>
            </a:r>
            <a:r>
              <a:rPr lang="en-US" sz="2400" dirty="0">
                <a:latin typeface="Arial" charset="0"/>
                <a:cs typeface="+mn-cs"/>
              </a:rPr>
              <a:t> </a:t>
            </a:r>
            <a:r>
              <a:rPr lang="ru-RU" sz="2400" dirty="0">
                <a:latin typeface="Arial" charset="0"/>
                <a:cs typeface="+mn-cs"/>
              </a:rPr>
              <a:t> таблицы стилей.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par>
                          <p:cTn id="16" fill="hold" nodeType="afterGroup">
                            <p:stCondLst>
                              <p:cond delay="5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nodeType="afterGroup">
                            <p:stCondLst>
                              <p:cond delay="1000"/>
                            </p:stCondLst>
                            <p:childTnLst>
                              <p:par>
                                <p:cTn id="21" presetID="9"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childTnLst>
                          </p:cTn>
                        </p:par>
                        <p:par>
                          <p:cTn id="24" fill="hold" nodeType="afterGroup">
                            <p:stCondLst>
                              <p:cond delay="1500"/>
                            </p:stCondLst>
                            <p:childTnLst>
                              <p:par>
                                <p:cTn id="25" presetID="22" presetClass="entr" presetSubtype="8"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par>
                          <p:cTn id="28" fill="hold" nodeType="afterGroup">
                            <p:stCondLst>
                              <p:cond delay="2000"/>
                            </p:stCondLst>
                            <p:childTnLst>
                              <p:par>
                                <p:cTn id="29" presetID="9"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dissolve">
                                      <p:cBhvr>
                                        <p:cTn id="31" dur="500"/>
                                        <p:tgtEl>
                                          <p:spTgt spid="8"/>
                                        </p:tgtEl>
                                      </p:cBhvr>
                                    </p:animEffect>
                                  </p:childTnLst>
                                </p:cTn>
                              </p:par>
                            </p:childTnLst>
                          </p:cTn>
                        </p:par>
                        <p:par>
                          <p:cTn id="32" fill="hold" nodeType="afterGroup">
                            <p:stCondLst>
                              <p:cond delay="2500"/>
                            </p:stCondLst>
                            <p:childTnLst>
                              <p:par>
                                <p:cTn id="33" presetID="22" presetClass="entr" presetSubtype="8"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par>
                          <p:cTn id="36" fill="hold" nodeType="afterGroup">
                            <p:stCondLst>
                              <p:cond delay="3000"/>
                            </p:stCondLst>
                            <p:childTnLst>
                              <p:par>
                                <p:cTn id="37" presetID="9"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dissolve">
                                      <p:cBhvr>
                                        <p:cTn id="39" dur="500"/>
                                        <p:tgtEl>
                                          <p:spTgt spid="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dissolve">
                                      <p:cBhvr>
                                        <p:cTn id="44" dur="500"/>
                                        <p:tgtEl>
                                          <p:spTgt spid="13"/>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dissolve">
                                      <p:cBhvr>
                                        <p:cTn id="47" dur="500"/>
                                        <p:tgtEl>
                                          <p:spTgt spid="14"/>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dissolve">
                                      <p:cBhvr>
                                        <p:cTn id="50" dur="500"/>
                                        <p:tgtEl>
                                          <p:spTgt spid="1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dissolve">
                                      <p:cBhvr>
                                        <p:cTn id="5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13" grpId="0"/>
      <p:bldP spid="14" grpId="0"/>
      <p:bldP spid="15" grpId="0"/>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Заголовок 1">
            <a:extLst>
              <a:ext uri="{FF2B5EF4-FFF2-40B4-BE49-F238E27FC236}">
                <a16:creationId xmlns:a16="http://schemas.microsoft.com/office/drawing/2014/main" id="{DF912A8E-225A-4F77-9C6B-0414D1098734}"/>
              </a:ext>
            </a:extLst>
          </p:cNvPr>
          <p:cNvSpPr>
            <a:spLocks noGrp="1"/>
          </p:cNvSpPr>
          <p:nvPr>
            <p:ph type="title"/>
          </p:nvPr>
        </p:nvSpPr>
        <p:spPr>
          <a:xfrm>
            <a:off x="311150" y="301625"/>
            <a:ext cx="8375650" cy="471488"/>
          </a:xfrm>
        </p:spPr>
        <p:txBody>
          <a:bodyPr/>
          <a:lstStyle/>
          <a:p>
            <a:r>
              <a:rPr lang="ru-RU" altLang="ru-RU"/>
              <a:t>Стилевые файлы</a:t>
            </a:r>
          </a:p>
        </p:txBody>
      </p:sp>
      <p:sp>
        <p:nvSpPr>
          <p:cNvPr id="40963" name="Номер слайда 2">
            <a:extLst>
              <a:ext uri="{FF2B5EF4-FFF2-40B4-BE49-F238E27FC236}">
                <a16:creationId xmlns:a16="http://schemas.microsoft.com/office/drawing/2014/main" id="{23C3B1C9-ABD7-44F7-858E-943B06B92A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6566465-71B3-482D-8E6D-0CF4E6D940E6}" type="slidenum">
              <a:rPr lang="ru-RU" altLang="ru-RU" sz="1400"/>
              <a:pPr>
                <a:spcBef>
                  <a:spcPct val="0"/>
                </a:spcBef>
                <a:buFontTx/>
                <a:buNone/>
              </a:pPr>
              <a:t>35</a:t>
            </a:fld>
            <a:endParaRPr lang="ru-RU" altLang="ru-RU" sz="1400"/>
          </a:p>
        </p:txBody>
      </p:sp>
      <p:sp>
        <p:nvSpPr>
          <p:cNvPr id="5" name="Text Box 1">
            <a:extLst>
              <a:ext uri="{FF2B5EF4-FFF2-40B4-BE49-F238E27FC236}">
                <a16:creationId xmlns:a16="http://schemas.microsoft.com/office/drawing/2014/main" id="{873CEAB6-7D07-4BB2-AC81-F3A3A508326D}"/>
              </a:ext>
            </a:extLst>
          </p:cNvPr>
          <p:cNvSpPr txBox="1">
            <a:spLocks noChangeArrowheads="1"/>
          </p:cNvSpPr>
          <p:nvPr/>
        </p:nvSpPr>
        <p:spPr bwMode="auto">
          <a:xfrm>
            <a:off x="2036763" y="1590675"/>
            <a:ext cx="5527675" cy="1789113"/>
          </a:xfrm>
          <a:prstGeom prst="rect">
            <a:avLst/>
          </a:prstGeom>
          <a:solidFill>
            <a:srgbClr val="FFFF99"/>
          </a:solidFill>
          <a:ln w="9525">
            <a:noFill/>
            <a:miter lim="800000"/>
            <a:headEnd/>
            <a:tailEnd/>
          </a:ln>
          <a:effectLst>
            <a:outerShdw dist="35921" dir="2700000" algn="ctr" rotWithShape="0">
              <a:srgbClr val="808080"/>
            </a:outerShdw>
          </a:effectLst>
        </p:spPr>
        <p:txBody>
          <a:bodyPr rIns="0"/>
          <a:lstStyle/>
          <a:p>
            <a:pPr algn="just">
              <a:defRPr/>
            </a:pPr>
            <a:r>
              <a:rPr lang="en-US" sz="2800" b="1" dirty="0">
                <a:latin typeface="Courier New" pitchFamily="49" charset="0"/>
                <a:ea typeface="Times New Roman" pitchFamily="18" charset="0"/>
                <a:cs typeface="Courier New" pitchFamily="49" charset="0"/>
              </a:rPr>
              <a:t>body {</a:t>
            </a:r>
            <a:endParaRPr lang="ru-RU" sz="2800" b="1" dirty="0">
              <a:cs typeface="+mn-cs"/>
            </a:endParaRPr>
          </a:p>
          <a:p>
            <a:pPr algn="just">
              <a:defRPr/>
            </a:pPr>
            <a:r>
              <a:rPr lang="en-US" sz="2800" b="1" dirty="0">
                <a:latin typeface="Courier New" pitchFamily="49" charset="0"/>
                <a:ea typeface="Times New Roman" pitchFamily="18" charset="0"/>
                <a:cs typeface="Courier New" pitchFamily="49" charset="0"/>
              </a:rPr>
              <a:t>  color: white;</a:t>
            </a:r>
            <a:endParaRPr lang="ru-RU" sz="2800" b="1" dirty="0">
              <a:cs typeface="+mn-cs"/>
            </a:endParaRPr>
          </a:p>
          <a:p>
            <a:pPr algn="just">
              <a:defRPr/>
            </a:pPr>
            <a:r>
              <a:rPr lang="en-US" sz="2800" b="1" dirty="0">
                <a:latin typeface="Courier New" pitchFamily="49" charset="0"/>
                <a:ea typeface="Times New Roman" pitchFamily="18" charset="0"/>
                <a:cs typeface="Courier New" pitchFamily="49" charset="0"/>
              </a:rPr>
              <a:t>  background: #</a:t>
            </a:r>
            <a:r>
              <a:rPr lang="en-US" sz="2800" b="1" dirty="0">
                <a:solidFill>
                  <a:srgbClr val="FF0000"/>
                </a:solidFill>
                <a:latin typeface="Courier New" pitchFamily="49" charset="0"/>
                <a:ea typeface="Times New Roman" pitchFamily="18" charset="0"/>
                <a:cs typeface="Courier New" pitchFamily="49" charset="0"/>
              </a:rPr>
              <a:t>FF</a:t>
            </a:r>
            <a:r>
              <a:rPr lang="ru-RU" sz="2800" b="1" dirty="0">
                <a:solidFill>
                  <a:srgbClr val="008000"/>
                </a:solidFill>
                <a:latin typeface="Courier New" pitchFamily="49" charset="0"/>
                <a:ea typeface="Times New Roman" pitchFamily="18" charset="0"/>
                <a:cs typeface="Courier New" pitchFamily="49" charset="0"/>
              </a:rPr>
              <a:t>66</a:t>
            </a:r>
            <a:r>
              <a:rPr lang="en-US" sz="2800" b="1" dirty="0">
                <a:solidFill>
                  <a:srgbClr val="0000FF"/>
                </a:solidFill>
                <a:latin typeface="Courier New" pitchFamily="49" charset="0"/>
                <a:ea typeface="Times New Roman" pitchFamily="18" charset="0"/>
                <a:cs typeface="Courier New" pitchFamily="49" charset="0"/>
              </a:rPr>
              <a:t>00</a:t>
            </a:r>
            <a:r>
              <a:rPr lang="en-US" sz="2800" b="1" dirty="0">
                <a:latin typeface="Courier New" pitchFamily="49" charset="0"/>
                <a:ea typeface="Times New Roman" pitchFamily="18" charset="0"/>
                <a:cs typeface="Courier New" pitchFamily="49" charset="0"/>
              </a:rPr>
              <a:t>;</a:t>
            </a:r>
            <a:endParaRPr lang="ru-RU" sz="2800" b="1" dirty="0">
              <a:cs typeface="+mn-cs"/>
            </a:endParaRPr>
          </a:p>
          <a:p>
            <a:pPr>
              <a:defRPr/>
            </a:pPr>
            <a:r>
              <a:rPr lang="ru-RU" sz="2800" b="1" dirty="0">
                <a:latin typeface="Courier New" pitchFamily="49" charset="0"/>
                <a:ea typeface="Times New Roman" pitchFamily="18" charset="0"/>
                <a:cs typeface="Courier New" pitchFamily="49" charset="0"/>
              </a:rPr>
              <a:t>}</a:t>
            </a:r>
            <a:endParaRPr lang="ru-RU" sz="2800" b="1" dirty="0">
              <a:cs typeface="+mn-cs"/>
            </a:endParaRPr>
          </a:p>
        </p:txBody>
      </p:sp>
      <p:sp>
        <p:nvSpPr>
          <p:cNvPr id="6" name="Скругленная прямоугольная выноска 5">
            <a:extLst>
              <a:ext uri="{FF2B5EF4-FFF2-40B4-BE49-F238E27FC236}">
                <a16:creationId xmlns:a16="http://schemas.microsoft.com/office/drawing/2014/main" id="{2928AD95-D023-49AD-B179-D0F1F2CBFD21}"/>
              </a:ext>
            </a:extLst>
          </p:cNvPr>
          <p:cNvSpPr/>
          <p:nvPr/>
        </p:nvSpPr>
        <p:spPr bwMode="auto">
          <a:xfrm>
            <a:off x="2295525" y="944563"/>
            <a:ext cx="1978025" cy="442912"/>
          </a:xfrm>
          <a:prstGeom prst="wedgeRoundRectCallout">
            <a:avLst>
              <a:gd name="adj1" fmla="val -40900"/>
              <a:gd name="adj2" fmla="val 118881"/>
              <a:gd name="adj3" fmla="val 16667"/>
            </a:avLst>
          </a:prstGeom>
          <a:solidFill>
            <a:srgbClr val="E6E6FF"/>
          </a:solidFill>
          <a:effectLst>
            <a:outerShdw blurRad="50800" dist="38100" dir="2700000" algn="tl" rotWithShape="0">
              <a:prstClr val="black">
                <a:alpha val="40000"/>
              </a:prstClr>
            </a:outerShdw>
          </a:effectLst>
        </p:spPr>
        <p:txBody>
          <a:bodyPr>
            <a:spAutoFit/>
          </a:bodyPr>
          <a:lstStyle/>
          <a:p>
            <a:pPr algn="ctr" eaLnBrk="1" hangingPunct="1">
              <a:defRPr/>
            </a:pPr>
            <a:r>
              <a:rPr lang="ru-RU" sz="2000" dirty="0">
                <a:solidFill>
                  <a:srgbClr val="000000"/>
                </a:solidFill>
                <a:latin typeface="Arial" charset="0"/>
                <a:cs typeface="+mn-cs"/>
              </a:rPr>
              <a:t>название тэга</a:t>
            </a:r>
          </a:p>
        </p:txBody>
      </p:sp>
      <p:sp>
        <p:nvSpPr>
          <p:cNvPr id="7" name="Скругленная прямоугольная выноска 6">
            <a:extLst>
              <a:ext uri="{FF2B5EF4-FFF2-40B4-BE49-F238E27FC236}">
                <a16:creationId xmlns:a16="http://schemas.microsoft.com/office/drawing/2014/main" id="{21950F5E-AB27-4D9A-99D0-C03582B6B0C9}"/>
              </a:ext>
            </a:extLst>
          </p:cNvPr>
          <p:cNvSpPr/>
          <p:nvPr/>
        </p:nvSpPr>
        <p:spPr bwMode="auto">
          <a:xfrm>
            <a:off x="3511550" y="1498600"/>
            <a:ext cx="1398588" cy="442913"/>
          </a:xfrm>
          <a:prstGeom prst="wedgeRoundRectCallout">
            <a:avLst>
              <a:gd name="adj1" fmla="val -52714"/>
              <a:gd name="adj2" fmla="val 110441"/>
              <a:gd name="adj3" fmla="val 16667"/>
            </a:avLst>
          </a:prstGeom>
          <a:solidFill>
            <a:srgbClr val="E6E6FF"/>
          </a:solidFill>
          <a:effectLst>
            <a:outerShdw blurRad="50800" dist="38100" dir="2700000" algn="tl" rotWithShape="0">
              <a:prstClr val="black">
                <a:alpha val="40000"/>
              </a:prstClr>
            </a:outerShdw>
          </a:effectLst>
        </p:spPr>
        <p:txBody>
          <a:bodyPr>
            <a:spAutoFit/>
          </a:bodyPr>
          <a:lstStyle/>
          <a:p>
            <a:pPr algn="ctr" eaLnBrk="1" hangingPunct="1">
              <a:defRPr/>
            </a:pPr>
            <a:r>
              <a:rPr lang="ru-RU" sz="2000" dirty="0">
                <a:solidFill>
                  <a:srgbClr val="000000"/>
                </a:solidFill>
                <a:latin typeface="Arial" charset="0"/>
                <a:cs typeface="+mn-cs"/>
              </a:rPr>
              <a:t>свойство</a:t>
            </a:r>
          </a:p>
        </p:txBody>
      </p:sp>
      <p:sp>
        <p:nvSpPr>
          <p:cNvPr id="8" name="Скругленная прямоугольная выноска 7">
            <a:extLst>
              <a:ext uri="{FF2B5EF4-FFF2-40B4-BE49-F238E27FC236}">
                <a16:creationId xmlns:a16="http://schemas.microsoft.com/office/drawing/2014/main" id="{CE773F1C-C494-4EFE-AC0B-BBCC75AB64E1}"/>
              </a:ext>
            </a:extLst>
          </p:cNvPr>
          <p:cNvSpPr/>
          <p:nvPr/>
        </p:nvSpPr>
        <p:spPr bwMode="auto">
          <a:xfrm>
            <a:off x="536575" y="2078038"/>
            <a:ext cx="1500188" cy="442912"/>
          </a:xfrm>
          <a:prstGeom prst="wedgeRoundRectCallout">
            <a:avLst>
              <a:gd name="adj1" fmla="val 50499"/>
              <a:gd name="adj2" fmla="val -77919"/>
              <a:gd name="adj3" fmla="val 16667"/>
            </a:avLst>
          </a:prstGeom>
          <a:solidFill>
            <a:srgbClr val="E6E6FF"/>
          </a:solidFill>
          <a:effectLst>
            <a:outerShdw blurRad="50800" dist="38100" dir="2700000" algn="tl" rotWithShape="0">
              <a:prstClr val="black">
                <a:alpha val="40000"/>
              </a:prstClr>
            </a:outerShdw>
          </a:effectLst>
        </p:spPr>
        <p:txBody>
          <a:bodyPr>
            <a:spAutoFit/>
          </a:bodyPr>
          <a:lstStyle/>
          <a:p>
            <a:pPr algn="ctr" eaLnBrk="1" hangingPunct="1">
              <a:defRPr/>
            </a:pPr>
            <a:r>
              <a:rPr lang="ru-RU" sz="2000" b="1" dirty="0">
                <a:solidFill>
                  <a:srgbClr val="000000"/>
                </a:solidFill>
                <a:latin typeface="Arial" charset="0"/>
                <a:cs typeface="+mn-cs"/>
              </a:rPr>
              <a:t>селектор </a:t>
            </a:r>
          </a:p>
        </p:txBody>
      </p:sp>
      <p:sp>
        <p:nvSpPr>
          <p:cNvPr id="9" name="Text Box 1">
            <a:extLst>
              <a:ext uri="{FF2B5EF4-FFF2-40B4-BE49-F238E27FC236}">
                <a16:creationId xmlns:a16="http://schemas.microsoft.com/office/drawing/2014/main" id="{59EC4D05-A17D-4040-B024-9513BA615C09}"/>
              </a:ext>
            </a:extLst>
          </p:cNvPr>
          <p:cNvSpPr txBox="1">
            <a:spLocks noChangeArrowheads="1"/>
          </p:cNvSpPr>
          <p:nvPr/>
        </p:nvSpPr>
        <p:spPr bwMode="auto">
          <a:xfrm>
            <a:off x="685800" y="3678238"/>
            <a:ext cx="4800600" cy="1112837"/>
          </a:xfrm>
          <a:prstGeom prst="rect">
            <a:avLst/>
          </a:prstGeom>
          <a:noFill/>
          <a:ln w="9525">
            <a:noFill/>
            <a:miter lim="800000"/>
            <a:headEnd/>
            <a:tailEnd/>
          </a:ln>
          <a:effectLst/>
        </p:spPr>
        <p:txBody>
          <a:bodyPr rIns="0"/>
          <a:lstStyle/>
          <a:p>
            <a:pPr algn="just">
              <a:defRPr/>
            </a:pPr>
            <a:r>
              <a:rPr lang="en-US" sz="3200" b="1" dirty="0">
                <a:latin typeface="Courier New" pitchFamily="49" charset="0"/>
                <a:ea typeface="Times New Roman" pitchFamily="18" charset="0"/>
                <a:cs typeface="Courier New" pitchFamily="49" charset="0"/>
              </a:rPr>
              <a:t>color</a:t>
            </a:r>
            <a:r>
              <a:rPr lang="ru-RU" sz="2800" dirty="0">
                <a:latin typeface="+mn-lt"/>
                <a:ea typeface="Times New Roman" pitchFamily="18" charset="0"/>
                <a:cs typeface="Courier New" pitchFamily="49" charset="0"/>
              </a:rPr>
              <a:t> – цвет символов</a:t>
            </a:r>
            <a:endParaRPr lang="en-US" sz="2800" dirty="0">
              <a:latin typeface="+mn-lt"/>
              <a:ea typeface="Times New Roman" pitchFamily="18" charset="0"/>
              <a:cs typeface="Courier New" pitchFamily="49" charset="0"/>
            </a:endParaRPr>
          </a:p>
          <a:p>
            <a:pPr algn="just">
              <a:defRPr/>
            </a:pPr>
            <a:r>
              <a:rPr lang="en-US" sz="3200" b="1" dirty="0">
                <a:latin typeface="Courier New" pitchFamily="49" charset="0"/>
                <a:ea typeface="Times New Roman" pitchFamily="18" charset="0"/>
                <a:cs typeface="Courier New" pitchFamily="49" charset="0"/>
              </a:rPr>
              <a:t>background</a:t>
            </a:r>
            <a:r>
              <a:rPr lang="ru-RU" sz="2800" dirty="0">
                <a:latin typeface="Arial" charset="0"/>
                <a:ea typeface="Times New Roman" pitchFamily="18" charset="0"/>
                <a:cs typeface="Courier New" pitchFamily="49" charset="0"/>
              </a:rPr>
              <a:t> – цвет фона</a:t>
            </a:r>
            <a:endParaRPr lang="ru-RU" sz="2800" dirty="0">
              <a:latin typeface="+mn-lt"/>
              <a:cs typeface="+mn-cs"/>
            </a:endParaRPr>
          </a:p>
        </p:txBody>
      </p:sp>
      <p:sp>
        <p:nvSpPr>
          <p:cNvPr id="10" name="Прямоугольник 7">
            <a:extLst>
              <a:ext uri="{FF2B5EF4-FFF2-40B4-BE49-F238E27FC236}">
                <a16:creationId xmlns:a16="http://schemas.microsoft.com/office/drawing/2014/main" id="{5D3F9EB6-1697-45B0-9FFC-8A9278BF7C61}"/>
              </a:ext>
            </a:extLst>
          </p:cNvPr>
          <p:cNvSpPr>
            <a:spLocks noChangeArrowheads="1"/>
          </p:cNvSpPr>
          <p:nvPr/>
        </p:nvSpPr>
        <p:spPr bwMode="auto">
          <a:xfrm>
            <a:off x="492125" y="1047750"/>
            <a:ext cx="19018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2800" b="1">
                <a:solidFill>
                  <a:srgbClr val="333399"/>
                </a:solidFill>
                <a:latin typeface="Courier New" panose="02070309020205020404" pitchFamily="49" charset="0"/>
                <a:ea typeface="Times New Roman" panose="02020603050405020304" pitchFamily="18" charset="0"/>
                <a:cs typeface="Courier New" panose="02070309020205020404" pitchFamily="49" charset="0"/>
              </a:rPr>
              <a:t>test.css</a:t>
            </a:r>
            <a:endParaRPr lang="ru-RU" altLang="ru-RU" sz="1600" b="1">
              <a:solidFill>
                <a:srgbClr val="333399"/>
              </a:solidFill>
              <a:ea typeface="Times New Roman" panose="02020603050405020304" pitchFamily="18" charset="0"/>
              <a:cs typeface="Courier New" panose="02070309020205020404" pitchFamily="49" charset="0"/>
            </a:endParaRPr>
          </a:p>
        </p:txBody>
      </p:sp>
      <p:sp>
        <p:nvSpPr>
          <p:cNvPr id="11" name="Скругленная прямоугольная выноска 10">
            <a:extLst>
              <a:ext uri="{FF2B5EF4-FFF2-40B4-BE49-F238E27FC236}">
                <a16:creationId xmlns:a16="http://schemas.microsoft.com/office/drawing/2014/main" id="{D1E3344A-6CDE-417A-9C8C-42A0B0F78C1B}"/>
              </a:ext>
            </a:extLst>
          </p:cNvPr>
          <p:cNvSpPr/>
          <p:nvPr/>
        </p:nvSpPr>
        <p:spPr bwMode="auto">
          <a:xfrm>
            <a:off x="4992688" y="1498600"/>
            <a:ext cx="1408112" cy="442913"/>
          </a:xfrm>
          <a:prstGeom prst="wedgeRoundRectCallout">
            <a:avLst>
              <a:gd name="adj1" fmla="val -48001"/>
              <a:gd name="adj2" fmla="val 105526"/>
              <a:gd name="adj3" fmla="val 16667"/>
            </a:avLst>
          </a:prstGeom>
          <a:solidFill>
            <a:srgbClr val="E6E6FF"/>
          </a:solidFill>
          <a:effectLst>
            <a:outerShdw blurRad="50800" dist="38100" dir="2700000" algn="tl" rotWithShape="0">
              <a:prstClr val="black">
                <a:alpha val="40000"/>
              </a:prstClr>
            </a:outerShdw>
          </a:effectLst>
        </p:spPr>
        <p:txBody>
          <a:bodyPr>
            <a:spAutoFit/>
          </a:bodyPr>
          <a:lstStyle/>
          <a:p>
            <a:pPr algn="ctr" eaLnBrk="1" hangingPunct="1">
              <a:defRPr/>
            </a:pPr>
            <a:r>
              <a:rPr lang="ru-RU" sz="2000" dirty="0">
                <a:solidFill>
                  <a:srgbClr val="000000"/>
                </a:solidFill>
                <a:latin typeface="Arial" charset="0"/>
                <a:cs typeface="+mn-cs"/>
              </a:rPr>
              <a:t>значение</a:t>
            </a:r>
          </a:p>
        </p:txBody>
      </p:sp>
      <p:sp>
        <p:nvSpPr>
          <p:cNvPr id="12" name="Скругленная прямоугольная выноска 11">
            <a:extLst>
              <a:ext uri="{FF2B5EF4-FFF2-40B4-BE49-F238E27FC236}">
                <a16:creationId xmlns:a16="http://schemas.microsoft.com/office/drawing/2014/main" id="{8D7D5949-22CC-46F6-8E79-B0A00F3C4CD9}"/>
              </a:ext>
            </a:extLst>
          </p:cNvPr>
          <p:cNvSpPr/>
          <p:nvPr/>
        </p:nvSpPr>
        <p:spPr>
          <a:xfrm>
            <a:off x="5819775" y="3524250"/>
            <a:ext cx="2354263" cy="1328738"/>
          </a:xfrm>
          <a:prstGeom prst="wedgeRoundRectCallout">
            <a:avLst>
              <a:gd name="adj1" fmla="val -53330"/>
              <a:gd name="adj2" fmla="val -97637"/>
              <a:gd name="adj3" fmla="val 16667"/>
            </a:avLst>
          </a:prstGeom>
          <a:solidFill>
            <a:srgbClr val="E6E6FF"/>
          </a:solidFill>
          <a:effectLst>
            <a:outerShdw blurRad="50800" dist="38100" dir="2700000" algn="tl" rotWithShape="0">
              <a:prstClr val="black">
                <a:alpha val="40000"/>
              </a:prstClr>
            </a:outerShdw>
          </a:effectLst>
        </p:spPr>
        <p:txBody>
          <a:bodyPr wrap="none">
            <a:spAutoFit/>
          </a:bodyPr>
          <a:lstStyle/>
          <a:p>
            <a:pPr eaLnBrk="1" hangingPunct="1">
              <a:defRPr/>
            </a:pPr>
            <a:r>
              <a:rPr lang="ru-RU" sz="2400" b="1" dirty="0">
                <a:solidFill>
                  <a:srgbClr val="FF0000"/>
                </a:solidFill>
                <a:latin typeface="Courier New" pitchFamily="49" charset="0"/>
                <a:cs typeface="Courier New" pitchFamily="49" charset="0"/>
              </a:rPr>
              <a:t>R</a:t>
            </a:r>
            <a:r>
              <a:rPr lang="ru-RU" sz="2400" dirty="0">
                <a:solidFill>
                  <a:srgbClr val="FF0000"/>
                </a:solidFill>
                <a:latin typeface="+mn-lt"/>
                <a:cs typeface="Courier New" pitchFamily="49" charset="0"/>
              </a:rPr>
              <a:t> </a:t>
            </a:r>
            <a:r>
              <a:rPr lang="ru-RU" sz="2400" b="1" dirty="0">
                <a:solidFill>
                  <a:srgbClr val="FF0000"/>
                </a:solidFill>
                <a:latin typeface="Courier New" pitchFamily="49" charset="0"/>
                <a:cs typeface="Courier New" pitchFamily="49" charset="0"/>
              </a:rPr>
              <a:t>=</a:t>
            </a:r>
            <a:r>
              <a:rPr lang="ru-RU" sz="2400" dirty="0">
                <a:solidFill>
                  <a:srgbClr val="FF0000"/>
                </a:solidFill>
                <a:latin typeface="+mn-lt"/>
                <a:cs typeface="Courier New" pitchFamily="49" charset="0"/>
              </a:rPr>
              <a:t> </a:t>
            </a:r>
            <a:r>
              <a:rPr lang="ru-RU" sz="2400" b="1" dirty="0">
                <a:solidFill>
                  <a:srgbClr val="FF0000"/>
                </a:solidFill>
                <a:latin typeface="Courier New" pitchFamily="49" charset="0"/>
                <a:cs typeface="Courier New" pitchFamily="49" charset="0"/>
              </a:rPr>
              <a:t>FF</a:t>
            </a:r>
            <a:r>
              <a:rPr lang="ru-RU" sz="2400" b="1" baseline="-25000" dirty="0">
                <a:solidFill>
                  <a:srgbClr val="FF0000"/>
                </a:solidFill>
                <a:latin typeface="Courier New" pitchFamily="49" charset="0"/>
                <a:cs typeface="Courier New" pitchFamily="49" charset="0"/>
              </a:rPr>
              <a:t>16</a:t>
            </a:r>
            <a:r>
              <a:rPr lang="ru-RU" sz="2400" dirty="0">
                <a:solidFill>
                  <a:srgbClr val="FF0000"/>
                </a:solidFill>
                <a:latin typeface="+mn-lt"/>
                <a:cs typeface="Courier New" pitchFamily="49" charset="0"/>
              </a:rPr>
              <a:t> </a:t>
            </a:r>
            <a:r>
              <a:rPr lang="ru-RU" sz="2400" b="1" dirty="0">
                <a:solidFill>
                  <a:srgbClr val="FF0000"/>
                </a:solidFill>
                <a:latin typeface="Courier New" pitchFamily="49" charset="0"/>
                <a:cs typeface="Courier New" pitchFamily="49" charset="0"/>
              </a:rPr>
              <a:t>=</a:t>
            </a:r>
            <a:r>
              <a:rPr lang="ru-RU" sz="2400" dirty="0">
                <a:solidFill>
                  <a:srgbClr val="FF0000"/>
                </a:solidFill>
                <a:latin typeface="+mn-lt"/>
                <a:cs typeface="Courier New" pitchFamily="49" charset="0"/>
              </a:rPr>
              <a:t> </a:t>
            </a:r>
            <a:r>
              <a:rPr lang="ru-RU" sz="2400" b="1" dirty="0">
                <a:solidFill>
                  <a:srgbClr val="FF0000"/>
                </a:solidFill>
                <a:latin typeface="Courier New" pitchFamily="49" charset="0"/>
                <a:cs typeface="Courier New" pitchFamily="49" charset="0"/>
              </a:rPr>
              <a:t>255</a:t>
            </a:r>
            <a:endParaRPr lang="en-US" sz="2400" dirty="0">
              <a:solidFill>
                <a:srgbClr val="FF0000"/>
              </a:solidFill>
              <a:latin typeface="Courier New" pitchFamily="49" charset="0"/>
              <a:cs typeface="Courier New" pitchFamily="49" charset="0"/>
            </a:endParaRPr>
          </a:p>
          <a:p>
            <a:pPr eaLnBrk="1" hangingPunct="1">
              <a:defRPr/>
            </a:pPr>
            <a:r>
              <a:rPr lang="ru-RU" sz="2400" b="1" dirty="0">
                <a:solidFill>
                  <a:srgbClr val="008000"/>
                </a:solidFill>
                <a:latin typeface="Courier New" pitchFamily="49" charset="0"/>
                <a:cs typeface="Courier New" pitchFamily="49" charset="0"/>
              </a:rPr>
              <a:t>G</a:t>
            </a:r>
            <a:r>
              <a:rPr lang="ru-RU" sz="2400" dirty="0">
                <a:solidFill>
                  <a:srgbClr val="008000"/>
                </a:solidFill>
                <a:latin typeface="+mn-lt"/>
                <a:cs typeface="Courier New" pitchFamily="49" charset="0"/>
              </a:rPr>
              <a:t> </a:t>
            </a:r>
            <a:r>
              <a:rPr lang="ru-RU" sz="2400" b="1" dirty="0">
                <a:solidFill>
                  <a:srgbClr val="008000"/>
                </a:solidFill>
                <a:latin typeface="Courier New" pitchFamily="49" charset="0"/>
                <a:cs typeface="Courier New" pitchFamily="49" charset="0"/>
              </a:rPr>
              <a:t>=</a:t>
            </a:r>
            <a:r>
              <a:rPr lang="ru-RU" sz="2400" dirty="0">
                <a:solidFill>
                  <a:srgbClr val="008000"/>
                </a:solidFill>
                <a:latin typeface="+mn-lt"/>
                <a:cs typeface="Courier New" pitchFamily="49" charset="0"/>
              </a:rPr>
              <a:t> </a:t>
            </a:r>
            <a:r>
              <a:rPr lang="ru-RU" sz="2400" b="1" dirty="0">
                <a:solidFill>
                  <a:srgbClr val="008000"/>
                </a:solidFill>
                <a:latin typeface="Courier New" pitchFamily="49" charset="0"/>
                <a:cs typeface="Courier New" pitchFamily="49" charset="0"/>
              </a:rPr>
              <a:t>66</a:t>
            </a:r>
            <a:r>
              <a:rPr lang="ru-RU" sz="2400" b="1" baseline="-25000" dirty="0">
                <a:solidFill>
                  <a:srgbClr val="008000"/>
                </a:solidFill>
                <a:latin typeface="Courier New" pitchFamily="49" charset="0"/>
                <a:cs typeface="Courier New" pitchFamily="49" charset="0"/>
              </a:rPr>
              <a:t>16</a:t>
            </a:r>
            <a:r>
              <a:rPr lang="ru-RU" sz="2400" dirty="0">
                <a:solidFill>
                  <a:srgbClr val="008000"/>
                </a:solidFill>
                <a:latin typeface="+mn-lt"/>
                <a:cs typeface="Courier New" pitchFamily="49" charset="0"/>
              </a:rPr>
              <a:t> </a:t>
            </a:r>
            <a:r>
              <a:rPr lang="ru-RU" sz="2400" b="1" dirty="0">
                <a:solidFill>
                  <a:srgbClr val="008000"/>
                </a:solidFill>
                <a:latin typeface="Courier New" pitchFamily="49" charset="0"/>
                <a:cs typeface="Courier New" pitchFamily="49" charset="0"/>
              </a:rPr>
              <a:t>=</a:t>
            </a:r>
            <a:r>
              <a:rPr lang="ru-RU" sz="2400" dirty="0">
                <a:solidFill>
                  <a:srgbClr val="008000"/>
                </a:solidFill>
                <a:latin typeface="+mn-lt"/>
                <a:cs typeface="Courier New" pitchFamily="49" charset="0"/>
              </a:rPr>
              <a:t> </a:t>
            </a:r>
            <a:r>
              <a:rPr lang="ru-RU" sz="2400" b="1" dirty="0">
                <a:solidFill>
                  <a:srgbClr val="008000"/>
                </a:solidFill>
                <a:latin typeface="Courier New" pitchFamily="49" charset="0"/>
                <a:cs typeface="Courier New" pitchFamily="49" charset="0"/>
              </a:rPr>
              <a:t>102</a:t>
            </a:r>
            <a:endParaRPr lang="en-US" sz="2400" dirty="0">
              <a:solidFill>
                <a:srgbClr val="008000"/>
              </a:solidFill>
              <a:latin typeface="Courier New" pitchFamily="49" charset="0"/>
              <a:cs typeface="Courier New" pitchFamily="49" charset="0"/>
            </a:endParaRPr>
          </a:p>
          <a:p>
            <a:pPr eaLnBrk="1" hangingPunct="1">
              <a:defRPr/>
            </a:pPr>
            <a:r>
              <a:rPr lang="ru-RU" sz="2400" b="1" dirty="0">
                <a:solidFill>
                  <a:srgbClr val="0000FF"/>
                </a:solidFill>
                <a:latin typeface="Courier New" pitchFamily="49" charset="0"/>
                <a:cs typeface="Courier New" pitchFamily="49" charset="0"/>
              </a:rPr>
              <a:t>B</a:t>
            </a:r>
            <a:r>
              <a:rPr lang="ru-RU" sz="2400" dirty="0">
                <a:solidFill>
                  <a:srgbClr val="0000FF"/>
                </a:solidFill>
                <a:latin typeface="+mn-lt"/>
                <a:cs typeface="Courier New" pitchFamily="49" charset="0"/>
              </a:rPr>
              <a:t> </a:t>
            </a:r>
            <a:r>
              <a:rPr lang="ru-RU" sz="2400" b="1" dirty="0">
                <a:solidFill>
                  <a:srgbClr val="0000FF"/>
                </a:solidFill>
                <a:latin typeface="Courier New" pitchFamily="49" charset="0"/>
                <a:cs typeface="Courier New" pitchFamily="49" charset="0"/>
              </a:rPr>
              <a:t>=</a:t>
            </a:r>
            <a:r>
              <a:rPr lang="ru-RU" sz="2400" dirty="0">
                <a:solidFill>
                  <a:srgbClr val="0000FF"/>
                </a:solidFill>
                <a:latin typeface="+mn-lt"/>
                <a:cs typeface="Courier New" pitchFamily="49" charset="0"/>
              </a:rPr>
              <a:t> </a:t>
            </a:r>
            <a:r>
              <a:rPr lang="ru-RU" sz="2400" b="1" dirty="0">
                <a:solidFill>
                  <a:srgbClr val="0000FF"/>
                </a:solidFill>
                <a:latin typeface="Courier New" pitchFamily="49" charset="0"/>
                <a:cs typeface="Courier New" pitchFamily="49" charset="0"/>
              </a:rPr>
              <a:t>0</a:t>
            </a:r>
            <a:endParaRPr lang="ru-RU" sz="2400" dirty="0">
              <a:solidFill>
                <a:srgbClr val="0000FF"/>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dissolve">
                                      <p:cBhvr>
                                        <p:cTn id="33" dur="500"/>
                                        <p:tgtEl>
                                          <p:spTgt spid="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ssolv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P spid="11"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Заголовок 1">
            <a:extLst>
              <a:ext uri="{FF2B5EF4-FFF2-40B4-BE49-F238E27FC236}">
                <a16:creationId xmlns:a16="http://schemas.microsoft.com/office/drawing/2014/main" id="{C09F4C68-E7CA-41C4-A25B-97D8E96E287E}"/>
              </a:ext>
            </a:extLst>
          </p:cNvPr>
          <p:cNvSpPr>
            <a:spLocks noGrp="1"/>
          </p:cNvSpPr>
          <p:nvPr>
            <p:ph type="title"/>
          </p:nvPr>
        </p:nvSpPr>
        <p:spPr>
          <a:xfrm>
            <a:off x="311150" y="301625"/>
            <a:ext cx="8375650" cy="471488"/>
          </a:xfrm>
        </p:spPr>
        <p:txBody>
          <a:bodyPr/>
          <a:lstStyle/>
          <a:p>
            <a:r>
              <a:rPr lang="ru-RU" altLang="ru-RU"/>
              <a:t>Подключение стилевого файла</a:t>
            </a:r>
          </a:p>
        </p:txBody>
      </p:sp>
      <p:sp>
        <p:nvSpPr>
          <p:cNvPr id="41987" name="Номер слайда 2">
            <a:extLst>
              <a:ext uri="{FF2B5EF4-FFF2-40B4-BE49-F238E27FC236}">
                <a16:creationId xmlns:a16="http://schemas.microsoft.com/office/drawing/2014/main" id="{42DCB59D-F4B1-4483-AC5E-34491FF2E8E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C3A0F93-966C-49E8-8019-73B3E3C21278}" type="slidenum">
              <a:rPr lang="ru-RU" altLang="ru-RU" sz="1400"/>
              <a:pPr>
                <a:spcBef>
                  <a:spcPct val="0"/>
                </a:spcBef>
                <a:buFontTx/>
                <a:buNone/>
              </a:pPr>
              <a:t>36</a:t>
            </a:fld>
            <a:endParaRPr lang="ru-RU" altLang="ru-RU" sz="1400"/>
          </a:p>
        </p:txBody>
      </p:sp>
      <p:sp>
        <p:nvSpPr>
          <p:cNvPr id="4" name="Text Box 1">
            <a:extLst>
              <a:ext uri="{FF2B5EF4-FFF2-40B4-BE49-F238E27FC236}">
                <a16:creationId xmlns:a16="http://schemas.microsoft.com/office/drawing/2014/main" id="{429F6F94-4EDC-42B2-9CAC-737CBE8501A0}"/>
              </a:ext>
            </a:extLst>
          </p:cNvPr>
          <p:cNvSpPr txBox="1">
            <a:spLocks noChangeArrowheads="1"/>
          </p:cNvSpPr>
          <p:nvPr/>
        </p:nvSpPr>
        <p:spPr bwMode="auto">
          <a:xfrm>
            <a:off x="1092200" y="1282700"/>
            <a:ext cx="7104063" cy="3068638"/>
          </a:xfrm>
          <a:prstGeom prst="rect">
            <a:avLst/>
          </a:prstGeom>
          <a:solidFill>
            <a:srgbClr val="FFFF99"/>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r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US" altLang="ru-RU" sz="2000" b="1">
                <a:latin typeface="Courier New" panose="02070309020205020404" pitchFamily="49" charset="0"/>
                <a:ea typeface="Times New Roman" panose="02020603050405020304" pitchFamily="18" charset="0"/>
                <a:cs typeface="Courier New" panose="02070309020205020404" pitchFamily="49" charset="0"/>
              </a:rPr>
              <a:t>&lt;html&gt;</a:t>
            </a:r>
          </a:p>
          <a:p>
            <a:pPr algn="just"/>
            <a:r>
              <a:rPr lang="en-US" altLang="ru-RU" sz="2000" b="1">
                <a:latin typeface="Courier New" panose="02070309020205020404" pitchFamily="49" charset="0"/>
                <a:ea typeface="Times New Roman" panose="02020603050405020304" pitchFamily="18" charset="0"/>
                <a:cs typeface="Courier New" panose="02070309020205020404" pitchFamily="49" charset="0"/>
              </a:rPr>
              <a:t>&lt;head&gt;</a:t>
            </a:r>
          </a:p>
          <a:p>
            <a:pPr algn="just"/>
            <a:r>
              <a:rPr lang="en-US" altLang="ru-RU" sz="2000" b="1">
                <a:latin typeface="Courier New" panose="02070309020205020404" pitchFamily="49" charset="0"/>
                <a:ea typeface="Times New Roman" panose="02020603050405020304" pitchFamily="18" charset="0"/>
                <a:cs typeface="Courier New" panose="02070309020205020404" pitchFamily="49" charset="0"/>
              </a:rPr>
              <a:t>&lt;title&gt;</a:t>
            </a:r>
            <a:r>
              <a:rPr lang="ru-RU" altLang="ru-RU" sz="2000" b="1">
                <a:latin typeface="Courier New" panose="02070309020205020404" pitchFamily="49" charset="0"/>
                <a:ea typeface="Times New Roman" panose="02020603050405020304" pitchFamily="18" charset="0"/>
                <a:cs typeface="Courier New" panose="02070309020205020404" pitchFamily="49" charset="0"/>
              </a:rPr>
              <a:t>Страница с файлом стилей</a:t>
            </a:r>
            <a:r>
              <a:rPr lang="en-US" altLang="ru-RU" sz="2000" b="1">
                <a:latin typeface="Courier New" panose="02070309020205020404" pitchFamily="49" charset="0"/>
                <a:ea typeface="Times New Roman" panose="02020603050405020304" pitchFamily="18" charset="0"/>
                <a:cs typeface="Courier New" panose="02070309020205020404" pitchFamily="49" charset="0"/>
              </a:rPr>
              <a:t>&lt;/title&gt;</a:t>
            </a:r>
          </a:p>
          <a:p>
            <a:pPr algn="just"/>
            <a:r>
              <a:rPr lang="en-US" altLang="ru-RU" sz="2000" b="1">
                <a:solidFill>
                  <a:srgbClr val="3333FF"/>
                </a:solidFill>
                <a:latin typeface="Courier New" panose="02070309020205020404" pitchFamily="49" charset="0"/>
                <a:ea typeface="Times New Roman" panose="02020603050405020304" pitchFamily="18" charset="0"/>
                <a:cs typeface="Courier New" panose="02070309020205020404" pitchFamily="49" charset="0"/>
              </a:rPr>
              <a:t>&lt;link rel="stylesheet" href="</a:t>
            </a:r>
            <a:r>
              <a:rPr lang="en-US" altLang="ru-RU" sz="2000" b="1">
                <a:solidFill>
                  <a:srgbClr val="FF0000"/>
                </a:solidFill>
                <a:latin typeface="Courier New" panose="02070309020205020404" pitchFamily="49" charset="0"/>
                <a:ea typeface="Times New Roman" panose="02020603050405020304" pitchFamily="18" charset="0"/>
                <a:cs typeface="Courier New" panose="02070309020205020404" pitchFamily="49" charset="0"/>
              </a:rPr>
              <a:t>test.css</a:t>
            </a:r>
            <a:r>
              <a:rPr lang="en-US" altLang="ru-RU" sz="2000" b="1">
                <a:solidFill>
                  <a:srgbClr val="3333FF"/>
                </a:solidFill>
                <a:latin typeface="Courier New" panose="02070309020205020404" pitchFamily="49" charset="0"/>
                <a:ea typeface="Times New Roman" panose="02020603050405020304" pitchFamily="18" charset="0"/>
                <a:cs typeface="Courier New" panose="02070309020205020404" pitchFamily="49" charset="0"/>
              </a:rPr>
              <a:t>"&gt;</a:t>
            </a:r>
          </a:p>
          <a:p>
            <a:pPr algn="just">
              <a:spcAft>
                <a:spcPts val="600"/>
              </a:spcAft>
            </a:pPr>
            <a:r>
              <a:rPr lang="en-US" altLang="ru-RU" sz="2000" b="1">
                <a:latin typeface="Courier New" panose="02070309020205020404" pitchFamily="49" charset="0"/>
                <a:ea typeface="Times New Roman" panose="02020603050405020304" pitchFamily="18" charset="0"/>
                <a:cs typeface="Courier New" panose="02070309020205020404" pitchFamily="49" charset="0"/>
              </a:rPr>
              <a:t>&lt;/head&gt;</a:t>
            </a:r>
          </a:p>
          <a:p>
            <a:pPr algn="just"/>
            <a:r>
              <a:rPr lang="en-US" altLang="ru-RU" sz="2000" b="1">
                <a:latin typeface="Courier New" panose="02070309020205020404" pitchFamily="49" charset="0"/>
                <a:ea typeface="Times New Roman" panose="02020603050405020304" pitchFamily="18" charset="0"/>
                <a:cs typeface="Courier New" panose="02070309020205020404" pitchFamily="49" charset="0"/>
              </a:rPr>
              <a:t>&lt;body&gt;</a:t>
            </a:r>
          </a:p>
          <a:p>
            <a:pPr algn="just"/>
            <a:r>
              <a:rPr lang="ru-RU" altLang="ru-RU" sz="2000" b="1">
                <a:latin typeface="Courier New" panose="02070309020205020404" pitchFamily="49" charset="0"/>
                <a:ea typeface="Times New Roman" panose="02020603050405020304" pitchFamily="18" charset="0"/>
                <a:cs typeface="Courier New" panose="02070309020205020404" pitchFamily="49" charset="0"/>
              </a:rPr>
              <a:t>Привет, Вася!</a:t>
            </a:r>
            <a:endParaRPr lang="en-US" altLang="ru-RU" sz="2000" b="1">
              <a:latin typeface="Courier New" panose="02070309020205020404" pitchFamily="49" charset="0"/>
              <a:ea typeface="Times New Roman" panose="02020603050405020304" pitchFamily="18" charset="0"/>
              <a:cs typeface="Courier New" panose="02070309020205020404" pitchFamily="49" charset="0"/>
            </a:endParaRPr>
          </a:p>
          <a:p>
            <a:pPr algn="just"/>
            <a:r>
              <a:rPr lang="en-US" altLang="ru-RU" sz="2000" b="1">
                <a:latin typeface="Courier New" panose="02070309020205020404" pitchFamily="49" charset="0"/>
                <a:ea typeface="Times New Roman" panose="02020603050405020304" pitchFamily="18" charset="0"/>
                <a:cs typeface="Courier New" panose="02070309020205020404" pitchFamily="49" charset="0"/>
              </a:rPr>
              <a:t>&lt;/body&gt;</a:t>
            </a:r>
          </a:p>
          <a:p>
            <a:pPr algn="just">
              <a:spcBef>
                <a:spcPts val="600"/>
              </a:spcBef>
            </a:pPr>
            <a:r>
              <a:rPr lang="en-US" altLang="ru-RU" sz="2000" b="1">
                <a:latin typeface="Courier New" panose="02070309020205020404" pitchFamily="49" charset="0"/>
                <a:ea typeface="Times New Roman" panose="02020603050405020304" pitchFamily="18" charset="0"/>
                <a:cs typeface="Courier New" panose="02070309020205020404" pitchFamily="49" charset="0"/>
              </a:rPr>
              <a:t>&lt;/html&gt;</a:t>
            </a:r>
          </a:p>
          <a:p>
            <a:pPr algn="just"/>
            <a:endParaRPr lang="en-US" altLang="ru-RU" sz="2000" b="1">
              <a:latin typeface="Courier New" panose="02070309020205020404" pitchFamily="49" charset="0"/>
              <a:ea typeface="Times New Roman" panose="02020603050405020304" pitchFamily="18" charset="0"/>
              <a:cs typeface="Courier New" panose="02070309020205020404" pitchFamily="49" charset="0"/>
            </a:endParaRPr>
          </a:p>
        </p:txBody>
      </p:sp>
      <p:sp>
        <p:nvSpPr>
          <p:cNvPr id="5" name="Прямоугольник 6">
            <a:extLst>
              <a:ext uri="{FF2B5EF4-FFF2-40B4-BE49-F238E27FC236}">
                <a16:creationId xmlns:a16="http://schemas.microsoft.com/office/drawing/2014/main" id="{A4F6C1F5-9F67-4ACE-B2E1-D5B5B7D395C9}"/>
              </a:ext>
            </a:extLst>
          </p:cNvPr>
          <p:cNvSpPr>
            <a:spLocks noChangeArrowheads="1"/>
          </p:cNvSpPr>
          <p:nvPr/>
        </p:nvSpPr>
        <p:spPr bwMode="auto">
          <a:xfrm>
            <a:off x="506413" y="776288"/>
            <a:ext cx="168751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2800" b="1">
                <a:solidFill>
                  <a:srgbClr val="000000"/>
                </a:solidFill>
                <a:latin typeface="Courier New" panose="02070309020205020404" pitchFamily="49" charset="0"/>
                <a:ea typeface="Times New Roman" panose="02020603050405020304" pitchFamily="18" charset="0"/>
                <a:cs typeface="Courier New" panose="02070309020205020404" pitchFamily="49" charset="0"/>
              </a:rPr>
              <a:t>qq.html</a:t>
            </a:r>
            <a:endParaRPr lang="ru-RU" altLang="ru-RU" sz="1600" b="1">
              <a:ea typeface="Times New Roman" panose="02020603050405020304" pitchFamily="18" charset="0"/>
              <a:cs typeface="Courier New" panose="02070309020205020404" pitchFamily="49" charset="0"/>
            </a:endParaRPr>
          </a:p>
        </p:txBody>
      </p:sp>
      <p:sp>
        <p:nvSpPr>
          <p:cNvPr id="6" name="Прямоугольник 7">
            <a:extLst>
              <a:ext uri="{FF2B5EF4-FFF2-40B4-BE49-F238E27FC236}">
                <a16:creationId xmlns:a16="http://schemas.microsoft.com/office/drawing/2014/main" id="{D3BF45BA-60F3-47CC-B578-171AA66FF58B}"/>
              </a:ext>
            </a:extLst>
          </p:cNvPr>
          <p:cNvSpPr>
            <a:spLocks noChangeArrowheads="1"/>
          </p:cNvSpPr>
          <p:nvPr/>
        </p:nvSpPr>
        <p:spPr bwMode="auto">
          <a:xfrm>
            <a:off x="496888" y="4546600"/>
            <a:ext cx="1901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2800" b="1">
                <a:solidFill>
                  <a:srgbClr val="FF0000"/>
                </a:solidFill>
                <a:latin typeface="Courier New" panose="02070309020205020404" pitchFamily="49" charset="0"/>
                <a:ea typeface="Times New Roman" panose="02020603050405020304" pitchFamily="18" charset="0"/>
                <a:cs typeface="Courier New" panose="02070309020205020404" pitchFamily="49" charset="0"/>
              </a:rPr>
              <a:t>test.css</a:t>
            </a:r>
            <a:endParaRPr lang="ru-RU" altLang="ru-RU" sz="1600" b="1">
              <a:solidFill>
                <a:srgbClr val="FF0000"/>
              </a:solidFill>
              <a:ea typeface="Times New Roman" panose="02020603050405020304" pitchFamily="18" charset="0"/>
              <a:cs typeface="Courier New" panose="02070309020205020404" pitchFamily="49" charset="0"/>
            </a:endParaRPr>
          </a:p>
        </p:txBody>
      </p:sp>
      <p:sp>
        <p:nvSpPr>
          <p:cNvPr id="7" name="Text Box 1">
            <a:extLst>
              <a:ext uri="{FF2B5EF4-FFF2-40B4-BE49-F238E27FC236}">
                <a16:creationId xmlns:a16="http://schemas.microsoft.com/office/drawing/2014/main" id="{B7ABC2D7-9BF5-4B97-A83D-8B1984164FF9}"/>
              </a:ext>
            </a:extLst>
          </p:cNvPr>
          <p:cNvSpPr txBox="1">
            <a:spLocks noChangeArrowheads="1"/>
          </p:cNvSpPr>
          <p:nvPr/>
        </p:nvSpPr>
        <p:spPr bwMode="auto">
          <a:xfrm>
            <a:off x="1092200" y="5019675"/>
            <a:ext cx="3748088" cy="1381125"/>
          </a:xfrm>
          <a:prstGeom prst="rect">
            <a:avLst/>
          </a:prstGeom>
          <a:solidFill>
            <a:srgbClr val="E6E6FF"/>
          </a:solidFill>
          <a:ln w="9525">
            <a:noFill/>
            <a:miter lim="800000"/>
            <a:headEnd/>
            <a:tailEnd/>
          </a:ln>
          <a:effectLst>
            <a:outerShdw dist="35921" dir="2700000" algn="ctr" rotWithShape="0">
              <a:srgbClr val="808080"/>
            </a:outerShdw>
          </a:effectLst>
        </p:spPr>
        <p:txBody>
          <a:bodyPr rIns="0"/>
          <a:lstStyle/>
          <a:p>
            <a:pPr algn="just">
              <a:defRPr/>
            </a:pPr>
            <a:r>
              <a:rPr lang="en-US" sz="2000" b="1" dirty="0">
                <a:latin typeface="Courier New" pitchFamily="49" charset="0"/>
                <a:ea typeface="Times New Roman" pitchFamily="18" charset="0"/>
                <a:cs typeface="Courier New" pitchFamily="49" charset="0"/>
              </a:rPr>
              <a:t>body {</a:t>
            </a:r>
            <a:endParaRPr lang="ru-RU" sz="2000" b="1" dirty="0">
              <a:cs typeface="+mn-cs"/>
            </a:endParaRPr>
          </a:p>
          <a:p>
            <a:pPr algn="just">
              <a:defRPr/>
            </a:pPr>
            <a:r>
              <a:rPr lang="en-US" sz="2000" b="1" dirty="0">
                <a:latin typeface="Courier New" pitchFamily="49" charset="0"/>
                <a:ea typeface="Times New Roman" pitchFamily="18" charset="0"/>
                <a:cs typeface="Courier New" pitchFamily="49" charset="0"/>
              </a:rPr>
              <a:t>  color: white;</a:t>
            </a:r>
            <a:endParaRPr lang="ru-RU" sz="2000" b="1" dirty="0">
              <a:cs typeface="+mn-cs"/>
            </a:endParaRPr>
          </a:p>
          <a:p>
            <a:pPr algn="just">
              <a:defRPr/>
            </a:pPr>
            <a:r>
              <a:rPr lang="en-US" sz="2000" b="1" dirty="0">
                <a:latin typeface="Courier New" pitchFamily="49" charset="0"/>
                <a:ea typeface="Times New Roman" pitchFamily="18" charset="0"/>
                <a:cs typeface="Courier New" pitchFamily="49" charset="0"/>
              </a:rPr>
              <a:t>  background: #0000E0;</a:t>
            </a:r>
            <a:endParaRPr lang="ru-RU" sz="2000" b="1" dirty="0">
              <a:cs typeface="+mn-cs"/>
            </a:endParaRPr>
          </a:p>
          <a:p>
            <a:pPr>
              <a:defRPr/>
            </a:pPr>
            <a:r>
              <a:rPr lang="ru-RU" sz="2000" b="1" dirty="0">
                <a:latin typeface="Courier New" pitchFamily="49" charset="0"/>
                <a:ea typeface="Times New Roman" pitchFamily="18" charset="0"/>
                <a:cs typeface="Courier New" pitchFamily="49" charset="0"/>
              </a:rPr>
              <a:t>}</a:t>
            </a:r>
            <a:endParaRPr lang="ru-RU" sz="2000" b="1" dirty="0">
              <a:cs typeface="+mn-cs"/>
            </a:endParaRPr>
          </a:p>
        </p:txBody>
      </p:sp>
      <p:sp>
        <p:nvSpPr>
          <p:cNvPr id="8" name="Полилиния 9">
            <a:extLst>
              <a:ext uri="{FF2B5EF4-FFF2-40B4-BE49-F238E27FC236}">
                <a16:creationId xmlns:a16="http://schemas.microsoft.com/office/drawing/2014/main" id="{82B108B7-BEB4-4E0B-9B9B-C45C2ACB5D14}"/>
              </a:ext>
            </a:extLst>
          </p:cNvPr>
          <p:cNvSpPr>
            <a:spLocks/>
          </p:cNvSpPr>
          <p:nvPr/>
        </p:nvSpPr>
        <p:spPr bwMode="auto">
          <a:xfrm>
            <a:off x="2408238" y="2555875"/>
            <a:ext cx="3562350" cy="2803525"/>
          </a:xfrm>
          <a:custGeom>
            <a:avLst/>
            <a:gdLst>
              <a:gd name="T0" fmla="*/ 3561962 w 5300080"/>
              <a:gd name="T1" fmla="*/ 0 h 2885686"/>
              <a:gd name="T2" fmla="*/ 1632679 w 5300080"/>
              <a:gd name="T3" fmla="*/ 1314852 h 2885686"/>
              <a:gd name="T4" fmla="*/ 0 w 5300080"/>
              <a:gd name="T5" fmla="*/ 2803406 h 2885686"/>
              <a:gd name="T6" fmla="*/ 0 60000 65536"/>
              <a:gd name="T7" fmla="*/ 0 60000 65536"/>
              <a:gd name="T8" fmla="*/ 0 60000 65536"/>
            </a:gdLst>
            <a:ahLst/>
            <a:cxnLst>
              <a:cxn ang="T6">
                <a:pos x="T0" y="T1"/>
              </a:cxn>
              <a:cxn ang="T7">
                <a:pos x="T2" y="T3"/>
              </a:cxn>
              <a:cxn ang="T8">
                <a:pos x="T4" y="T5"/>
              </a:cxn>
            </a:cxnLst>
            <a:rect l="0" t="0" r="r" b="b"/>
            <a:pathLst>
              <a:path w="5300080" h="2885686">
                <a:moveTo>
                  <a:pt x="5300080" y="0"/>
                </a:moveTo>
                <a:cubicBezTo>
                  <a:pt x="4986697" y="929110"/>
                  <a:pt x="2918585" y="1158088"/>
                  <a:pt x="2429372" y="1353443"/>
                </a:cubicBezTo>
                <a:cubicBezTo>
                  <a:pt x="1688177" y="1649421"/>
                  <a:pt x="722243" y="2520423"/>
                  <a:pt x="0" y="2885686"/>
                </a:cubicBezTo>
              </a:path>
            </a:pathLst>
          </a:custGeom>
          <a:noFill/>
          <a:ln w="19050" algn="ctr">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pic>
        <p:nvPicPr>
          <p:cNvPr id="111618" name="Picture 2">
            <a:extLst>
              <a:ext uri="{FF2B5EF4-FFF2-40B4-BE49-F238E27FC236}">
                <a16:creationId xmlns:a16="http://schemas.microsoft.com/office/drawing/2014/main" id="{D275511A-94C0-4A93-ACF6-8B685FB928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96" t="51845" r="1419" b="9528"/>
          <a:stretch>
            <a:fillRect/>
          </a:stretch>
        </p:blipFill>
        <p:spPr bwMode="auto">
          <a:xfrm>
            <a:off x="4987925" y="3611563"/>
            <a:ext cx="3760788" cy="144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
        <p:nvSpPr>
          <p:cNvPr id="9" name="Полилиния 10">
            <a:extLst>
              <a:ext uri="{FF2B5EF4-FFF2-40B4-BE49-F238E27FC236}">
                <a16:creationId xmlns:a16="http://schemas.microsoft.com/office/drawing/2014/main" id="{3F645805-241D-4B9B-B26E-61F5E6CC90C7}"/>
              </a:ext>
            </a:extLst>
          </p:cNvPr>
          <p:cNvSpPr>
            <a:spLocks/>
          </p:cNvSpPr>
          <p:nvPr/>
        </p:nvSpPr>
        <p:spPr bwMode="auto">
          <a:xfrm rot="2931546" flipH="1">
            <a:off x="4279900" y="4222750"/>
            <a:ext cx="776288" cy="2039938"/>
          </a:xfrm>
          <a:custGeom>
            <a:avLst/>
            <a:gdLst>
              <a:gd name="T0" fmla="*/ 151 w 2259977"/>
              <a:gd name="T1" fmla="*/ 2910695 h 1951394"/>
              <a:gd name="T2" fmla="*/ 20 w 2259977"/>
              <a:gd name="T3" fmla="*/ 0 h 1951394"/>
              <a:gd name="T4" fmla="*/ 0 60000 65536"/>
              <a:gd name="T5" fmla="*/ 0 60000 65536"/>
              <a:gd name="T6" fmla="*/ 0 w 2259977"/>
              <a:gd name="T7" fmla="*/ 0 h 1951394"/>
              <a:gd name="T8" fmla="*/ 2259977 w 2259977"/>
              <a:gd name="T9" fmla="*/ 1951394 h 1951394"/>
            </a:gdLst>
            <a:ahLst/>
            <a:cxnLst>
              <a:cxn ang="T4">
                <a:pos x="T0" y="T1"/>
              </a:cxn>
              <a:cxn ang="T5">
                <a:pos x="T2" y="T3"/>
              </a:cxn>
            </a:cxnLst>
            <a:rect l="T6" t="T7" r="T8" b="T9"/>
            <a:pathLst>
              <a:path w="2259977" h="1951394">
                <a:moveTo>
                  <a:pt x="2259977" y="1951394"/>
                </a:moveTo>
                <a:cubicBezTo>
                  <a:pt x="583333" y="1253701"/>
                  <a:pt x="0" y="517849"/>
                  <a:pt x="296092" y="0"/>
                </a:cubicBezTo>
              </a:path>
            </a:pathLst>
          </a:custGeom>
          <a:noFill/>
          <a:ln w="19050" algn="ctr">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2" name="Скругленная прямоугольная выноска 11">
            <a:extLst>
              <a:ext uri="{FF2B5EF4-FFF2-40B4-BE49-F238E27FC236}">
                <a16:creationId xmlns:a16="http://schemas.microsoft.com/office/drawing/2014/main" id="{B2103DEC-3753-4BE5-AF88-E39B14A00EC0}"/>
              </a:ext>
            </a:extLst>
          </p:cNvPr>
          <p:cNvSpPr/>
          <p:nvPr/>
        </p:nvSpPr>
        <p:spPr bwMode="auto">
          <a:xfrm>
            <a:off x="2820988" y="1262063"/>
            <a:ext cx="2293937" cy="442912"/>
          </a:xfrm>
          <a:prstGeom prst="wedgeRoundRectCallout">
            <a:avLst>
              <a:gd name="adj1" fmla="val -18410"/>
              <a:gd name="adj2" fmla="val 182281"/>
              <a:gd name="adj3" fmla="val 16667"/>
            </a:avLst>
          </a:prstGeom>
          <a:solidFill>
            <a:srgbClr val="E6E6FF"/>
          </a:solidFill>
          <a:effectLst>
            <a:outerShdw blurRad="50800" dist="38100" dir="2700000" algn="tl" rotWithShape="0">
              <a:prstClr val="black">
                <a:alpha val="40000"/>
              </a:prstClr>
            </a:outerShdw>
          </a:effectLst>
        </p:spPr>
        <p:txBody>
          <a:bodyPr>
            <a:spAutoFit/>
          </a:bodyPr>
          <a:lstStyle/>
          <a:p>
            <a:pPr algn="ctr" eaLnBrk="1" hangingPunct="1">
              <a:defRPr/>
            </a:pPr>
            <a:r>
              <a:rPr lang="ru-RU" sz="2000" dirty="0">
                <a:solidFill>
                  <a:srgbClr val="000000"/>
                </a:solidFill>
                <a:latin typeface="Arial" charset="0"/>
                <a:cs typeface="+mn-cs"/>
              </a:rPr>
              <a:t>таблица стилей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bg/>
                                          </p:spTgt>
                                        </p:tgtEl>
                                        <p:attrNameLst>
                                          <p:attrName>style.visibility</p:attrName>
                                        </p:attrNameLst>
                                      </p:cBhvr>
                                      <p:to>
                                        <p:strVal val="visible"/>
                                      </p:to>
                                    </p:set>
                                    <p:animEffect transition="in" filter="dissolve">
                                      <p:cBhvr>
                                        <p:cTn id="10" dur="500"/>
                                        <p:tgtEl>
                                          <p:spTgt spid="4">
                                            <p:bg/>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dissolve">
                                      <p:cBhvr>
                                        <p:cTn id="13" dur="500"/>
                                        <p:tgtEl>
                                          <p:spTgt spid="4">
                                            <p:txEl>
                                              <p:pRg st="0" end="0"/>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
                                            <p:txEl>
                                              <p:pRg st="8" end="8"/>
                                            </p:txEl>
                                          </p:spTgt>
                                        </p:tgtEl>
                                        <p:attrNameLst>
                                          <p:attrName>style.visibility</p:attrName>
                                        </p:attrNameLst>
                                      </p:cBhvr>
                                      <p:to>
                                        <p:strVal val="visible"/>
                                      </p:to>
                                    </p:set>
                                    <p:animEffect transition="in" filter="dissolve">
                                      <p:cBhvr>
                                        <p:cTn id="16" dur="500"/>
                                        <p:tgtEl>
                                          <p:spTgt spid="4">
                                            <p:txEl>
                                              <p:pRg st="8" end="8"/>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dissolve">
                                      <p:cBhvr>
                                        <p:cTn id="21" dur="500"/>
                                        <p:tgtEl>
                                          <p:spTgt spid="4">
                                            <p:txEl>
                                              <p:pRg st="1" end="1"/>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dissolve">
                                      <p:cBhvr>
                                        <p:cTn id="24" dur="500"/>
                                        <p:tgtEl>
                                          <p:spTgt spid="4">
                                            <p:txEl>
                                              <p:pRg st="2" end="2"/>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dissolve">
                                      <p:cBhvr>
                                        <p:cTn id="35" dur="500"/>
                                        <p:tgtEl>
                                          <p:spTgt spid="4">
                                            <p:txEl>
                                              <p:pRg st="6" end="6"/>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dissolve">
                                      <p:cBhvr>
                                        <p:cTn id="38" dur="500"/>
                                        <p:tgtEl>
                                          <p:spTgt spid="4">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dissolve">
                                      <p:cBhvr>
                                        <p:cTn id="43" dur="500"/>
                                        <p:tgtEl>
                                          <p:spTgt spid="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dissolve">
                                      <p:cBhvr>
                                        <p:cTn id="46" dur="500"/>
                                        <p:tgtEl>
                                          <p:spTgt spid="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animEffect transition="in" filter="dissolve">
                                      <p:cBhvr>
                                        <p:cTn id="51" dur="500"/>
                                        <p:tgtEl>
                                          <p:spTgt spid="4">
                                            <p:txEl>
                                              <p:pRg st="3" end="3"/>
                                            </p:txEl>
                                          </p:spTgt>
                                        </p:tgtEl>
                                      </p:cBhvr>
                                    </p:animEffect>
                                  </p:childTnLst>
                                </p:cTn>
                              </p:par>
                            </p:childTnLst>
                          </p:cTn>
                        </p:par>
                        <p:par>
                          <p:cTn id="52" fill="hold" nodeType="afterGroup">
                            <p:stCondLst>
                              <p:cond delay="500"/>
                            </p:stCondLst>
                            <p:childTnLst>
                              <p:par>
                                <p:cTn id="53" presetID="22" presetClass="entr" presetSubtype="1" fill="hold"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up)">
                                      <p:cBhvr>
                                        <p:cTn id="55" dur="500"/>
                                        <p:tgtEl>
                                          <p:spTgt spid="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dissolve">
                                      <p:cBhvr>
                                        <p:cTn id="60" dur="500"/>
                                        <p:tgtEl>
                                          <p:spTgt spid="1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nodeType="click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wipe(down)">
                                      <p:cBhvr>
                                        <p:cTn id="65" dur="500"/>
                                        <p:tgtEl>
                                          <p:spTgt spid="9"/>
                                        </p:tgtEl>
                                      </p:cBhvr>
                                    </p:animEffect>
                                  </p:childTnLst>
                                </p:cTn>
                              </p:par>
                            </p:childTnLst>
                          </p:cTn>
                        </p:par>
                        <p:par>
                          <p:cTn id="66" fill="hold" nodeType="afterGroup">
                            <p:stCondLst>
                              <p:cond delay="500"/>
                            </p:stCondLst>
                            <p:childTnLst>
                              <p:par>
                                <p:cTn id="67" presetID="9" presetClass="entr" presetSubtype="0" fill="hold" nodeType="afterEffect">
                                  <p:stCondLst>
                                    <p:cond delay="0"/>
                                  </p:stCondLst>
                                  <p:childTnLst>
                                    <p:set>
                                      <p:cBhvr>
                                        <p:cTn id="68" dur="1" fill="hold">
                                          <p:stCondLst>
                                            <p:cond delay="0"/>
                                          </p:stCondLst>
                                        </p:cTn>
                                        <p:tgtEl>
                                          <p:spTgt spid="111618"/>
                                        </p:tgtEl>
                                        <p:attrNameLst>
                                          <p:attrName>style.visibility</p:attrName>
                                        </p:attrNameLst>
                                      </p:cBhvr>
                                      <p:to>
                                        <p:strVal val="visible"/>
                                      </p:to>
                                    </p:set>
                                    <p:animEffect transition="in" filter="dissolve">
                                      <p:cBhvr>
                                        <p:cTn id="69" dur="500"/>
                                        <p:tgtEl>
                                          <p:spTgt spid="111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p:bldP spid="6" grpId="0"/>
      <p:bldP spid="7" grpId="0" animBg="1"/>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Заголовок 1">
            <a:extLst>
              <a:ext uri="{FF2B5EF4-FFF2-40B4-BE49-F238E27FC236}">
                <a16:creationId xmlns:a16="http://schemas.microsoft.com/office/drawing/2014/main" id="{6EFACAA5-09D7-4C65-8EC8-E80A5953B445}"/>
              </a:ext>
            </a:extLst>
          </p:cNvPr>
          <p:cNvSpPr>
            <a:spLocks noGrp="1"/>
          </p:cNvSpPr>
          <p:nvPr>
            <p:ph type="title"/>
          </p:nvPr>
        </p:nvSpPr>
        <p:spPr>
          <a:xfrm>
            <a:off x="311150" y="301625"/>
            <a:ext cx="8375650" cy="471488"/>
          </a:xfrm>
        </p:spPr>
        <p:txBody>
          <a:bodyPr/>
          <a:lstStyle/>
          <a:p>
            <a:r>
              <a:rPr lang="ru-RU" altLang="ru-RU"/>
              <a:t>Наследование стилей</a:t>
            </a:r>
          </a:p>
        </p:txBody>
      </p:sp>
      <p:sp>
        <p:nvSpPr>
          <p:cNvPr id="43011" name="Номер слайда 2">
            <a:extLst>
              <a:ext uri="{FF2B5EF4-FFF2-40B4-BE49-F238E27FC236}">
                <a16:creationId xmlns:a16="http://schemas.microsoft.com/office/drawing/2014/main" id="{FE63BDC2-1916-4638-9163-F5DADE4BEA4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97D440A-57EC-4883-A8B2-54B503C2D1B3}" type="slidenum">
              <a:rPr lang="ru-RU" altLang="ru-RU" sz="1400"/>
              <a:pPr>
                <a:spcBef>
                  <a:spcPct val="0"/>
                </a:spcBef>
                <a:buFontTx/>
                <a:buNone/>
              </a:pPr>
              <a:t>37</a:t>
            </a:fld>
            <a:endParaRPr lang="ru-RU" altLang="ru-RU" sz="1400"/>
          </a:p>
        </p:txBody>
      </p:sp>
      <p:sp>
        <p:nvSpPr>
          <p:cNvPr id="4" name="Прямоугольник 3">
            <a:extLst>
              <a:ext uri="{FF2B5EF4-FFF2-40B4-BE49-F238E27FC236}">
                <a16:creationId xmlns:a16="http://schemas.microsoft.com/office/drawing/2014/main" id="{2E6B4623-6DE7-496B-A427-7AC834F2C44F}"/>
              </a:ext>
            </a:extLst>
          </p:cNvPr>
          <p:cNvSpPr/>
          <p:nvPr/>
        </p:nvSpPr>
        <p:spPr>
          <a:xfrm>
            <a:off x="420688" y="882650"/>
            <a:ext cx="5808662" cy="1570038"/>
          </a:xfrm>
          <a:prstGeom prst="rect">
            <a:avLst/>
          </a:prstGeom>
          <a:solidFill>
            <a:srgbClr val="FFFF99"/>
          </a:solidFill>
          <a:effectLst>
            <a:outerShdw blurRad="50800" dist="38100" dir="2700000" algn="tl" rotWithShape="0">
              <a:prstClr val="black">
                <a:alpha val="40000"/>
              </a:prstClr>
            </a:outerShdw>
          </a:effectLst>
        </p:spPr>
        <p:txBody>
          <a:bodyPr>
            <a:spAutoFit/>
          </a:bodyPr>
          <a:lstStyle/>
          <a:p>
            <a:pPr eaLnBrk="1" hangingPunct="1">
              <a:defRPr/>
            </a:pPr>
            <a:r>
              <a:rPr lang="ru-RU" sz="2400" b="1" dirty="0">
                <a:latin typeface="Courier New" pitchFamily="49" charset="0"/>
                <a:cs typeface="Courier New" pitchFamily="49" charset="0"/>
              </a:rPr>
              <a:t>&lt;</a:t>
            </a:r>
            <a:r>
              <a:rPr lang="ru-RU" sz="2400" b="1" dirty="0" err="1">
                <a:solidFill>
                  <a:srgbClr val="FF0000"/>
                </a:solidFill>
                <a:latin typeface="Courier New" pitchFamily="49" charset="0"/>
                <a:cs typeface="Courier New" pitchFamily="49" charset="0"/>
              </a:rPr>
              <a:t>body</a:t>
            </a:r>
            <a:r>
              <a:rPr lang="ru-RU" sz="2400" b="1" dirty="0">
                <a:latin typeface="Courier New" pitchFamily="49" charset="0"/>
                <a:cs typeface="Courier New" pitchFamily="49" charset="0"/>
              </a:rPr>
              <a:t>&gt;</a:t>
            </a:r>
          </a:p>
          <a:p>
            <a:pPr eaLnBrk="1" hangingPunct="1">
              <a:defRPr/>
            </a:pPr>
            <a:r>
              <a:rPr lang="ru-RU" sz="2400" b="1" dirty="0">
                <a:latin typeface="Courier New" pitchFamily="49" charset="0"/>
                <a:cs typeface="Courier New" pitchFamily="49" charset="0"/>
              </a:rPr>
              <a:t>Привет, Вася!</a:t>
            </a:r>
          </a:p>
          <a:p>
            <a:pPr eaLnBrk="1" hangingPunct="1">
              <a:defRPr/>
            </a:pPr>
            <a:r>
              <a:rPr lang="ru-RU" sz="2400" b="1" dirty="0">
                <a:latin typeface="Courier New" pitchFamily="49" charset="0"/>
                <a:cs typeface="Courier New" pitchFamily="49" charset="0"/>
              </a:rPr>
              <a:t>&lt;</a:t>
            </a:r>
            <a:r>
              <a:rPr lang="ru-RU" sz="2400" b="1" dirty="0" err="1">
                <a:solidFill>
                  <a:srgbClr val="0000FF"/>
                </a:solidFill>
                <a:latin typeface="Courier New" pitchFamily="49" charset="0"/>
                <a:cs typeface="Courier New" pitchFamily="49" charset="0"/>
              </a:rPr>
              <a:t>p</a:t>
            </a:r>
            <a:r>
              <a:rPr lang="ru-RU" sz="2400" b="1" dirty="0">
                <a:latin typeface="Courier New" pitchFamily="49" charset="0"/>
                <a:cs typeface="Courier New" pitchFamily="49" charset="0"/>
              </a:rPr>
              <a:t>&gt;Петя, тебе тоже привет!&lt;/</a:t>
            </a:r>
            <a:r>
              <a:rPr lang="ru-RU" sz="2400" b="1" dirty="0" err="1">
                <a:solidFill>
                  <a:srgbClr val="0000FF"/>
                </a:solidFill>
                <a:latin typeface="Courier New" pitchFamily="49" charset="0"/>
                <a:cs typeface="Courier New" pitchFamily="49" charset="0"/>
              </a:rPr>
              <a:t>p</a:t>
            </a:r>
            <a:r>
              <a:rPr lang="ru-RU" sz="2400" b="1" dirty="0">
                <a:latin typeface="Courier New" pitchFamily="49" charset="0"/>
                <a:cs typeface="Courier New" pitchFamily="49" charset="0"/>
              </a:rPr>
              <a:t>&gt;</a:t>
            </a:r>
          </a:p>
          <a:p>
            <a:pPr eaLnBrk="1" hangingPunct="1">
              <a:defRPr/>
            </a:pPr>
            <a:r>
              <a:rPr lang="ru-RU" sz="2400" b="1" dirty="0">
                <a:latin typeface="Courier New" pitchFamily="49" charset="0"/>
                <a:cs typeface="Courier New" pitchFamily="49" charset="0"/>
              </a:rPr>
              <a:t>&lt;/</a:t>
            </a:r>
            <a:r>
              <a:rPr lang="ru-RU" sz="2400" b="1" dirty="0" err="1">
                <a:solidFill>
                  <a:srgbClr val="FF0000"/>
                </a:solidFill>
                <a:latin typeface="Courier New" pitchFamily="49" charset="0"/>
                <a:cs typeface="Courier New" pitchFamily="49" charset="0"/>
              </a:rPr>
              <a:t>body</a:t>
            </a:r>
            <a:r>
              <a:rPr lang="ru-RU" sz="2400" b="1" dirty="0">
                <a:latin typeface="Courier New" pitchFamily="49" charset="0"/>
                <a:cs typeface="Courier New" pitchFamily="49" charset="0"/>
              </a:rPr>
              <a:t>&gt;</a:t>
            </a:r>
          </a:p>
        </p:txBody>
      </p:sp>
      <p:sp>
        <p:nvSpPr>
          <p:cNvPr id="5" name="Text Box 1">
            <a:extLst>
              <a:ext uri="{FF2B5EF4-FFF2-40B4-BE49-F238E27FC236}">
                <a16:creationId xmlns:a16="http://schemas.microsoft.com/office/drawing/2014/main" id="{D41CCA22-3079-406E-B298-08E75709DABD}"/>
              </a:ext>
            </a:extLst>
          </p:cNvPr>
          <p:cNvSpPr txBox="1">
            <a:spLocks noChangeArrowheads="1"/>
          </p:cNvSpPr>
          <p:nvPr/>
        </p:nvSpPr>
        <p:spPr bwMode="auto">
          <a:xfrm>
            <a:off x="5165725" y="2139950"/>
            <a:ext cx="3748088" cy="1381125"/>
          </a:xfrm>
          <a:prstGeom prst="rect">
            <a:avLst/>
          </a:prstGeom>
          <a:solidFill>
            <a:srgbClr val="E6E6FF"/>
          </a:solidFill>
          <a:ln w="9525">
            <a:noFill/>
            <a:miter lim="800000"/>
            <a:headEnd/>
            <a:tailEnd/>
          </a:ln>
          <a:effectLst>
            <a:outerShdw dist="35921" dir="2700000" algn="ctr" rotWithShape="0">
              <a:srgbClr val="808080"/>
            </a:outerShdw>
          </a:effectLst>
        </p:spPr>
        <p:txBody>
          <a:bodyPr rIns="0"/>
          <a:lstStyle/>
          <a:p>
            <a:pPr algn="just">
              <a:defRPr/>
            </a:pPr>
            <a:r>
              <a:rPr lang="en-US" sz="2000" b="1" dirty="0">
                <a:latin typeface="Courier New" pitchFamily="49" charset="0"/>
                <a:ea typeface="Times New Roman" pitchFamily="18" charset="0"/>
                <a:cs typeface="Courier New" pitchFamily="49" charset="0"/>
              </a:rPr>
              <a:t>body {</a:t>
            </a:r>
            <a:endParaRPr lang="ru-RU" sz="2000" b="1" dirty="0">
              <a:cs typeface="+mn-cs"/>
            </a:endParaRPr>
          </a:p>
          <a:p>
            <a:pPr algn="just">
              <a:defRPr/>
            </a:pPr>
            <a:r>
              <a:rPr lang="en-US" sz="2000" b="1" dirty="0">
                <a:latin typeface="Courier New" pitchFamily="49" charset="0"/>
                <a:ea typeface="Times New Roman" pitchFamily="18" charset="0"/>
                <a:cs typeface="Courier New" pitchFamily="49" charset="0"/>
              </a:rPr>
              <a:t>  color: white;</a:t>
            </a:r>
            <a:endParaRPr lang="ru-RU" sz="2000" b="1" dirty="0">
              <a:cs typeface="+mn-cs"/>
            </a:endParaRPr>
          </a:p>
          <a:p>
            <a:pPr algn="just">
              <a:defRPr/>
            </a:pPr>
            <a:r>
              <a:rPr lang="en-US" sz="2000" b="1" dirty="0">
                <a:latin typeface="Courier New" pitchFamily="49" charset="0"/>
                <a:ea typeface="Times New Roman" pitchFamily="18" charset="0"/>
                <a:cs typeface="Courier New" pitchFamily="49" charset="0"/>
              </a:rPr>
              <a:t>  background: #0000E0;</a:t>
            </a:r>
            <a:endParaRPr lang="ru-RU" sz="2000" b="1" dirty="0">
              <a:cs typeface="+mn-cs"/>
            </a:endParaRPr>
          </a:p>
          <a:p>
            <a:pPr>
              <a:defRPr/>
            </a:pPr>
            <a:r>
              <a:rPr lang="ru-RU" sz="2000" b="1" dirty="0">
                <a:latin typeface="Courier New" pitchFamily="49" charset="0"/>
                <a:ea typeface="Times New Roman" pitchFamily="18" charset="0"/>
                <a:cs typeface="Courier New" pitchFamily="49" charset="0"/>
              </a:rPr>
              <a:t>}</a:t>
            </a:r>
            <a:endParaRPr lang="ru-RU" sz="2000" b="1" dirty="0">
              <a:cs typeface="+mn-cs"/>
            </a:endParaRPr>
          </a:p>
        </p:txBody>
      </p:sp>
      <p:pic>
        <p:nvPicPr>
          <p:cNvPr id="41990" name="Picture 3">
            <a:extLst>
              <a:ext uri="{FF2B5EF4-FFF2-40B4-BE49-F238E27FC236}">
                <a16:creationId xmlns:a16="http://schemas.microsoft.com/office/drawing/2014/main" id="{0EB5F789-65CC-41B5-9CB0-0AE4D5AB5C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25" t="44186" r="1559" b="8963"/>
          <a:stretch>
            <a:fillRect/>
          </a:stretch>
        </p:blipFill>
        <p:spPr bwMode="auto">
          <a:xfrm>
            <a:off x="407988" y="3186113"/>
            <a:ext cx="3973512"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
        <p:nvSpPr>
          <p:cNvPr id="41991" name="Полилиния 7">
            <a:extLst>
              <a:ext uri="{FF2B5EF4-FFF2-40B4-BE49-F238E27FC236}">
                <a16:creationId xmlns:a16="http://schemas.microsoft.com/office/drawing/2014/main" id="{5401072A-D112-479E-AEFA-423E1AFAD651}"/>
              </a:ext>
            </a:extLst>
          </p:cNvPr>
          <p:cNvSpPr>
            <a:spLocks noChangeArrowheads="1"/>
          </p:cNvSpPr>
          <p:nvPr/>
        </p:nvSpPr>
        <p:spPr bwMode="auto">
          <a:xfrm>
            <a:off x="2797175" y="2706688"/>
            <a:ext cx="2706688" cy="1865312"/>
          </a:xfrm>
          <a:custGeom>
            <a:avLst/>
            <a:gdLst>
              <a:gd name="T0" fmla="*/ 4199345 w 2562131"/>
              <a:gd name="T1" fmla="*/ 0 h 1475715"/>
              <a:gd name="T2" fmla="*/ 1662477 w 2562131"/>
              <a:gd name="T3" fmla="*/ 2730768 h 1475715"/>
              <a:gd name="T4" fmla="*/ 0 w 2562131"/>
              <a:gd name="T5" fmla="*/ 12158893 h 1475715"/>
              <a:gd name="T6" fmla="*/ 0 60000 65536"/>
              <a:gd name="T7" fmla="*/ 0 60000 65536"/>
              <a:gd name="T8" fmla="*/ 0 60000 65536"/>
              <a:gd name="T9" fmla="*/ 0 w 2562131"/>
              <a:gd name="T10" fmla="*/ 0 h 1475715"/>
              <a:gd name="T11" fmla="*/ 2562131 w 2562131"/>
              <a:gd name="T12" fmla="*/ 1475715 h 1475715"/>
            </a:gdLst>
            <a:ahLst/>
            <a:cxnLst>
              <a:cxn ang="T6">
                <a:pos x="T0" y="T1"/>
              </a:cxn>
              <a:cxn ang="T7">
                <a:pos x="T2" y="T3"/>
              </a:cxn>
              <a:cxn ang="T8">
                <a:pos x="T4" y="T5"/>
              </a:cxn>
            </a:cxnLst>
            <a:rect l="T9" t="T10" r="T11" b="T12"/>
            <a:pathLst>
              <a:path w="2562131" h="1475715">
                <a:moveTo>
                  <a:pt x="2562131" y="0"/>
                </a:moveTo>
                <a:cubicBezTo>
                  <a:pt x="2313161" y="139574"/>
                  <a:pt x="1441342" y="85478"/>
                  <a:pt x="1014320" y="331430"/>
                </a:cubicBezTo>
                <a:cubicBezTo>
                  <a:pt x="587298" y="577382"/>
                  <a:pt x="402879" y="1123384"/>
                  <a:pt x="0" y="1475715"/>
                </a:cubicBezTo>
              </a:path>
            </a:pathLst>
          </a:custGeom>
          <a:noFill/>
          <a:ln w="19050" algn="ctr">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41992" name="Прямоугольник 8">
            <a:extLst>
              <a:ext uri="{FF2B5EF4-FFF2-40B4-BE49-F238E27FC236}">
                <a16:creationId xmlns:a16="http://schemas.microsoft.com/office/drawing/2014/main" id="{15A2AD04-9F43-4A94-813C-2E0B4D3C4799}"/>
              </a:ext>
            </a:extLst>
          </p:cNvPr>
          <p:cNvSpPr>
            <a:spLocks noChangeArrowheads="1"/>
          </p:cNvSpPr>
          <p:nvPr/>
        </p:nvSpPr>
        <p:spPr bwMode="auto">
          <a:xfrm>
            <a:off x="3171825" y="2574925"/>
            <a:ext cx="1525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1800">
                <a:solidFill>
                  <a:srgbClr val="000000"/>
                </a:solidFill>
              </a:rPr>
              <a:t>наследуется</a:t>
            </a:r>
            <a:endParaRPr lang="ru-RU" altLang="ru-RU" sz="1800"/>
          </a:p>
        </p:txBody>
      </p:sp>
      <p:sp>
        <p:nvSpPr>
          <p:cNvPr id="10" name="Скругленная прямоугольная выноска 9">
            <a:extLst>
              <a:ext uri="{FF2B5EF4-FFF2-40B4-BE49-F238E27FC236}">
                <a16:creationId xmlns:a16="http://schemas.microsoft.com/office/drawing/2014/main" id="{786274A8-9482-460E-889E-5828AF4CC5EF}"/>
              </a:ext>
            </a:extLst>
          </p:cNvPr>
          <p:cNvSpPr/>
          <p:nvPr/>
        </p:nvSpPr>
        <p:spPr>
          <a:xfrm>
            <a:off x="5580063" y="3697288"/>
            <a:ext cx="2189162" cy="714375"/>
          </a:xfrm>
          <a:prstGeom prst="wedgeRoundRectCallout">
            <a:avLst>
              <a:gd name="adj1" fmla="val -24644"/>
              <a:gd name="adj2" fmla="val -138804"/>
              <a:gd name="adj3" fmla="val 16667"/>
            </a:avLst>
          </a:prstGeom>
          <a:solidFill>
            <a:srgbClr val="FFFF99"/>
          </a:solidFill>
          <a:effectLst>
            <a:outerShdw blurRad="50800" dist="38100" dir="2700000" algn="tl" rotWithShape="0">
              <a:prstClr val="black">
                <a:alpha val="40000"/>
              </a:prstClr>
            </a:outerShdw>
          </a:effectLst>
        </p:spPr>
        <p:txBody>
          <a:bodyPr wrap="none">
            <a:spAutoFit/>
          </a:bodyPr>
          <a:lstStyle/>
          <a:p>
            <a:pPr algn="ctr" eaLnBrk="1" hangingPunct="1">
              <a:defRPr/>
            </a:pPr>
            <a:r>
              <a:rPr lang="ru-RU" dirty="0">
                <a:solidFill>
                  <a:srgbClr val="000000"/>
                </a:solidFill>
                <a:latin typeface="Arial" charset="0"/>
                <a:cs typeface="+mn-cs"/>
              </a:rPr>
              <a:t>не наследуется</a:t>
            </a:r>
          </a:p>
          <a:p>
            <a:pPr algn="ctr" eaLnBrk="1" hangingPunct="1">
              <a:defRPr/>
            </a:pPr>
            <a:r>
              <a:rPr lang="ru-RU" dirty="0">
                <a:solidFill>
                  <a:srgbClr val="000000"/>
                </a:solidFill>
                <a:latin typeface="Arial" charset="0"/>
                <a:cs typeface="+mn-cs"/>
              </a:rPr>
              <a:t>(прозрачный фон)</a:t>
            </a:r>
            <a:endParaRPr lang="ru-RU" dirty="0">
              <a:latin typeface="Arial" charset="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1990"/>
                                        </p:tgtEl>
                                        <p:attrNameLst>
                                          <p:attrName>style.visibility</p:attrName>
                                        </p:attrNameLst>
                                      </p:cBhvr>
                                      <p:to>
                                        <p:strVal val="visible"/>
                                      </p:to>
                                    </p:set>
                                    <p:animEffect transition="in" filter="dissolve">
                                      <p:cBhvr>
                                        <p:cTn id="17" dur="500"/>
                                        <p:tgtEl>
                                          <p:spTgt spid="419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41991"/>
                                        </p:tgtEl>
                                        <p:attrNameLst>
                                          <p:attrName>style.visibility</p:attrName>
                                        </p:attrNameLst>
                                      </p:cBhvr>
                                      <p:to>
                                        <p:strVal val="visible"/>
                                      </p:to>
                                    </p:set>
                                    <p:animEffect transition="in" filter="wipe(right)">
                                      <p:cBhvr>
                                        <p:cTn id="22" dur="500"/>
                                        <p:tgtEl>
                                          <p:spTgt spid="4199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1992"/>
                                        </p:tgtEl>
                                        <p:attrNameLst>
                                          <p:attrName>style.visibility</p:attrName>
                                        </p:attrNameLst>
                                      </p:cBhvr>
                                      <p:to>
                                        <p:strVal val="visible"/>
                                      </p:to>
                                    </p:set>
                                    <p:animEffect transition="in" filter="dissolve">
                                      <p:cBhvr>
                                        <p:cTn id="25" dur="500"/>
                                        <p:tgtEl>
                                          <p:spTgt spid="4199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41992" grpId="0"/>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Заголовок 1">
            <a:extLst>
              <a:ext uri="{FF2B5EF4-FFF2-40B4-BE49-F238E27FC236}">
                <a16:creationId xmlns:a16="http://schemas.microsoft.com/office/drawing/2014/main" id="{495FEBCA-4425-44AC-8907-0B6EF52A4229}"/>
              </a:ext>
            </a:extLst>
          </p:cNvPr>
          <p:cNvSpPr>
            <a:spLocks noGrp="1"/>
          </p:cNvSpPr>
          <p:nvPr>
            <p:ph type="title"/>
          </p:nvPr>
        </p:nvSpPr>
        <p:spPr>
          <a:xfrm>
            <a:off x="311150" y="301625"/>
            <a:ext cx="8375650" cy="471488"/>
          </a:xfrm>
        </p:spPr>
        <p:txBody>
          <a:bodyPr/>
          <a:lstStyle/>
          <a:p>
            <a:r>
              <a:rPr lang="ru-RU" altLang="ru-RU"/>
              <a:t>Стили для элементов: шрифты</a:t>
            </a:r>
          </a:p>
        </p:txBody>
      </p:sp>
      <p:sp>
        <p:nvSpPr>
          <p:cNvPr id="44035" name="Номер слайда 2">
            <a:extLst>
              <a:ext uri="{FF2B5EF4-FFF2-40B4-BE49-F238E27FC236}">
                <a16:creationId xmlns:a16="http://schemas.microsoft.com/office/drawing/2014/main" id="{7C10B225-7F36-48F0-8EEE-5CDB2884B25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A6D07BF-899C-4A10-B207-B4512AD2B06E}" type="slidenum">
              <a:rPr lang="ru-RU" altLang="ru-RU" sz="1400"/>
              <a:pPr>
                <a:spcBef>
                  <a:spcPct val="0"/>
                </a:spcBef>
                <a:buFontTx/>
                <a:buNone/>
              </a:pPr>
              <a:t>38</a:t>
            </a:fld>
            <a:endParaRPr lang="ru-RU" altLang="ru-RU" sz="1400"/>
          </a:p>
        </p:txBody>
      </p:sp>
      <p:sp>
        <p:nvSpPr>
          <p:cNvPr id="5" name="Text Box 1">
            <a:extLst>
              <a:ext uri="{FF2B5EF4-FFF2-40B4-BE49-F238E27FC236}">
                <a16:creationId xmlns:a16="http://schemas.microsoft.com/office/drawing/2014/main" id="{CE48A2CE-2DC6-40B8-8A23-EE44BE8235E3}"/>
              </a:ext>
            </a:extLst>
          </p:cNvPr>
          <p:cNvSpPr txBox="1">
            <a:spLocks noChangeArrowheads="1"/>
          </p:cNvSpPr>
          <p:nvPr/>
        </p:nvSpPr>
        <p:spPr bwMode="auto">
          <a:xfrm>
            <a:off x="496888" y="1949450"/>
            <a:ext cx="7564437" cy="2743200"/>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rIns="0"/>
          <a:lstStyle/>
          <a:p>
            <a:pPr algn="just">
              <a:defRPr/>
            </a:pPr>
            <a:r>
              <a:rPr lang="en-US" sz="2800" b="1" dirty="0">
                <a:latin typeface="Courier New" pitchFamily="49" charset="0"/>
                <a:ea typeface="Times New Roman" pitchFamily="18" charset="0"/>
                <a:cs typeface="Courier New" pitchFamily="49" charset="0"/>
              </a:rPr>
              <a:t>p {</a:t>
            </a:r>
            <a:endParaRPr lang="ru-RU" sz="2800" b="1" dirty="0">
              <a:cs typeface="+mn-cs"/>
            </a:endParaRPr>
          </a:p>
          <a:p>
            <a:pPr algn="just">
              <a:defRPr/>
            </a:pPr>
            <a:r>
              <a:rPr lang="en-US" sz="2800" b="1" dirty="0">
                <a:latin typeface="Courier New" pitchFamily="49" charset="0"/>
                <a:ea typeface="Times New Roman" pitchFamily="18" charset="0"/>
                <a:cs typeface="Courier New" pitchFamily="49" charset="0"/>
              </a:rPr>
              <a:t> font-family: </a:t>
            </a:r>
            <a:r>
              <a:rPr lang="en-US" sz="2800" b="1" dirty="0" err="1">
                <a:latin typeface="Courier New" pitchFamily="49" charset="0"/>
                <a:ea typeface="Times New Roman" pitchFamily="18" charset="0"/>
                <a:cs typeface="Courier New" pitchFamily="49" charset="0"/>
              </a:rPr>
              <a:t>Arial,sans</a:t>
            </a:r>
            <a:r>
              <a:rPr lang="en-US" sz="2800" b="1" dirty="0">
                <a:latin typeface="Courier New" pitchFamily="49" charset="0"/>
                <a:ea typeface="Times New Roman" pitchFamily="18" charset="0"/>
                <a:cs typeface="Courier New" pitchFamily="49" charset="0"/>
              </a:rPr>
              <a:t>-serif;</a:t>
            </a:r>
            <a:endParaRPr lang="ru-RU" sz="2800" b="1" dirty="0">
              <a:cs typeface="+mn-cs"/>
            </a:endParaRPr>
          </a:p>
          <a:p>
            <a:pPr algn="just">
              <a:defRPr/>
            </a:pPr>
            <a:r>
              <a:rPr lang="en-US" sz="2800" b="1" dirty="0">
                <a:latin typeface="Courier New" pitchFamily="49" charset="0"/>
                <a:ea typeface="Times New Roman" pitchFamily="18" charset="0"/>
                <a:cs typeface="Courier New" pitchFamily="49" charset="0"/>
              </a:rPr>
              <a:t> font-size: 20px;</a:t>
            </a:r>
          </a:p>
          <a:p>
            <a:pPr algn="just">
              <a:defRPr/>
            </a:pPr>
            <a:r>
              <a:rPr lang="en-US" sz="2800" b="1" dirty="0">
                <a:latin typeface="Courier New" pitchFamily="49" charset="0"/>
                <a:cs typeface="Courier New" pitchFamily="49" charset="0"/>
              </a:rPr>
              <a:t> font-style: italic;</a:t>
            </a:r>
          </a:p>
          <a:p>
            <a:pPr algn="just">
              <a:defRPr/>
            </a:pPr>
            <a:r>
              <a:rPr lang="en-US" sz="2800" b="1" dirty="0">
                <a:latin typeface="Courier New" pitchFamily="49" charset="0"/>
                <a:cs typeface="Courier New" pitchFamily="49" charset="0"/>
              </a:rPr>
              <a:t> font-weight: bold;</a:t>
            </a:r>
            <a:endParaRPr lang="ru-RU" sz="2800" b="1" dirty="0">
              <a:cs typeface="+mn-cs"/>
            </a:endParaRPr>
          </a:p>
          <a:p>
            <a:pPr>
              <a:defRPr/>
            </a:pPr>
            <a:r>
              <a:rPr lang="ru-RU" sz="2800" b="1" dirty="0">
                <a:latin typeface="Courier New" pitchFamily="49" charset="0"/>
                <a:ea typeface="Times New Roman" pitchFamily="18" charset="0"/>
                <a:cs typeface="Courier New" pitchFamily="49" charset="0"/>
              </a:rPr>
              <a:t>}</a:t>
            </a:r>
            <a:endParaRPr lang="ru-RU" sz="2800" b="1" dirty="0">
              <a:cs typeface="+mn-cs"/>
            </a:endParaRPr>
          </a:p>
        </p:txBody>
      </p:sp>
      <p:sp>
        <p:nvSpPr>
          <p:cNvPr id="6" name="Скругленная прямоугольная выноска 5">
            <a:extLst>
              <a:ext uri="{FF2B5EF4-FFF2-40B4-BE49-F238E27FC236}">
                <a16:creationId xmlns:a16="http://schemas.microsoft.com/office/drawing/2014/main" id="{CA8A847C-56E4-4097-BCA9-7656B4D2B46F}"/>
              </a:ext>
            </a:extLst>
          </p:cNvPr>
          <p:cNvSpPr/>
          <p:nvPr/>
        </p:nvSpPr>
        <p:spPr bwMode="auto">
          <a:xfrm>
            <a:off x="457200" y="895350"/>
            <a:ext cx="1381125" cy="784225"/>
          </a:xfrm>
          <a:prstGeom prst="wedgeRoundRectCallout">
            <a:avLst>
              <a:gd name="adj1" fmla="val -25956"/>
              <a:gd name="adj2" fmla="val 104769"/>
              <a:gd name="adj3" fmla="val 16667"/>
            </a:avLst>
          </a:prstGeom>
          <a:solidFill>
            <a:srgbClr val="E6E6FF"/>
          </a:solidFill>
          <a:effectLst>
            <a:outerShdw blurRad="50800" dist="38100" dir="2700000" algn="tl" rotWithShape="0">
              <a:prstClr val="black">
                <a:alpha val="40000"/>
              </a:prstClr>
            </a:outerShdw>
          </a:effectLst>
        </p:spPr>
        <p:txBody>
          <a:bodyPr>
            <a:spAutoFit/>
          </a:bodyPr>
          <a:lstStyle/>
          <a:p>
            <a:pPr algn="ctr" eaLnBrk="1" hangingPunct="1">
              <a:defRPr/>
            </a:pPr>
            <a:r>
              <a:rPr lang="ru-RU" sz="2000" dirty="0">
                <a:solidFill>
                  <a:srgbClr val="000000"/>
                </a:solidFill>
                <a:latin typeface="Arial" charset="0"/>
                <a:cs typeface="+mn-cs"/>
              </a:rPr>
              <a:t>для всех абзацев</a:t>
            </a:r>
          </a:p>
        </p:txBody>
      </p:sp>
      <p:sp>
        <p:nvSpPr>
          <p:cNvPr id="7" name="Скругленная прямоугольная выноска 6">
            <a:extLst>
              <a:ext uri="{FF2B5EF4-FFF2-40B4-BE49-F238E27FC236}">
                <a16:creationId xmlns:a16="http://schemas.microsoft.com/office/drawing/2014/main" id="{2F40F675-65D7-48E4-BEEE-26B8EF61D53C}"/>
              </a:ext>
            </a:extLst>
          </p:cNvPr>
          <p:cNvSpPr/>
          <p:nvPr/>
        </p:nvSpPr>
        <p:spPr bwMode="auto">
          <a:xfrm>
            <a:off x="1997075" y="1343025"/>
            <a:ext cx="1770063" cy="784225"/>
          </a:xfrm>
          <a:prstGeom prst="wedgeRoundRectCallout">
            <a:avLst>
              <a:gd name="adj1" fmla="val -25956"/>
              <a:gd name="adj2" fmla="val 104769"/>
              <a:gd name="adj3" fmla="val 16667"/>
            </a:avLst>
          </a:prstGeom>
          <a:solidFill>
            <a:srgbClr val="E6E6FF"/>
          </a:solidFill>
          <a:effectLst>
            <a:outerShdw blurRad="50800" dist="38100" dir="2700000" algn="tl" rotWithShape="0">
              <a:prstClr val="black">
                <a:alpha val="40000"/>
              </a:prstClr>
            </a:outerShdw>
          </a:effectLst>
        </p:spPr>
        <p:txBody>
          <a:bodyPr>
            <a:spAutoFit/>
          </a:bodyPr>
          <a:lstStyle/>
          <a:p>
            <a:pPr algn="ctr" eaLnBrk="1" hangingPunct="1">
              <a:defRPr/>
            </a:pPr>
            <a:r>
              <a:rPr lang="ru-RU" sz="2000" dirty="0">
                <a:solidFill>
                  <a:srgbClr val="000000"/>
                </a:solidFill>
                <a:latin typeface="Arial" charset="0"/>
                <a:cs typeface="+mn-cs"/>
              </a:rPr>
              <a:t>семейство шрифтов</a:t>
            </a:r>
          </a:p>
        </p:txBody>
      </p:sp>
      <p:sp>
        <p:nvSpPr>
          <p:cNvPr id="8" name="Скругленная прямоугольная выноска 7">
            <a:extLst>
              <a:ext uri="{FF2B5EF4-FFF2-40B4-BE49-F238E27FC236}">
                <a16:creationId xmlns:a16="http://schemas.microsoft.com/office/drawing/2014/main" id="{FCDEEC37-3CB6-4680-8F7F-05812321A6AA}"/>
              </a:ext>
            </a:extLst>
          </p:cNvPr>
          <p:cNvSpPr/>
          <p:nvPr/>
        </p:nvSpPr>
        <p:spPr bwMode="auto">
          <a:xfrm>
            <a:off x="4999038" y="965200"/>
            <a:ext cx="3916362" cy="1123950"/>
          </a:xfrm>
          <a:prstGeom prst="wedgeRoundRectCallout">
            <a:avLst>
              <a:gd name="adj1" fmla="val -50068"/>
              <a:gd name="adj2" fmla="val 89188"/>
              <a:gd name="adj3" fmla="val 16667"/>
            </a:avLst>
          </a:prstGeom>
          <a:solidFill>
            <a:srgbClr val="E6E6FF"/>
          </a:solidFill>
          <a:effectLst>
            <a:outerShdw blurRad="50800" dist="38100" dir="2700000" algn="tl" rotWithShape="0">
              <a:prstClr val="black">
                <a:alpha val="40000"/>
              </a:prstClr>
            </a:outerShdw>
          </a:effectLst>
        </p:spPr>
        <p:txBody>
          <a:bodyPr>
            <a:spAutoFit/>
          </a:bodyPr>
          <a:lstStyle/>
          <a:p>
            <a:pPr eaLnBrk="1" hangingPunct="1">
              <a:defRPr/>
            </a:pPr>
            <a:r>
              <a:rPr lang="en-US" sz="2000" b="1" dirty="0">
                <a:solidFill>
                  <a:srgbClr val="333399"/>
                </a:solidFill>
                <a:latin typeface="Courier New" pitchFamily="49" charset="0"/>
                <a:cs typeface="Courier New" pitchFamily="49" charset="0"/>
              </a:rPr>
              <a:t>serif</a:t>
            </a:r>
            <a:r>
              <a:rPr lang="en-US" sz="2000" dirty="0">
                <a:solidFill>
                  <a:srgbClr val="000000"/>
                </a:solidFill>
                <a:latin typeface="Courier New" pitchFamily="49" charset="0"/>
                <a:cs typeface="Courier New" pitchFamily="49" charset="0"/>
              </a:rPr>
              <a:t> </a:t>
            </a:r>
            <a:r>
              <a:rPr lang="en-US" sz="2000" dirty="0">
                <a:solidFill>
                  <a:srgbClr val="000000"/>
                </a:solidFill>
                <a:latin typeface="Arial" charset="0"/>
                <a:cs typeface="+mn-cs"/>
              </a:rPr>
              <a:t>– </a:t>
            </a:r>
            <a:r>
              <a:rPr lang="ru-RU" sz="2000" dirty="0">
                <a:solidFill>
                  <a:srgbClr val="000000"/>
                </a:solidFill>
                <a:latin typeface="Arial" charset="0"/>
                <a:cs typeface="+mn-cs"/>
              </a:rPr>
              <a:t>с засечками</a:t>
            </a:r>
          </a:p>
          <a:p>
            <a:pPr eaLnBrk="1" hangingPunct="1">
              <a:defRPr/>
            </a:pPr>
            <a:r>
              <a:rPr lang="en-US" sz="2000" b="1" dirty="0">
                <a:solidFill>
                  <a:srgbClr val="333399"/>
                </a:solidFill>
                <a:latin typeface="Courier New" pitchFamily="49" charset="0"/>
                <a:cs typeface="Courier New" pitchFamily="49" charset="0"/>
              </a:rPr>
              <a:t>sans-serif</a:t>
            </a:r>
            <a:r>
              <a:rPr lang="en-US" sz="2000" dirty="0">
                <a:solidFill>
                  <a:srgbClr val="000000"/>
                </a:solidFill>
                <a:latin typeface="Arial" charset="0"/>
                <a:cs typeface="+mn-cs"/>
              </a:rPr>
              <a:t> – </a:t>
            </a:r>
            <a:r>
              <a:rPr lang="ru-RU" sz="2000" dirty="0">
                <a:solidFill>
                  <a:srgbClr val="000000"/>
                </a:solidFill>
                <a:latin typeface="Arial" charset="0"/>
                <a:cs typeface="+mn-cs"/>
              </a:rPr>
              <a:t>без засечек</a:t>
            </a:r>
          </a:p>
          <a:p>
            <a:pPr eaLnBrk="1" hangingPunct="1">
              <a:defRPr/>
            </a:pPr>
            <a:r>
              <a:rPr lang="en-US" sz="2000" b="1" dirty="0" err="1">
                <a:solidFill>
                  <a:srgbClr val="333399"/>
                </a:solidFill>
                <a:latin typeface="Courier New" pitchFamily="49" charset="0"/>
                <a:cs typeface="Courier New" pitchFamily="49" charset="0"/>
              </a:rPr>
              <a:t>monospace</a:t>
            </a:r>
            <a:r>
              <a:rPr lang="en-US" sz="2000" dirty="0">
                <a:solidFill>
                  <a:srgbClr val="000000"/>
                </a:solidFill>
                <a:latin typeface="Arial" charset="0"/>
                <a:cs typeface="+mn-cs"/>
              </a:rPr>
              <a:t> – </a:t>
            </a:r>
            <a:r>
              <a:rPr lang="ru-RU" sz="2000" dirty="0" err="1">
                <a:solidFill>
                  <a:srgbClr val="000000"/>
                </a:solidFill>
                <a:latin typeface="Arial" charset="0"/>
                <a:cs typeface="+mn-cs"/>
              </a:rPr>
              <a:t>моноширинный</a:t>
            </a:r>
            <a:endParaRPr lang="ru-RU" sz="2000" dirty="0">
              <a:solidFill>
                <a:srgbClr val="000000"/>
              </a:solidFill>
              <a:latin typeface="Arial" charset="0"/>
              <a:cs typeface="+mn-cs"/>
            </a:endParaRPr>
          </a:p>
        </p:txBody>
      </p:sp>
      <p:sp>
        <p:nvSpPr>
          <p:cNvPr id="9" name="Скругленная прямоугольная выноска 8">
            <a:extLst>
              <a:ext uri="{FF2B5EF4-FFF2-40B4-BE49-F238E27FC236}">
                <a16:creationId xmlns:a16="http://schemas.microsoft.com/office/drawing/2014/main" id="{F3AF5E74-7EAB-4596-B4F7-E1482E436861}"/>
              </a:ext>
            </a:extLst>
          </p:cNvPr>
          <p:cNvSpPr/>
          <p:nvPr/>
        </p:nvSpPr>
        <p:spPr bwMode="auto">
          <a:xfrm>
            <a:off x="5635625" y="2844800"/>
            <a:ext cx="2663825" cy="441325"/>
          </a:xfrm>
          <a:prstGeom prst="wedgeRoundRectCallout">
            <a:avLst>
              <a:gd name="adj1" fmla="val -103631"/>
              <a:gd name="adj2" fmla="val 10469"/>
              <a:gd name="adj3" fmla="val 16667"/>
            </a:avLst>
          </a:prstGeom>
          <a:solidFill>
            <a:srgbClr val="E6E6FF"/>
          </a:solidFill>
          <a:effectLst>
            <a:outerShdw blurRad="50800" dist="38100" dir="2700000" algn="tl" rotWithShape="0">
              <a:prstClr val="black">
                <a:alpha val="40000"/>
              </a:prstClr>
            </a:outerShdw>
          </a:effectLst>
        </p:spPr>
        <p:txBody>
          <a:bodyPr>
            <a:spAutoFit/>
          </a:bodyPr>
          <a:lstStyle/>
          <a:p>
            <a:pPr algn="ctr" eaLnBrk="1" hangingPunct="1">
              <a:defRPr/>
            </a:pPr>
            <a:r>
              <a:rPr lang="ru-RU" sz="2000" dirty="0">
                <a:solidFill>
                  <a:srgbClr val="000000"/>
                </a:solidFill>
                <a:latin typeface="Arial" charset="0"/>
                <a:cs typeface="+mn-cs"/>
              </a:rPr>
              <a:t>размер в пикселях</a:t>
            </a:r>
          </a:p>
        </p:txBody>
      </p:sp>
      <p:sp>
        <p:nvSpPr>
          <p:cNvPr id="10" name="Скругленная прямоугольная выноска 9">
            <a:extLst>
              <a:ext uri="{FF2B5EF4-FFF2-40B4-BE49-F238E27FC236}">
                <a16:creationId xmlns:a16="http://schemas.microsoft.com/office/drawing/2014/main" id="{72450B8E-F592-44A7-8444-39321EE2DD4E}"/>
              </a:ext>
            </a:extLst>
          </p:cNvPr>
          <p:cNvSpPr/>
          <p:nvPr/>
        </p:nvSpPr>
        <p:spPr bwMode="auto">
          <a:xfrm>
            <a:off x="5635625" y="3370263"/>
            <a:ext cx="2663825" cy="784225"/>
          </a:xfrm>
          <a:prstGeom prst="wedgeRoundRectCallout">
            <a:avLst>
              <a:gd name="adj1" fmla="val -82362"/>
              <a:gd name="adj2" fmla="val -31410"/>
              <a:gd name="adj3" fmla="val 16667"/>
            </a:avLst>
          </a:prstGeom>
          <a:solidFill>
            <a:srgbClr val="E6E6FF"/>
          </a:solidFill>
          <a:effectLst>
            <a:outerShdw blurRad="50800" dist="38100" dir="2700000" algn="tl" rotWithShape="0">
              <a:prstClr val="black">
                <a:alpha val="40000"/>
              </a:prstClr>
            </a:outerShdw>
          </a:effectLst>
        </p:spPr>
        <p:txBody>
          <a:bodyPr>
            <a:spAutoFit/>
          </a:bodyPr>
          <a:lstStyle/>
          <a:p>
            <a:pPr eaLnBrk="1" hangingPunct="1">
              <a:defRPr/>
            </a:pPr>
            <a:r>
              <a:rPr lang="en-US" sz="2000" b="1" dirty="0">
                <a:solidFill>
                  <a:srgbClr val="333399"/>
                </a:solidFill>
                <a:latin typeface="Courier New" pitchFamily="49" charset="0"/>
                <a:cs typeface="Courier New" pitchFamily="49" charset="0"/>
              </a:rPr>
              <a:t>normal</a:t>
            </a:r>
            <a:r>
              <a:rPr lang="en-US" sz="2000" dirty="0">
                <a:solidFill>
                  <a:srgbClr val="000000"/>
                </a:solidFill>
                <a:latin typeface="Arial" charset="0"/>
                <a:cs typeface="+mn-cs"/>
              </a:rPr>
              <a:t> – </a:t>
            </a:r>
            <a:r>
              <a:rPr lang="ru-RU" sz="2000" dirty="0">
                <a:solidFill>
                  <a:srgbClr val="000000"/>
                </a:solidFill>
                <a:latin typeface="Arial" charset="0"/>
                <a:cs typeface="+mn-cs"/>
              </a:rPr>
              <a:t>обычный </a:t>
            </a:r>
          </a:p>
          <a:p>
            <a:pPr eaLnBrk="1" hangingPunct="1">
              <a:defRPr/>
            </a:pPr>
            <a:r>
              <a:rPr lang="en-US" sz="2000" b="1" dirty="0">
                <a:solidFill>
                  <a:srgbClr val="333399"/>
                </a:solidFill>
                <a:latin typeface="Courier New" pitchFamily="49" charset="0"/>
                <a:cs typeface="Courier New" pitchFamily="49" charset="0"/>
              </a:rPr>
              <a:t>italic</a:t>
            </a:r>
            <a:r>
              <a:rPr lang="en-US" sz="2000" dirty="0">
                <a:solidFill>
                  <a:srgbClr val="000000"/>
                </a:solidFill>
                <a:latin typeface="Arial" charset="0"/>
                <a:cs typeface="+mn-cs"/>
              </a:rPr>
              <a:t> - </a:t>
            </a:r>
            <a:r>
              <a:rPr lang="ru-RU" sz="2000" dirty="0">
                <a:solidFill>
                  <a:srgbClr val="000000"/>
                </a:solidFill>
                <a:latin typeface="Arial" charset="0"/>
                <a:cs typeface="+mn-cs"/>
              </a:rPr>
              <a:t>курсив</a:t>
            </a:r>
          </a:p>
        </p:txBody>
      </p:sp>
      <p:sp>
        <p:nvSpPr>
          <p:cNvPr id="11" name="Скругленная прямоугольная выноска 10">
            <a:extLst>
              <a:ext uri="{FF2B5EF4-FFF2-40B4-BE49-F238E27FC236}">
                <a16:creationId xmlns:a16="http://schemas.microsoft.com/office/drawing/2014/main" id="{B051D54F-E4C0-406F-B4B9-E2A1CE0EE274}"/>
              </a:ext>
            </a:extLst>
          </p:cNvPr>
          <p:cNvSpPr/>
          <p:nvPr/>
        </p:nvSpPr>
        <p:spPr bwMode="auto">
          <a:xfrm>
            <a:off x="3946525" y="4552950"/>
            <a:ext cx="2662238" cy="784225"/>
          </a:xfrm>
          <a:prstGeom prst="wedgeRoundRectCallout">
            <a:avLst>
              <a:gd name="adj1" fmla="val -58108"/>
              <a:gd name="adj2" fmla="val -110091"/>
              <a:gd name="adj3" fmla="val 16667"/>
            </a:avLst>
          </a:prstGeom>
          <a:solidFill>
            <a:srgbClr val="E6E6FF"/>
          </a:solidFill>
          <a:effectLst>
            <a:outerShdw blurRad="50800" dist="38100" dir="2700000" algn="tl" rotWithShape="0">
              <a:prstClr val="black">
                <a:alpha val="40000"/>
              </a:prstClr>
            </a:outerShdw>
          </a:effectLst>
        </p:spPr>
        <p:txBody>
          <a:bodyPr>
            <a:spAutoFit/>
          </a:bodyPr>
          <a:lstStyle/>
          <a:p>
            <a:pPr eaLnBrk="1" hangingPunct="1">
              <a:defRPr/>
            </a:pPr>
            <a:r>
              <a:rPr lang="en-US" sz="2000" b="1" dirty="0">
                <a:solidFill>
                  <a:srgbClr val="333399"/>
                </a:solidFill>
                <a:latin typeface="Courier New" pitchFamily="49" charset="0"/>
                <a:cs typeface="Courier New" pitchFamily="49" charset="0"/>
              </a:rPr>
              <a:t>normal</a:t>
            </a:r>
            <a:r>
              <a:rPr lang="en-US" sz="2000" dirty="0">
                <a:solidFill>
                  <a:srgbClr val="000000"/>
                </a:solidFill>
                <a:latin typeface="Arial" charset="0"/>
                <a:cs typeface="+mn-cs"/>
              </a:rPr>
              <a:t> – </a:t>
            </a:r>
            <a:r>
              <a:rPr lang="ru-RU" sz="2000" dirty="0">
                <a:solidFill>
                  <a:srgbClr val="000000"/>
                </a:solidFill>
                <a:latin typeface="Arial" charset="0"/>
                <a:cs typeface="+mn-cs"/>
              </a:rPr>
              <a:t>обычный </a:t>
            </a:r>
          </a:p>
          <a:p>
            <a:pPr eaLnBrk="1" hangingPunct="1">
              <a:defRPr/>
            </a:pPr>
            <a:r>
              <a:rPr lang="en-US" sz="2000" b="1" dirty="0">
                <a:solidFill>
                  <a:srgbClr val="333399"/>
                </a:solidFill>
                <a:latin typeface="Courier New" pitchFamily="49" charset="0"/>
                <a:cs typeface="Courier New" pitchFamily="49" charset="0"/>
              </a:rPr>
              <a:t>bold</a:t>
            </a:r>
            <a:r>
              <a:rPr lang="ru-RU" sz="2000" b="1" dirty="0">
                <a:solidFill>
                  <a:srgbClr val="000000"/>
                </a:solidFill>
                <a:latin typeface="Arial" charset="0"/>
                <a:cs typeface="+mn-cs"/>
              </a:rPr>
              <a:t> </a:t>
            </a:r>
            <a:r>
              <a:rPr lang="en-US" sz="2000" dirty="0">
                <a:solidFill>
                  <a:srgbClr val="000000"/>
                </a:solidFill>
                <a:latin typeface="Arial" charset="0"/>
                <a:cs typeface="+mn-cs"/>
              </a:rPr>
              <a:t>-</a:t>
            </a:r>
            <a:r>
              <a:rPr lang="ru-RU" sz="2000" dirty="0">
                <a:solidFill>
                  <a:srgbClr val="000000"/>
                </a:solidFill>
                <a:latin typeface="Arial" charset="0"/>
                <a:cs typeface="+mn-cs"/>
              </a:rPr>
              <a:t> жирный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dissolve">
                                      <p:cBhvr>
                                        <p:cTn id="7" dur="500"/>
                                        <p:tgtEl>
                                          <p:spTgt spid="5">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dissolve">
                                      <p:cBhvr>
                                        <p:cTn id="10" dur="500"/>
                                        <p:tgtEl>
                                          <p:spTgt spid="5">
                                            <p:txEl>
                                              <p:pRg st="0" end="0"/>
                                            </p:txEl>
                                          </p:spTgt>
                                        </p:tgtEl>
                                      </p:cBhvr>
                                    </p:animEffect>
                                  </p:childTnLst>
                                </p:cTn>
                              </p:par>
                            </p:childTnLst>
                          </p:cTn>
                        </p:par>
                        <p:par>
                          <p:cTn id="11" fill="hold" nodeType="afterGroup">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5">
                                            <p:txEl>
                                              <p:pRg st="5" end="5"/>
                                            </p:txEl>
                                          </p:spTgt>
                                        </p:tgtEl>
                                        <p:attrNameLst>
                                          <p:attrName>style.visibility</p:attrName>
                                        </p:attrNameLst>
                                      </p:cBhvr>
                                      <p:to>
                                        <p:strVal val="visible"/>
                                      </p:to>
                                    </p:set>
                                    <p:animEffect transition="in" filter="dissolve">
                                      <p:cBhvr>
                                        <p:cTn id="14" dur="500"/>
                                        <p:tgtEl>
                                          <p:spTgt spid="5">
                                            <p:txEl>
                                              <p:pRg st="5" end="5"/>
                                            </p:txEl>
                                          </p:spTgt>
                                        </p:tgtEl>
                                      </p:cBhvr>
                                    </p:animEffect>
                                  </p:childTnLst>
                                </p:cTn>
                              </p:par>
                            </p:childTnLst>
                          </p:cTn>
                        </p:par>
                        <p:par>
                          <p:cTn id="15" fill="hold" nodeType="afterGroup">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Effect transition="in" filter="dissolve">
                                      <p:cBhvr>
                                        <p:cTn id="23" dur="500"/>
                                        <p:tgtEl>
                                          <p:spTgt spid="5">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dissolve">
                                      <p:cBhvr>
                                        <p:cTn id="28" dur="500"/>
                                        <p:tgtEl>
                                          <p:spTgt spid="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dissolve">
                                      <p:cBhvr>
                                        <p:cTn id="33" dur="500"/>
                                        <p:tgtEl>
                                          <p:spTgt spid="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5">
                                            <p:txEl>
                                              <p:pRg st="2" end="2"/>
                                            </p:txEl>
                                          </p:spTgt>
                                        </p:tgtEl>
                                        <p:attrNameLst>
                                          <p:attrName>style.visibility</p:attrName>
                                        </p:attrNameLst>
                                      </p:cBhvr>
                                      <p:to>
                                        <p:strVal val="visible"/>
                                      </p:to>
                                    </p:set>
                                    <p:animEffect transition="in" filter="dissolve">
                                      <p:cBhvr>
                                        <p:cTn id="38" dur="500"/>
                                        <p:tgtEl>
                                          <p:spTgt spid="5">
                                            <p:txEl>
                                              <p:pRg st="2" end="2"/>
                                            </p:txEl>
                                          </p:spTgt>
                                        </p:tgtEl>
                                      </p:cBhvr>
                                    </p:animEffect>
                                  </p:childTnLst>
                                </p:cTn>
                              </p:par>
                            </p:childTnLst>
                          </p:cTn>
                        </p:par>
                        <p:par>
                          <p:cTn id="39" fill="hold" nodeType="afterGroup">
                            <p:stCondLst>
                              <p:cond delay="500"/>
                            </p:stCondLst>
                            <p:childTnLst>
                              <p:par>
                                <p:cTn id="40" presetID="9"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dissolve">
                                      <p:cBhvr>
                                        <p:cTn id="42" dur="500"/>
                                        <p:tgtEl>
                                          <p:spTgt spid="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
                                            <p:txEl>
                                              <p:pRg st="3" end="3"/>
                                            </p:txEl>
                                          </p:spTgt>
                                        </p:tgtEl>
                                        <p:attrNameLst>
                                          <p:attrName>style.visibility</p:attrName>
                                        </p:attrNameLst>
                                      </p:cBhvr>
                                      <p:to>
                                        <p:strVal val="visible"/>
                                      </p:to>
                                    </p:set>
                                    <p:animEffect transition="in" filter="dissolve">
                                      <p:cBhvr>
                                        <p:cTn id="47" dur="500"/>
                                        <p:tgtEl>
                                          <p:spTgt spid="5">
                                            <p:txEl>
                                              <p:pRg st="3" end="3"/>
                                            </p:txEl>
                                          </p:spTgt>
                                        </p:tgtEl>
                                      </p:cBhvr>
                                    </p:animEffect>
                                  </p:childTnLst>
                                </p:cTn>
                              </p:par>
                            </p:childTnLst>
                          </p:cTn>
                        </p:par>
                        <p:par>
                          <p:cTn id="48" fill="hold" nodeType="afterGroup">
                            <p:stCondLst>
                              <p:cond delay="500"/>
                            </p:stCondLst>
                            <p:childTnLst>
                              <p:par>
                                <p:cTn id="49" presetID="9" presetClass="entr" presetSubtype="0"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dissolve">
                                      <p:cBhvr>
                                        <p:cTn id="51" dur="500"/>
                                        <p:tgtEl>
                                          <p:spTgt spid="1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5">
                                            <p:txEl>
                                              <p:pRg st="4" end="4"/>
                                            </p:txEl>
                                          </p:spTgt>
                                        </p:tgtEl>
                                        <p:attrNameLst>
                                          <p:attrName>style.visibility</p:attrName>
                                        </p:attrNameLst>
                                      </p:cBhvr>
                                      <p:to>
                                        <p:strVal val="visible"/>
                                      </p:to>
                                    </p:set>
                                    <p:animEffect transition="in" filter="dissolve">
                                      <p:cBhvr>
                                        <p:cTn id="56" dur="500"/>
                                        <p:tgtEl>
                                          <p:spTgt spid="5">
                                            <p:txEl>
                                              <p:pRg st="4" end="4"/>
                                            </p:txEl>
                                          </p:spTgt>
                                        </p:tgtEl>
                                      </p:cBhvr>
                                    </p:animEffect>
                                  </p:childTnLst>
                                </p:cTn>
                              </p:par>
                            </p:childTnLst>
                          </p:cTn>
                        </p:par>
                        <p:par>
                          <p:cTn id="57" fill="hold" nodeType="afterGroup">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dissolve">
                                      <p:cBhvr>
                                        <p:cTn id="6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animBg="1"/>
      <p:bldP spid="7" grpId="0" animBg="1"/>
      <p:bldP spid="8" grpId="0" animBg="1"/>
      <p:bldP spid="9" grpId="0" animBg="1"/>
      <p:bldP spid="10" grpId="0" animBg="1"/>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Заголовок 1">
            <a:extLst>
              <a:ext uri="{FF2B5EF4-FFF2-40B4-BE49-F238E27FC236}">
                <a16:creationId xmlns:a16="http://schemas.microsoft.com/office/drawing/2014/main" id="{0EB7E12D-8A26-4C0A-9A50-2AC99080E2F2}"/>
              </a:ext>
            </a:extLst>
          </p:cNvPr>
          <p:cNvSpPr>
            <a:spLocks noGrp="1"/>
          </p:cNvSpPr>
          <p:nvPr>
            <p:ph type="title"/>
          </p:nvPr>
        </p:nvSpPr>
        <p:spPr>
          <a:xfrm>
            <a:off x="311150" y="301625"/>
            <a:ext cx="8375650" cy="471488"/>
          </a:xfrm>
        </p:spPr>
        <p:txBody>
          <a:bodyPr/>
          <a:lstStyle/>
          <a:p>
            <a:r>
              <a:rPr lang="ru-RU" altLang="ru-RU"/>
              <a:t>Стили: размеры, выравнивание</a:t>
            </a:r>
          </a:p>
        </p:txBody>
      </p:sp>
      <p:sp>
        <p:nvSpPr>
          <p:cNvPr id="45059" name="Номер слайда 2">
            <a:extLst>
              <a:ext uri="{FF2B5EF4-FFF2-40B4-BE49-F238E27FC236}">
                <a16:creationId xmlns:a16="http://schemas.microsoft.com/office/drawing/2014/main" id="{21FB53DF-8A5E-4D81-9E12-85776353D35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9965D22-6AF8-4E6D-BE5A-2FA2443A385F}" type="slidenum">
              <a:rPr lang="ru-RU" altLang="ru-RU" sz="1400"/>
              <a:pPr>
                <a:spcBef>
                  <a:spcPct val="0"/>
                </a:spcBef>
                <a:buFontTx/>
                <a:buNone/>
              </a:pPr>
              <a:t>39</a:t>
            </a:fld>
            <a:endParaRPr lang="ru-RU" altLang="ru-RU" sz="1400"/>
          </a:p>
        </p:txBody>
      </p:sp>
      <p:sp>
        <p:nvSpPr>
          <p:cNvPr id="5" name="Text Box 1">
            <a:extLst>
              <a:ext uri="{FF2B5EF4-FFF2-40B4-BE49-F238E27FC236}">
                <a16:creationId xmlns:a16="http://schemas.microsoft.com/office/drawing/2014/main" id="{FD14BE4C-4BE5-40EA-873C-FC20A3E0626E}"/>
              </a:ext>
            </a:extLst>
          </p:cNvPr>
          <p:cNvSpPr txBox="1">
            <a:spLocks noChangeArrowheads="1"/>
          </p:cNvSpPr>
          <p:nvPr/>
        </p:nvSpPr>
        <p:spPr bwMode="auto">
          <a:xfrm>
            <a:off x="2736850" y="992188"/>
            <a:ext cx="5838825" cy="3067050"/>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rIns="0"/>
          <a:lstStyle/>
          <a:p>
            <a:pPr algn="just">
              <a:defRPr/>
            </a:pPr>
            <a:r>
              <a:rPr lang="en-US" sz="2800" b="1" dirty="0">
                <a:latin typeface="Courier New" pitchFamily="49" charset="0"/>
                <a:ea typeface="Times New Roman" pitchFamily="18" charset="0"/>
                <a:cs typeface="Courier New" pitchFamily="49" charset="0"/>
              </a:rPr>
              <a:t>p {</a:t>
            </a:r>
            <a:endParaRPr lang="ru-RU" sz="2800" b="1" dirty="0">
              <a:cs typeface="+mn-cs"/>
            </a:endParaRPr>
          </a:p>
          <a:p>
            <a:pPr algn="just">
              <a:defRPr/>
            </a:pPr>
            <a:r>
              <a:rPr lang="en-US" sz="2800" b="1" dirty="0">
                <a:latin typeface="Courier New" pitchFamily="49" charset="0"/>
                <a:ea typeface="Times New Roman" pitchFamily="18" charset="0"/>
                <a:cs typeface="Courier New" pitchFamily="49" charset="0"/>
              </a:rPr>
              <a:t> </a:t>
            </a:r>
            <a:r>
              <a:rPr lang="en-US" sz="2800" b="1" dirty="0">
                <a:latin typeface="Courier New" pitchFamily="49" charset="0"/>
                <a:cs typeface="Courier New" pitchFamily="49" charset="0"/>
              </a:rPr>
              <a:t>background: #E6E6FF;</a:t>
            </a:r>
          </a:p>
          <a:p>
            <a:pPr algn="just">
              <a:defRPr/>
            </a:pPr>
            <a:r>
              <a:rPr lang="en-US" sz="2800" b="1" dirty="0">
                <a:latin typeface="Courier New" pitchFamily="49" charset="0"/>
                <a:ea typeface="Times New Roman" pitchFamily="18" charset="0"/>
                <a:cs typeface="Courier New" pitchFamily="49" charset="0"/>
              </a:rPr>
              <a:t> width: 80%;</a:t>
            </a:r>
            <a:endParaRPr lang="ru-RU" sz="2800" b="1" dirty="0">
              <a:cs typeface="+mn-cs"/>
            </a:endParaRPr>
          </a:p>
          <a:p>
            <a:pPr algn="just">
              <a:defRPr/>
            </a:pPr>
            <a:r>
              <a:rPr lang="en-US" sz="2800" b="1" dirty="0">
                <a:latin typeface="Courier New" pitchFamily="49" charset="0"/>
                <a:cs typeface="Courier New" pitchFamily="49" charset="0"/>
              </a:rPr>
              <a:t> height: 100px;</a:t>
            </a:r>
            <a:endParaRPr lang="ru-RU" sz="2800" b="1" dirty="0">
              <a:latin typeface="Courier New" pitchFamily="49" charset="0"/>
              <a:cs typeface="Courier New" pitchFamily="49" charset="0"/>
            </a:endParaRPr>
          </a:p>
          <a:p>
            <a:pPr algn="just">
              <a:defRPr/>
            </a:pPr>
            <a:r>
              <a:rPr lang="ru-RU" sz="2800" b="1" dirty="0">
                <a:latin typeface="Courier New" pitchFamily="49" charset="0"/>
                <a:cs typeface="Courier New" pitchFamily="49" charset="0"/>
              </a:rPr>
              <a:t> </a:t>
            </a:r>
            <a:r>
              <a:rPr lang="en-US" sz="2800" b="1" dirty="0">
                <a:latin typeface="Courier New" pitchFamily="49" charset="0"/>
                <a:cs typeface="Courier New" pitchFamily="49" charset="0"/>
              </a:rPr>
              <a:t>text-align: left;</a:t>
            </a:r>
          </a:p>
          <a:p>
            <a:pPr algn="just">
              <a:defRPr/>
            </a:pPr>
            <a:r>
              <a:rPr lang="en-US" sz="2800" b="1" dirty="0">
                <a:latin typeface="Courier New" pitchFamily="49" charset="0"/>
                <a:cs typeface="Courier New" pitchFamily="49" charset="0"/>
              </a:rPr>
              <a:t> text-indent: 20px; </a:t>
            </a:r>
            <a:endParaRPr lang="ru-RU" sz="2800" b="1" dirty="0">
              <a:cs typeface="+mn-cs"/>
            </a:endParaRPr>
          </a:p>
          <a:p>
            <a:pPr>
              <a:defRPr/>
            </a:pPr>
            <a:r>
              <a:rPr lang="ru-RU" sz="2800" b="1" dirty="0">
                <a:latin typeface="Courier New" pitchFamily="49" charset="0"/>
                <a:ea typeface="Times New Roman" pitchFamily="18" charset="0"/>
                <a:cs typeface="Courier New" pitchFamily="49" charset="0"/>
              </a:rPr>
              <a:t>}</a:t>
            </a:r>
            <a:endParaRPr lang="ru-RU" sz="2800" b="1" dirty="0">
              <a:cs typeface="+mn-cs"/>
            </a:endParaRPr>
          </a:p>
        </p:txBody>
      </p:sp>
      <p:sp>
        <p:nvSpPr>
          <p:cNvPr id="6" name="Скругленная прямоугольная выноска 5">
            <a:extLst>
              <a:ext uri="{FF2B5EF4-FFF2-40B4-BE49-F238E27FC236}">
                <a16:creationId xmlns:a16="http://schemas.microsoft.com/office/drawing/2014/main" id="{8A8EC714-C917-4F37-A501-ABD86821CE04}"/>
              </a:ext>
            </a:extLst>
          </p:cNvPr>
          <p:cNvSpPr/>
          <p:nvPr/>
        </p:nvSpPr>
        <p:spPr bwMode="auto">
          <a:xfrm>
            <a:off x="5772150" y="1879600"/>
            <a:ext cx="1401763" cy="442913"/>
          </a:xfrm>
          <a:prstGeom prst="wedgeRoundRectCallout">
            <a:avLst>
              <a:gd name="adj1" fmla="val -79502"/>
              <a:gd name="adj2" fmla="val -287"/>
              <a:gd name="adj3" fmla="val 16667"/>
            </a:avLst>
          </a:prstGeom>
          <a:solidFill>
            <a:srgbClr val="E6E6FF"/>
          </a:solidFill>
          <a:effectLst>
            <a:outerShdw blurRad="50800" dist="38100" dir="2700000" algn="tl" rotWithShape="0">
              <a:prstClr val="black">
                <a:alpha val="40000"/>
              </a:prstClr>
            </a:outerShdw>
          </a:effectLst>
        </p:spPr>
        <p:txBody>
          <a:bodyPr>
            <a:spAutoFit/>
          </a:bodyPr>
          <a:lstStyle/>
          <a:p>
            <a:pPr algn="ctr" eaLnBrk="1" hangingPunct="1">
              <a:defRPr/>
            </a:pPr>
            <a:r>
              <a:rPr lang="ru-RU" sz="2000" dirty="0">
                <a:solidFill>
                  <a:srgbClr val="000000"/>
                </a:solidFill>
                <a:latin typeface="+mn-lt"/>
                <a:cs typeface="Courier New" pitchFamily="49" charset="0"/>
              </a:rPr>
              <a:t>ширина</a:t>
            </a:r>
            <a:endParaRPr lang="ru-RU" sz="2000" dirty="0">
              <a:solidFill>
                <a:srgbClr val="000000"/>
              </a:solidFill>
              <a:latin typeface="+mn-lt"/>
              <a:cs typeface="+mn-cs"/>
            </a:endParaRPr>
          </a:p>
        </p:txBody>
      </p:sp>
      <p:sp>
        <p:nvSpPr>
          <p:cNvPr id="7" name="Скругленная прямоугольная выноска 6">
            <a:extLst>
              <a:ext uri="{FF2B5EF4-FFF2-40B4-BE49-F238E27FC236}">
                <a16:creationId xmlns:a16="http://schemas.microsoft.com/office/drawing/2014/main" id="{77A28F07-AB9B-45B7-BA79-B760E61AFDE9}"/>
              </a:ext>
            </a:extLst>
          </p:cNvPr>
          <p:cNvSpPr/>
          <p:nvPr/>
        </p:nvSpPr>
        <p:spPr bwMode="auto">
          <a:xfrm>
            <a:off x="6826250" y="2444750"/>
            <a:ext cx="1400175" cy="442913"/>
          </a:xfrm>
          <a:prstGeom prst="wedgeRoundRectCallout">
            <a:avLst>
              <a:gd name="adj1" fmla="val -108282"/>
              <a:gd name="adj2" fmla="val -21759"/>
              <a:gd name="adj3" fmla="val 16667"/>
            </a:avLst>
          </a:prstGeom>
          <a:solidFill>
            <a:srgbClr val="E6E6FF"/>
          </a:solidFill>
          <a:effectLst>
            <a:outerShdw blurRad="50800" dist="38100" dir="2700000" algn="tl" rotWithShape="0">
              <a:prstClr val="black">
                <a:alpha val="40000"/>
              </a:prstClr>
            </a:outerShdw>
          </a:effectLst>
        </p:spPr>
        <p:txBody>
          <a:bodyPr>
            <a:spAutoFit/>
          </a:bodyPr>
          <a:lstStyle/>
          <a:p>
            <a:pPr algn="ctr" eaLnBrk="1" hangingPunct="1">
              <a:defRPr/>
            </a:pPr>
            <a:r>
              <a:rPr lang="ru-RU" sz="2000" dirty="0">
                <a:solidFill>
                  <a:srgbClr val="000000"/>
                </a:solidFill>
                <a:latin typeface="+mn-lt"/>
                <a:cs typeface="Courier New" pitchFamily="49" charset="0"/>
              </a:rPr>
              <a:t>высота</a:t>
            </a:r>
            <a:endParaRPr lang="ru-RU" sz="2000" dirty="0">
              <a:solidFill>
                <a:srgbClr val="000000"/>
              </a:solidFill>
              <a:latin typeface="+mn-lt"/>
              <a:cs typeface="+mn-cs"/>
            </a:endParaRPr>
          </a:p>
        </p:txBody>
      </p:sp>
      <p:sp>
        <p:nvSpPr>
          <p:cNvPr id="8" name="Прямоугольник 7">
            <a:extLst>
              <a:ext uri="{FF2B5EF4-FFF2-40B4-BE49-F238E27FC236}">
                <a16:creationId xmlns:a16="http://schemas.microsoft.com/office/drawing/2014/main" id="{E52A6F2B-6431-4821-BD7B-08BEA7D28DB3}"/>
              </a:ext>
            </a:extLst>
          </p:cNvPr>
          <p:cNvSpPr>
            <a:spLocks noChangeArrowheads="1"/>
          </p:cNvSpPr>
          <p:nvPr/>
        </p:nvSpPr>
        <p:spPr bwMode="auto">
          <a:xfrm>
            <a:off x="557213" y="4427538"/>
            <a:ext cx="6837362" cy="1516062"/>
          </a:xfrm>
          <a:prstGeom prst="rect">
            <a:avLst/>
          </a:prstGeom>
          <a:solidFill>
            <a:srgbClr val="E6E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indent="623888">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ru-RU" sz="2000"/>
              <a:t>Lorem ipsum dolor sit amet, consectetur adipiscing elit. Curabitur felis velit, tempus sit amet cursus at, porta ut turpis. Sed augue tellus, tincidunt id ultricies at, tempor quis sem. </a:t>
            </a:r>
            <a:endParaRPr lang="ru-RU" altLang="ru-RU" sz="2000"/>
          </a:p>
        </p:txBody>
      </p:sp>
      <p:sp>
        <p:nvSpPr>
          <p:cNvPr id="9" name="Скругленная прямоугольная выноска 8">
            <a:extLst>
              <a:ext uri="{FF2B5EF4-FFF2-40B4-BE49-F238E27FC236}">
                <a16:creationId xmlns:a16="http://schemas.microsoft.com/office/drawing/2014/main" id="{121FC4F8-5FD1-4E90-8EEC-FD6FFF15CBDC}"/>
              </a:ext>
            </a:extLst>
          </p:cNvPr>
          <p:cNvSpPr/>
          <p:nvPr/>
        </p:nvSpPr>
        <p:spPr bwMode="auto">
          <a:xfrm>
            <a:off x="198438" y="1709738"/>
            <a:ext cx="2376487" cy="1804987"/>
          </a:xfrm>
          <a:prstGeom prst="wedgeRoundRectCallout">
            <a:avLst>
              <a:gd name="adj1" fmla="val 66267"/>
              <a:gd name="adj2" fmla="val 18041"/>
              <a:gd name="adj3" fmla="val 16667"/>
            </a:avLst>
          </a:prstGeom>
          <a:solidFill>
            <a:srgbClr val="E6E6FF"/>
          </a:solidFill>
          <a:effectLst>
            <a:outerShdw blurRad="50800" dist="38100" dir="2700000" algn="tl" rotWithShape="0">
              <a:prstClr val="black">
                <a:alpha val="40000"/>
              </a:prstClr>
            </a:outerShdw>
          </a:effectLst>
        </p:spPr>
        <p:txBody>
          <a:bodyPr>
            <a:spAutoFit/>
          </a:bodyPr>
          <a:lstStyle/>
          <a:p>
            <a:pPr algn="ctr" eaLnBrk="1" hangingPunct="1">
              <a:defRPr/>
            </a:pPr>
            <a:r>
              <a:rPr lang="ru-RU" sz="2000" dirty="0">
                <a:solidFill>
                  <a:srgbClr val="000000"/>
                </a:solidFill>
                <a:latin typeface="+mn-lt"/>
                <a:cs typeface="Courier New" pitchFamily="49" charset="0"/>
              </a:rPr>
              <a:t>выравнивание:</a:t>
            </a:r>
          </a:p>
          <a:p>
            <a:pPr eaLnBrk="1" hangingPunct="1">
              <a:defRPr/>
            </a:pPr>
            <a:r>
              <a:rPr lang="en-US" sz="2000" b="1" dirty="0">
                <a:solidFill>
                  <a:srgbClr val="333399"/>
                </a:solidFill>
                <a:latin typeface="Courier New" pitchFamily="49" charset="0"/>
                <a:cs typeface="Courier New" pitchFamily="49" charset="0"/>
              </a:rPr>
              <a:t>left</a:t>
            </a:r>
          </a:p>
          <a:p>
            <a:pPr algn="ctr" eaLnBrk="1" hangingPunct="1">
              <a:defRPr/>
            </a:pPr>
            <a:r>
              <a:rPr lang="en-US" sz="2000" b="1" dirty="0">
                <a:solidFill>
                  <a:srgbClr val="333399"/>
                </a:solidFill>
                <a:latin typeface="Courier New" pitchFamily="49" charset="0"/>
                <a:cs typeface="Courier New" pitchFamily="49" charset="0"/>
              </a:rPr>
              <a:t>center</a:t>
            </a:r>
          </a:p>
          <a:p>
            <a:pPr algn="r" eaLnBrk="1" hangingPunct="1">
              <a:defRPr/>
            </a:pPr>
            <a:r>
              <a:rPr lang="en-US" sz="2000" b="1" dirty="0">
                <a:solidFill>
                  <a:srgbClr val="333399"/>
                </a:solidFill>
                <a:latin typeface="Courier New" pitchFamily="49" charset="0"/>
                <a:cs typeface="Courier New" pitchFamily="49" charset="0"/>
              </a:rPr>
              <a:t>right</a:t>
            </a:r>
          </a:p>
          <a:p>
            <a:pPr algn="ctr" eaLnBrk="1" hangingPunct="1">
              <a:defRPr/>
            </a:pPr>
            <a:r>
              <a:rPr lang="en-US" sz="2000" b="1" spc="900" dirty="0">
                <a:solidFill>
                  <a:srgbClr val="333399"/>
                </a:solidFill>
                <a:latin typeface="Courier New" pitchFamily="49" charset="0"/>
                <a:cs typeface="Courier New" pitchFamily="49" charset="0"/>
              </a:rPr>
              <a:t>justify</a:t>
            </a:r>
            <a:endParaRPr lang="ru-RU" sz="2000" b="1" spc="900" dirty="0">
              <a:solidFill>
                <a:srgbClr val="333399"/>
              </a:solidFill>
              <a:latin typeface="Courier New" pitchFamily="49" charset="0"/>
              <a:cs typeface="Courier New" pitchFamily="49" charset="0"/>
            </a:endParaRPr>
          </a:p>
        </p:txBody>
      </p:sp>
      <p:grpSp>
        <p:nvGrpSpPr>
          <p:cNvPr id="2" name="Группа 13">
            <a:extLst>
              <a:ext uri="{FF2B5EF4-FFF2-40B4-BE49-F238E27FC236}">
                <a16:creationId xmlns:a16="http://schemas.microsoft.com/office/drawing/2014/main" id="{0E73B8EA-7227-4E2E-A993-22E6B7A532F1}"/>
              </a:ext>
            </a:extLst>
          </p:cNvPr>
          <p:cNvGrpSpPr>
            <a:grpSpLocks/>
          </p:cNvGrpSpPr>
          <p:nvPr/>
        </p:nvGrpSpPr>
        <p:grpSpPr bwMode="auto">
          <a:xfrm>
            <a:off x="7186613" y="4413250"/>
            <a:ext cx="612775" cy="1525588"/>
            <a:chOff x="7394713" y="4099892"/>
            <a:chExt cx="612000" cy="1620000"/>
          </a:xfrm>
        </p:grpSpPr>
        <p:sp>
          <p:nvSpPr>
            <p:cNvPr id="45080" name="Полилиния 9">
              <a:extLst>
                <a:ext uri="{FF2B5EF4-FFF2-40B4-BE49-F238E27FC236}">
                  <a16:creationId xmlns:a16="http://schemas.microsoft.com/office/drawing/2014/main" id="{32CA4282-4A2E-4B7C-B609-2E5A5D9B694C}"/>
                </a:ext>
              </a:extLst>
            </p:cNvPr>
            <p:cNvSpPr>
              <a:spLocks/>
            </p:cNvSpPr>
            <p:nvPr/>
          </p:nvSpPr>
          <p:spPr bwMode="auto">
            <a:xfrm>
              <a:off x="7394713" y="4104859"/>
              <a:ext cx="612000" cy="0"/>
            </a:xfrm>
            <a:custGeom>
              <a:avLst/>
              <a:gdLst>
                <a:gd name="T0" fmla="*/ 0 w 1162878"/>
                <a:gd name="T1" fmla="*/ 0 h 19878"/>
                <a:gd name="T2" fmla="*/ 2 w 1162878"/>
                <a:gd name="T3" fmla="*/ 0 h 19878"/>
                <a:gd name="T4" fmla="*/ 0 60000 65536"/>
                <a:gd name="T5" fmla="*/ 0 60000 65536"/>
                <a:gd name="T6" fmla="*/ 0 w 1162878"/>
                <a:gd name="T7" fmla="*/ 0 h 19878"/>
                <a:gd name="T8" fmla="*/ 1162878 w 1162878"/>
                <a:gd name="T9" fmla="*/ 0 h 19878"/>
              </a:gdLst>
              <a:ahLst/>
              <a:cxnLst>
                <a:cxn ang="T4">
                  <a:pos x="T0" y="T1"/>
                </a:cxn>
                <a:cxn ang="T5">
                  <a:pos x="T2" y="T3"/>
                </a:cxn>
              </a:cxnLst>
              <a:rect l="T6" t="T7" r="T8" b="T9"/>
              <a:pathLst>
                <a:path w="1162878" h="19878">
                  <a:moveTo>
                    <a:pt x="0" y="19878"/>
                  </a:moveTo>
                  <a:lnTo>
                    <a:pt x="1162878" y="0"/>
                  </a:lnTo>
                </a:path>
              </a:pathLst>
            </a:custGeom>
            <a:noFill/>
            <a:ln w="12700" algn="ctr">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45081" name="Полилиния 10">
              <a:extLst>
                <a:ext uri="{FF2B5EF4-FFF2-40B4-BE49-F238E27FC236}">
                  <a16:creationId xmlns:a16="http://schemas.microsoft.com/office/drawing/2014/main" id="{A930FA60-E0C2-46E3-B6E2-1C6AD1584D66}"/>
                </a:ext>
              </a:extLst>
            </p:cNvPr>
            <p:cNvSpPr>
              <a:spLocks/>
            </p:cNvSpPr>
            <p:nvPr/>
          </p:nvSpPr>
          <p:spPr bwMode="auto">
            <a:xfrm>
              <a:off x="7394713" y="5714999"/>
              <a:ext cx="612000" cy="0"/>
            </a:xfrm>
            <a:custGeom>
              <a:avLst/>
              <a:gdLst>
                <a:gd name="T0" fmla="*/ 0 w 1162878"/>
                <a:gd name="T1" fmla="*/ 0 h 19878"/>
                <a:gd name="T2" fmla="*/ 2 w 1162878"/>
                <a:gd name="T3" fmla="*/ 0 h 19878"/>
                <a:gd name="T4" fmla="*/ 0 60000 65536"/>
                <a:gd name="T5" fmla="*/ 0 60000 65536"/>
                <a:gd name="T6" fmla="*/ 0 w 1162878"/>
                <a:gd name="T7" fmla="*/ 0 h 19878"/>
                <a:gd name="T8" fmla="*/ 1162878 w 1162878"/>
                <a:gd name="T9" fmla="*/ 0 h 19878"/>
              </a:gdLst>
              <a:ahLst/>
              <a:cxnLst>
                <a:cxn ang="T4">
                  <a:pos x="T0" y="T1"/>
                </a:cxn>
                <a:cxn ang="T5">
                  <a:pos x="T2" y="T3"/>
                </a:cxn>
              </a:cxnLst>
              <a:rect l="T6" t="T7" r="T8" b="T9"/>
              <a:pathLst>
                <a:path w="1162878" h="19878">
                  <a:moveTo>
                    <a:pt x="0" y="19878"/>
                  </a:moveTo>
                  <a:lnTo>
                    <a:pt x="1162878" y="0"/>
                  </a:lnTo>
                </a:path>
              </a:pathLst>
            </a:custGeom>
            <a:noFill/>
            <a:ln w="12700" algn="ctr">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45082" name="Полилиния 11">
              <a:extLst>
                <a:ext uri="{FF2B5EF4-FFF2-40B4-BE49-F238E27FC236}">
                  <a16:creationId xmlns:a16="http://schemas.microsoft.com/office/drawing/2014/main" id="{892B783D-1FF3-4005-895A-6B023EADCBB6}"/>
                </a:ext>
              </a:extLst>
            </p:cNvPr>
            <p:cNvSpPr>
              <a:spLocks/>
            </p:cNvSpPr>
            <p:nvPr/>
          </p:nvSpPr>
          <p:spPr bwMode="auto">
            <a:xfrm rot="5400000">
              <a:off x="7027007" y="4909892"/>
              <a:ext cx="1620000" cy="0"/>
            </a:xfrm>
            <a:custGeom>
              <a:avLst/>
              <a:gdLst>
                <a:gd name="T0" fmla="*/ 0 w 1162878"/>
                <a:gd name="T1" fmla="*/ 0 h 19878"/>
                <a:gd name="T2" fmla="*/ 1227803597 w 1162878"/>
                <a:gd name="T3" fmla="*/ 0 h 19878"/>
                <a:gd name="T4" fmla="*/ 0 60000 65536"/>
                <a:gd name="T5" fmla="*/ 0 60000 65536"/>
                <a:gd name="T6" fmla="*/ 0 w 1162878"/>
                <a:gd name="T7" fmla="*/ 0 h 19878"/>
                <a:gd name="T8" fmla="*/ 1162878 w 1162878"/>
                <a:gd name="T9" fmla="*/ 0 h 19878"/>
              </a:gdLst>
              <a:ahLst/>
              <a:cxnLst>
                <a:cxn ang="T4">
                  <a:pos x="T0" y="T1"/>
                </a:cxn>
                <a:cxn ang="T5">
                  <a:pos x="T2" y="T3"/>
                </a:cxn>
              </a:cxnLst>
              <a:rect l="T6" t="T7" r="T8" b="T9"/>
              <a:pathLst>
                <a:path w="1162878" h="19878">
                  <a:moveTo>
                    <a:pt x="0" y="19878"/>
                  </a:moveTo>
                  <a:lnTo>
                    <a:pt x="1162878" y="0"/>
                  </a:lnTo>
                </a:path>
              </a:pathLst>
            </a:custGeom>
            <a:noFill/>
            <a:ln w="12700" algn="ctr">
              <a:solidFill>
                <a:schemeClr val="tx1"/>
              </a:solidFill>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grpSp>
      <p:sp>
        <p:nvSpPr>
          <p:cNvPr id="14" name="Прямоугольник 12">
            <a:extLst>
              <a:ext uri="{FF2B5EF4-FFF2-40B4-BE49-F238E27FC236}">
                <a16:creationId xmlns:a16="http://schemas.microsoft.com/office/drawing/2014/main" id="{59E42826-F333-4C31-9DAB-DEAFA719F828}"/>
              </a:ext>
            </a:extLst>
          </p:cNvPr>
          <p:cNvSpPr>
            <a:spLocks noChangeArrowheads="1"/>
          </p:cNvSpPr>
          <p:nvPr/>
        </p:nvSpPr>
        <p:spPr bwMode="auto">
          <a:xfrm>
            <a:off x="7602538" y="5022850"/>
            <a:ext cx="954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2000" b="1">
                <a:solidFill>
                  <a:srgbClr val="000000"/>
                </a:solidFill>
                <a:latin typeface="Courier New" panose="02070309020205020404" pitchFamily="49" charset="0"/>
                <a:cs typeface="Courier New" panose="02070309020205020404" pitchFamily="49" charset="0"/>
              </a:rPr>
              <a:t>100px</a:t>
            </a:r>
            <a:endParaRPr lang="ru-RU" altLang="ru-RU" sz="1400" b="1"/>
          </a:p>
        </p:txBody>
      </p:sp>
      <p:grpSp>
        <p:nvGrpSpPr>
          <p:cNvPr id="3" name="Группа 15">
            <a:extLst>
              <a:ext uri="{FF2B5EF4-FFF2-40B4-BE49-F238E27FC236}">
                <a16:creationId xmlns:a16="http://schemas.microsoft.com/office/drawing/2014/main" id="{7060880E-CD11-4659-ABF6-806C8FC07FB7}"/>
              </a:ext>
            </a:extLst>
          </p:cNvPr>
          <p:cNvGrpSpPr>
            <a:grpSpLocks/>
          </p:cNvGrpSpPr>
          <p:nvPr/>
        </p:nvGrpSpPr>
        <p:grpSpPr bwMode="auto">
          <a:xfrm rot="5400000">
            <a:off x="3675856" y="2590007"/>
            <a:ext cx="612775" cy="6865938"/>
            <a:chOff x="7394713" y="4099892"/>
            <a:chExt cx="612000" cy="1620000"/>
          </a:xfrm>
        </p:grpSpPr>
        <p:sp>
          <p:nvSpPr>
            <p:cNvPr id="45077" name="Полилиния 16">
              <a:extLst>
                <a:ext uri="{FF2B5EF4-FFF2-40B4-BE49-F238E27FC236}">
                  <a16:creationId xmlns:a16="http://schemas.microsoft.com/office/drawing/2014/main" id="{68A2C15B-A353-4ED7-9C0E-D8592D3406E3}"/>
                </a:ext>
              </a:extLst>
            </p:cNvPr>
            <p:cNvSpPr>
              <a:spLocks/>
            </p:cNvSpPr>
            <p:nvPr/>
          </p:nvSpPr>
          <p:spPr bwMode="auto">
            <a:xfrm>
              <a:off x="7394713" y="4104859"/>
              <a:ext cx="612000" cy="0"/>
            </a:xfrm>
            <a:custGeom>
              <a:avLst/>
              <a:gdLst>
                <a:gd name="T0" fmla="*/ 0 w 1162878"/>
                <a:gd name="T1" fmla="*/ 0 h 19878"/>
                <a:gd name="T2" fmla="*/ 2 w 1162878"/>
                <a:gd name="T3" fmla="*/ 0 h 19878"/>
                <a:gd name="T4" fmla="*/ 0 60000 65536"/>
                <a:gd name="T5" fmla="*/ 0 60000 65536"/>
                <a:gd name="T6" fmla="*/ 0 w 1162878"/>
                <a:gd name="T7" fmla="*/ 0 h 19878"/>
                <a:gd name="T8" fmla="*/ 1162878 w 1162878"/>
                <a:gd name="T9" fmla="*/ 0 h 19878"/>
              </a:gdLst>
              <a:ahLst/>
              <a:cxnLst>
                <a:cxn ang="T4">
                  <a:pos x="T0" y="T1"/>
                </a:cxn>
                <a:cxn ang="T5">
                  <a:pos x="T2" y="T3"/>
                </a:cxn>
              </a:cxnLst>
              <a:rect l="T6" t="T7" r="T8" b="T9"/>
              <a:pathLst>
                <a:path w="1162878" h="19878">
                  <a:moveTo>
                    <a:pt x="0" y="19878"/>
                  </a:moveTo>
                  <a:lnTo>
                    <a:pt x="1162878" y="0"/>
                  </a:lnTo>
                </a:path>
              </a:pathLst>
            </a:custGeom>
            <a:noFill/>
            <a:ln w="12700" algn="ctr">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45078" name="Полилиния 17">
              <a:extLst>
                <a:ext uri="{FF2B5EF4-FFF2-40B4-BE49-F238E27FC236}">
                  <a16:creationId xmlns:a16="http://schemas.microsoft.com/office/drawing/2014/main" id="{10BE0435-4CE9-42B8-924E-5140E4080AB2}"/>
                </a:ext>
              </a:extLst>
            </p:cNvPr>
            <p:cNvSpPr>
              <a:spLocks/>
            </p:cNvSpPr>
            <p:nvPr/>
          </p:nvSpPr>
          <p:spPr bwMode="auto">
            <a:xfrm>
              <a:off x="7394713" y="5714999"/>
              <a:ext cx="612000" cy="0"/>
            </a:xfrm>
            <a:custGeom>
              <a:avLst/>
              <a:gdLst>
                <a:gd name="T0" fmla="*/ 0 w 1162878"/>
                <a:gd name="T1" fmla="*/ 0 h 19878"/>
                <a:gd name="T2" fmla="*/ 2 w 1162878"/>
                <a:gd name="T3" fmla="*/ 0 h 19878"/>
                <a:gd name="T4" fmla="*/ 0 60000 65536"/>
                <a:gd name="T5" fmla="*/ 0 60000 65536"/>
                <a:gd name="T6" fmla="*/ 0 w 1162878"/>
                <a:gd name="T7" fmla="*/ 0 h 19878"/>
                <a:gd name="T8" fmla="*/ 1162878 w 1162878"/>
                <a:gd name="T9" fmla="*/ 0 h 19878"/>
              </a:gdLst>
              <a:ahLst/>
              <a:cxnLst>
                <a:cxn ang="T4">
                  <a:pos x="T0" y="T1"/>
                </a:cxn>
                <a:cxn ang="T5">
                  <a:pos x="T2" y="T3"/>
                </a:cxn>
              </a:cxnLst>
              <a:rect l="T6" t="T7" r="T8" b="T9"/>
              <a:pathLst>
                <a:path w="1162878" h="19878">
                  <a:moveTo>
                    <a:pt x="0" y="19878"/>
                  </a:moveTo>
                  <a:lnTo>
                    <a:pt x="1162878" y="0"/>
                  </a:lnTo>
                </a:path>
              </a:pathLst>
            </a:custGeom>
            <a:noFill/>
            <a:ln w="12700" algn="ctr">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45079" name="Полилиния 18">
              <a:extLst>
                <a:ext uri="{FF2B5EF4-FFF2-40B4-BE49-F238E27FC236}">
                  <a16:creationId xmlns:a16="http://schemas.microsoft.com/office/drawing/2014/main" id="{35C2D534-CB4C-4FA1-8DA4-E0C0D2E078BD}"/>
                </a:ext>
              </a:extLst>
            </p:cNvPr>
            <p:cNvSpPr>
              <a:spLocks/>
            </p:cNvSpPr>
            <p:nvPr/>
          </p:nvSpPr>
          <p:spPr bwMode="auto">
            <a:xfrm rot="5400000">
              <a:off x="7027007" y="4909892"/>
              <a:ext cx="1620000" cy="0"/>
            </a:xfrm>
            <a:custGeom>
              <a:avLst/>
              <a:gdLst>
                <a:gd name="T0" fmla="*/ 0 w 1162878"/>
                <a:gd name="T1" fmla="*/ 0 h 19878"/>
                <a:gd name="T2" fmla="*/ 1227803597 w 1162878"/>
                <a:gd name="T3" fmla="*/ 0 h 19878"/>
                <a:gd name="T4" fmla="*/ 0 60000 65536"/>
                <a:gd name="T5" fmla="*/ 0 60000 65536"/>
                <a:gd name="T6" fmla="*/ 0 w 1162878"/>
                <a:gd name="T7" fmla="*/ 0 h 19878"/>
                <a:gd name="T8" fmla="*/ 1162878 w 1162878"/>
                <a:gd name="T9" fmla="*/ 0 h 19878"/>
              </a:gdLst>
              <a:ahLst/>
              <a:cxnLst>
                <a:cxn ang="T4">
                  <a:pos x="T0" y="T1"/>
                </a:cxn>
                <a:cxn ang="T5">
                  <a:pos x="T2" y="T3"/>
                </a:cxn>
              </a:cxnLst>
              <a:rect l="T6" t="T7" r="T8" b="T9"/>
              <a:pathLst>
                <a:path w="1162878" h="19878">
                  <a:moveTo>
                    <a:pt x="0" y="19878"/>
                  </a:moveTo>
                  <a:lnTo>
                    <a:pt x="1162878" y="0"/>
                  </a:lnTo>
                </a:path>
              </a:pathLst>
            </a:custGeom>
            <a:noFill/>
            <a:ln w="12700" algn="ctr">
              <a:solidFill>
                <a:schemeClr val="tx1"/>
              </a:solidFill>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grpSp>
      <p:sp>
        <p:nvSpPr>
          <p:cNvPr id="19" name="Прямоугольник 19">
            <a:extLst>
              <a:ext uri="{FF2B5EF4-FFF2-40B4-BE49-F238E27FC236}">
                <a16:creationId xmlns:a16="http://schemas.microsoft.com/office/drawing/2014/main" id="{F3CC6EEE-A775-46F9-AE3E-DA7257B5B250}"/>
              </a:ext>
            </a:extLst>
          </p:cNvPr>
          <p:cNvSpPr>
            <a:spLocks noChangeArrowheads="1"/>
          </p:cNvSpPr>
          <p:nvPr/>
        </p:nvSpPr>
        <p:spPr bwMode="auto">
          <a:xfrm>
            <a:off x="577850" y="6146800"/>
            <a:ext cx="680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ru-RU" altLang="ru-RU" sz="2000" b="1">
                <a:solidFill>
                  <a:srgbClr val="000000"/>
                </a:solidFill>
                <a:latin typeface="Courier New" panose="02070309020205020404" pitchFamily="49" charset="0"/>
                <a:cs typeface="Courier New" panose="02070309020205020404" pitchFamily="49" charset="0"/>
              </a:rPr>
              <a:t>80%</a:t>
            </a:r>
            <a:endParaRPr lang="ru-RU" altLang="ru-RU" sz="1400" b="1"/>
          </a:p>
        </p:txBody>
      </p:sp>
      <p:grpSp>
        <p:nvGrpSpPr>
          <p:cNvPr id="4" name="Группа 13">
            <a:extLst>
              <a:ext uri="{FF2B5EF4-FFF2-40B4-BE49-F238E27FC236}">
                <a16:creationId xmlns:a16="http://schemas.microsoft.com/office/drawing/2014/main" id="{D5AC8C40-6603-4C19-889B-A32437BDF0CC}"/>
              </a:ext>
            </a:extLst>
          </p:cNvPr>
          <p:cNvGrpSpPr>
            <a:grpSpLocks/>
          </p:cNvGrpSpPr>
          <p:nvPr/>
        </p:nvGrpSpPr>
        <p:grpSpPr bwMode="auto">
          <a:xfrm rot="-5400000">
            <a:off x="608806" y="3933032"/>
            <a:ext cx="612775" cy="735012"/>
            <a:chOff x="7394713" y="4099892"/>
            <a:chExt cx="612000" cy="1620000"/>
          </a:xfrm>
        </p:grpSpPr>
        <p:sp>
          <p:nvSpPr>
            <p:cNvPr id="45074" name="Полилиния 9">
              <a:extLst>
                <a:ext uri="{FF2B5EF4-FFF2-40B4-BE49-F238E27FC236}">
                  <a16:creationId xmlns:a16="http://schemas.microsoft.com/office/drawing/2014/main" id="{DF734944-31C0-4737-89DD-11BAED40CAF4}"/>
                </a:ext>
              </a:extLst>
            </p:cNvPr>
            <p:cNvSpPr>
              <a:spLocks/>
            </p:cNvSpPr>
            <p:nvPr/>
          </p:nvSpPr>
          <p:spPr bwMode="auto">
            <a:xfrm>
              <a:off x="7394713" y="4104859"/>
              <a:ext cx="612000" cy="0"/>
            </a:xfrm>
            <a:custGeom>
              <a:avLst/>
              <a:gdLst>
                <a:gd name="T0" fmla="*/ 0 w 1162878"/>
                <a:gd name="T1" fmla="*/ 0 h 19878"/>
                <a:gd name="T2" fmla="*/ 2 w 1162878"/>
                <a:gd name="T3" fmla="*/ 0 h 19878"/>
                <a:gd name="T4" fmla="*/ 0 60000 65536"/>
                <a:gd name="T5" fmla="*/ 0 60000 65536"/>
                <a:gd name="T6" fmla="*/ 0 w 1162878"/>
                <a:gd name="T7" fmla="*/ 0 h 19878"/>
                <a:gd name="T8" fmla="*/ 1162878 w 1162878"/>
                <a:gd name="T9" fmla="*/ 0 h 19878"/>
              </a:gdLst>
              <a:ahLst/>
              <a:cxnLst>
                <a:cxn ang="T4">
                  <a:pos x="T0" y="T1"/>
                </a:cxn>
                <a:cxn ang="T5">
                  <a:pos x="T2" y="T3"/>
                </a:cxn>
              </a:cxnLst>
              <a:rect l="T6" t="T7" r="T8" b="T9"/>
              <a:pathLst>
                <a:path w="1162878" h="19878">
                  <a:moveTo>
                    <a:pt x="0" y="19878"/>
                  </a:moveTo>
                  <a:lnTo>
                    <a:pt x="1162878" y="0"/>
                  </a:lnTo>
                </a:path>
              </a:pathLst>
            </a:custGeom>
            <a:noFill/>
            <a:ln w="12700" algn="ctr">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45075" name="Полилиния 10">
              <a:extLst>
                <a:ext uri="{FF2B5EF4-FFF2-40B4-BE49-F238E27FC236}">
                  <a16:creationId xmlns:a16="http://schemas.microsoft.com/office/drawing/2014/main" id="{F600E925-A110-4FF9-B7AF-8E49ADBDC757}"/>
                </a:ext>
              </a:extLst>
            </p:cNvPr>
            <p:cNvSpPr>
              <a:spLocks/>
            </p:cNvSpPr>
            <p:nvPr/>
          </p:nvSpPr>
          <p:spPr bwMode="auto">
            <a:xfrm>
              <a:off x="7394713" y="5714999"/>
              <a:ext cx="612000" cy="0"/>
            </a:xfrm>
            <a:custGeom>
              <a:avLst/>
              <a:gdLst>
                <a:gd name="T0" fmla="*/ 0 w 1162878"/>
                <a:gd name="T1" fmla="*/ 0 h 19878"/>
                <a:gd name="T2" fmla="*/ 2 w 1162878"/>
                <a:gd name="T3" fmla="*/ 0 h 19878"/>
                <a:gd name="T4" fmla="*/ 0 60000 65536"/>
                <a:gd name="T5" fmla="*/ 0 60000 65536"/>
                <a:gd name="T6" fmla="*/ 0 w 1162878"/>
                <a:gd name="T7" fmla="*/ 0 h 19878"/>
                <a:gd name="T8" fmla="*/ 1162878 w 1162878"/>
                <a:gd name="T9" fmla="*/ 0 h 19878"/>
              </a:gdLst>
              <a:ahLst/>
              <a:cxnLst>
                <a:cxn ang="T4">
                  <a:pos x="T0" y="T1"/>
                </a:cxn>
                <a:cxn ang="T5">
                  <a:pos x="T2" y="T3"/>
                </a:cxn>
              </a:cxnLst>
              <a:rect l="T6" t="T7" r="T8" b="T9"/>
              <a:pathLst>
                <a:path w="1162878" h="19878">
                  <a:moveTo>
                    <a:pt x="0" y="19878"/>
                  </a:moveTo>
                  <a:lnTo>
                    <a:pt x="1162878" y="0"/>
                  </a:lnTo>
                </a:path>
              </a:pathLst>
            </a:custGeom>
            <a:noFill/>
            <a:ln w="12700" algn="ctr">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45076" name="Полилиния 11">
              <a:extLst>
                <a:ext uri="{FF2B5EF4-FFF2-40B4-BE49-F238E27FC236}">
                  <a16:creationId xmlns:a16="http://schemas.microsoft.com/office/drawing/2014/main" id="{ACDFC408-BA7F-4D2C-81EE-6823C2CA239E}"/>
                </a:ext>
              </a:extLst>
            </p:cNvPr>
            <p:cNvSpPr>
              <a:spLocks/>
            </p:cNvSpPr>
            <p:nvPr/>
          </p:nvSpPr>
          <p:spPr bwMode="auto">
            <a:xfrm rot="5400000">
              <a:off x="7027007" y="4909892"/>
              <a:ext cx="1620000" cy="0"/>
            </a:xfrm>
            <a:custGeom>
              <a:avLst/>
              <a:gdLst>
                <a:gd name="T0" fmla="*/ 0 w 1162878"/>
                <a:gd name="T1" fmla="*/ 0 h 19878"/>
                <a:gd name="T2" fmla="*/ 1227803597 w 1162878"/>
                <a:gd name="T3" fmla="*/ 0 h 19878"/>
                <a:gd name="T4" fmla="*/ 0 60000 65536"/>
                <a:gd name="T5" fmla="*/ 0 60000 65536"/>
                <a:gd name="T6" fmla="*/ 0 w 1162878"/>
                <a:gd name="T7" fmla="*/ 0 h 19878"/>
                <a:gd name="T8" fmla="*/ 1162878 w 1162878"/>
                <a:gd name="T9" fmla="*/ 0 h 19878"/>
              </a:gdLst>
              <a:ahLst/>
              <a:cxnLst>
                <a:cxn ang="T4">
                  <a:pos x="T0" y="T1"/>
                </a:cxn>
                <a:cxn ang="T5">
                  <a:pos x="T2" y="T3"/>
                </a:cxn>
              </a:cxnLst>
              <a:rect l="T6" t="T7" r="T8" b="T9"/>
              <a:pathLst>
                <a:path w="1162878" h="19878">
                  <a:moveTo>
                    <a:pt x="0" y="19878"/>
                  </a:moveTo>
                  <a:lnTo>
                    <a:pt x="1162878" y="0"/>
                  </a:lnTo>
                </a:path>
              </a:pathLst>
            </a:custGeom>
            <a:noFill/>
            <a:ln w="12700" algn="ctr">
              <a:solidFill>
                <a:schemeClr val="tx1"/>
              </a:solidFill>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grpSp>
      <p:sp>
        <p:nvSpPr>
          <p:cNvPr id="24" name="Прямоугольник 12">
            <a:extLst>
              <a:ext uri="{FF2B5EF4-FFF2-40B4-BE49-F238E27FC236}">
                <a16:creationId xmlns:a16="http://schemas.microsoft.com/office/drawing/2014/main" id="{AC369219-EEA6-4B1A-9D35-562A828546FB}"/>
              </a:ext>
            </a:extLst>
          </p:cNvPr>
          <p:cNvSpPr>
            <a:spLocks noChangeArrowheads="1"/>
          </p:cNvSpPr>
          <p:nvPr/>
        </p:nvSpPr>
        <p:spPr bwMode="auto">
          <a:xfrm>
            <a:off x="527050" y="3781425"/>
            <a:ext cx="800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2000" b="1">
                <a:solidFill>
                  <a:srgbClr val="000000"/>
                </a:solidFill>
                <a:latin typeface="Courier New" panose="02070309020205020404" pitchFamily="49" charset="0"/>
                <a:cs typeface="Courier New" panose="02070309020205020404" pitchFamily="49" charset="0"/>
              </a:rPr>
              <a:t>20px</a:t>
            </a:r>
            <a:endParaRPr lang="ru-RU" altLang="ru-RU" sz="1400" b="1"/>
          </a:p>
        </p:txBody>
      </p:sp>
      <p:sp>
        <p:nvSpPr>
          <p:cNvPr id="25" name="Скругленная прямоугольная выноска 24">
            <a:extLst>
              <a:ext uri="{FF2B5EF4-FFF2-40B4-BE49-F238E27FC236}">
                <a16:creationId xmlns:a16="http://schemas.microsoft.com/office/drawing/2014/main" id="{D2ECF76F-9950-4105-9527-78ADECA51143}"/>
              </a:ext>
            </a:extLst>
          </p:cNvPr>
          <p:cNvSpPr/>
          <p:nvPr/>
        </p:nvSpPr>
        <p:spPr bwMode="auto">
          <a:xfrm>
            <a:off x="6980238" y="1022350"/>
            <a:ext cx="1782762" cy="442913"/>
          </a:xfrm>
          <a:prstGeom prst="wedgeRoundRectCallout">
            <a:avLst>
              <a:gd name="adj1" fmla="val -72875"/>
              <a:gd name="adj2" fmla="val 57837"/>
              <a:gd name="adj3" fmla="val 16667"/>
            </a:avLst>
          </a:prstGeom>
          <a:solidFill>
            <a:srgbClr val="E6E6FF"/>
          </a:solidFill>
          <a:effectLst>
            <a:outerShdw blurRad="50800" dist="38100" dir="2700000" algn="tl" rotWithShape="0">
              <a:prstClr val="black">
                <a:alpha val="40000"/>
              </a:prstClr>
            </a:outerShdw>
          </a:effectLst>
        </p:spPr>
        <p:txBody>
          <a:bodyPr>
            <a:spAutoFit/>
          </a:bodyPr>
          <a:lstStyle/>
          <a:p>
            <a:pPr algn="ctr" eaLnBrk="1" hangingPunct="1">
              <a:defRPr/>
            </a:pPr>
            <a:r>
              <a:rPr lang="ru-RU" sz="2000" dirty="0">
                <a:solidFill>
                  <a:srgbClr val="000000"/>
                </a:solidFill>
                <a:latin typeface="+mn-lt"/>
                <a:cs typeface="Courier New" pitchFamily="49" charset="0"/>
              </a:rPr>
              <a:t>цвет фона</a:t>
            </a:r>
            <a:endParaRPr lang="ru-RU" sz="2000" dirty="0">
              <a:solidFill>
                <a:srgbClr val="000000"/>
              </a:solidFill>
              <a:latin typeface="+mn-lt"/>
              <a:cs typeface="+mn-cs"/>
            </a:endParaRPr>
          </a:p>
        </p:txBody>
      </p:sp>
      <p:sp>
        <p:nvSpPr>
          <p:cNvPr id="26" name="Скругленная прямоугольная выноска 25">
            <a:extLst>
              <a:ext uri="{FF2B5EF4-FFF2-40B4-BE49-F238E27FC236}">
                <a16:creationId xmlns:a16="http://schemas.microsoft.com/office/drawing/2014/main" id="{4D8F6C50-6B09-4C65-A559-FF8CAB6AABF2}"/>
              </a:ext>
            </a:extLst>
          </p:cNvPr>
          <p:cNvSpPr/>
          <p:nvPr/>
        </p:nvSpPr>
        <p:spPr bwMode="auto">
          <a:xfrm>
            <a:off x="7286625" y="3487738"/>
            <a:ext cx="1628775" cy="782637"/>
          </a:xfrm>
          <a:prstGeom prst="wedgeRoundRectCallout">
            <a:avLst>
              <a:gd name="adj1" fmla="val -89960"/>
              <a:gd name="adj2" fmla="val -45445"/>
              <a:gd name="adj3" fmla="val 16667"/>
            </a:avLst>
          </a:prstGeom>
          <a:solidFill>
            <a:srgbClr val="E6E6FF"/>
          </a:solidFill>
          <a:effectLst>
            <a:outerShdw blurRad="50800" dist="38100" dir="2700000" algn="tl" rotWithShape="0">
              <a:prstClr val="black">
                <a:alpha val="40000"/>
              </a:prstClr>
            </a:outerShdw>
          </a:effectLst>
        </p:spPr>
        <p:txBody>
          <a:bodyPr>
            <a:spAutoFit/>
          </a:bodyPr>
          <a:lstStyle/>
          <a:p>
            <a:pPr algn="ctr" eaLnBrk="1" hangingPunct="1">
              <a:defRPr/>
            </a:pPr>
            <a:r>
              <a:rPr lang="ru-RU" sz="2000" dirty="0">
                <a:solidFill>
                  <a:srgbClr val="000000"/>
                </a:solidFill>
                <a:latin typeface="+mn-lt"/>
                <a:cs typeface="Courier New" pitchFamily="49" charset="0"/>
              </a:rPr>
              <a:t>абзацный отступ</a:t>
            </a:r>
            <a:endParaRPr lang="ru-RU" sz="2000" dirty="0">
              <a:solidFill>
                <a:srgbClr val="000000"/>
              </a:solidFill>
              <a:latin typeface="+mn-lt"/>
              <a:cs typeface="+mn-cs"/>
            </a:endParaRPr>
          </a:p>
        </p:txBody>
      </p:sp>
      <p:sp>
        <p:nvSpPr>
          <p:cNvPr id="27" name="Полилиния 26">
            <a:extLst>
              <a:ext uri="{FF2B5EF4-FFF2-40B4-BE49-F238E27FC236}">
                <a16:creationId xmlns:a16="http://schemas.microsoft.com/office/drawing/2014/main" id="{F1943A84-3181-4A27-897C-2B640F2C05E9}"/>
              </a:ext>
            </a:extLst>
          </p:cNvPr>
          <p:cNvSpPr>
            <a:spLocks/>
          </p:cNvSpPr>
          <p:nvPr/>
        </p:nvSpPr>
        <p:spPr bwMode="auto">
          <a:xfrm>
            <a:off x="923925" y="3557588"/>
            <a:ext cx="5148263" cy="714375"/>
          </a:xfrm>
          <a:custGeom>
            <a:avLst/>
            <a:gdLst>
              <a:gd name="T0" fmla="*/ 5144728 w 5148470"/>
              <a:gd name="T1" fmla="*/ 0 h 713961"/>
              <a:gd name="T2" fmla="*/ 1867208 w 5148470"/>
              <a:gd name="T3" fmla="*/ 692994 h 713961"/>
              <a:gd name="T4" fmla="*/ 526396 w 5148470"/>
              <a:gd name="T5" fmla="*/ 170737 h 713961"/>
              <a:gd name="T6" fmla="*/ 0 w 5148470"/>
              <a:gd name="T7" fmla="*/ 281215 h 713961"/>
              <a:gd name="T8" fmla="*/ 0 60000 65536"/>
              <a:gd name="T9" fmla="*/ 0 60000 65536"/>
              <a:gd name="T10" fmla="*/ 0 60000 65536"/>
              <a:gd name="T11" fmla="*/ 0 60000 65536"/>
              <a:gd name="T12" fmla="*/ 0 w 5148470"/>
              <a:gd name="T13" fmla="*/ 0 h 713961"/>
              <a:gd name="T14" fmla="*/ 5148470 w 5148470"/>
              <a:gd name="T15" fmla="*/ 713961 h 713961"/>
            </a:gdLst>
            <a:ahLst/>
            <a:cxnLst>
              <a:cxn ang="T8">
                <a:pos x="T0" y="T1"/>
              </a:cxn>
              <a:cxn ang="T9">
                <a:pos x="T2" y="T3"/>
              </a:cxn>
              <a:cxn ang="T10">
                <a:pos x="T4" y="T5"/>
              </a:cxn>
              <a:cxn ang="T11">
                <a:pos x="T6" y="T7"/>
              </a:cxn>
            </a:cxnLst>
            <a:rect l="T12" t="T13" r="T14" b="T15"/>
            <a:pathLst>
              <a:path w="5148470" h="713961">
                <a:moveTo>
                  <a:pt x="5148470" y="0"/>
                </a:moveTo>
                <a:cubicBezTo>
                  <a:pt x="3893655" y="328819"/>
                  <a:pt x="2638840" y="657639"/>
                  <a:pt x="1868557" y="685800"/>
                </a:cubicBezTo>
                <a:cubicBezTo>
                  <a:pt x="1098274" y="713961"/>
                  <a:pt x="838200" y="236882"/>
                  <a:pt x="526774" y="168965"/>
                </a:cubicBezTo>
                <a:cubicBezTo>
                  <a:pt x="215348" y="101048"/>
                  <a:pt x="0" y="278295"/>
                  <a:pt x="0" y="278295"/>
                </a:cubicBezTo>
              </a:path>
            </a:pathLst>
          </a:custGeom>
          <a:noFill/>
          <a:ln w="28575" algn="ctr">
            <a:solidFill>
              <a:srgbClr val="3333FF"/>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dissolve">
                                      <p:cBhvr>
                                        <p:cTn id="7" dur="500"/>
                                        <p:tgtEl>
                                          <p:spTgt spid="5">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dissolve">
                                      <p:cBhvr>
                                        <p:cTn id="10" dur="500"/>
                                        <p:tgtEl>
                                          <p:spTgt spid="5">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dissolve">
                                      <p:cBhvr>
                                        <p:cTn id="13" dur="500"/>
                                        <p:tgtEl>
                                          <p:spTgt spid="5">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
                                            <p:txEl>
                                              <p:pRg st="6" end="6"/>
                                            </p:txEl>
                                          </p:spTgt>
                                        </p:tgtEl>
                                        <p:attrNameLst>
                                          <p:attrName>style.visibility</p:attrName>
                                        </p:attrNameLst>
                                      </p:cBhvr>
                                      <p:to>
                                        <p:strVal val="visible"/>
                                      </p:to>
                                    </p:set>
                                    <p:animEffect transition="in" filter="dissolve">
                                      <p:cBhvr>
                                        <p:cTn id="16" dur="500"/>
                                        <p:tgtEl>
                                          <p:spTgt spid="5">
                                            <p:txEl>
                                              <p:pRg st="6" end="6"/>
                                            </p:txEl>
                                          </p:spTgt>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dissolve">
                                      <p:cBhvr>
                                        <p:cTn id="20" dur="500"/>
                                        <p:tgtEl>
                                          <p:spTgt spid="2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dissolve">
                                      <p:cBhvr>
                                        <p:cTn id="30" dur="500"/>
                                        <p:tgtEl>
                                          <p:spTgt spid="5">
                                            <p:txEl>
                                              <p:pRg st="2" end="2"/>
                                            </p:txEl>
                                          </p:spTgt>
                                        </p:tgtEl>
                                      </p:cBhvr>
                                    </p:animEffect>
                                  </p:childTnLst>
                                </p:cTn>
                              </p:par>
                            </p:childTnLst>
                          </p:cTn>
                        </p:par>
                        <p:par>
                          <p:cTn id="31" fill="hold" nodeType="afterGroup">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dissolve">
                                      <p:cBhvr>
                                        <p:cTn id="34" dur="500"/>
                                        <p:tgtEl>
                                          <p:spTgt spid="6"/>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dissolve">
                                      <p:cBhvr>
                                        <p:cTn id="37" dur="500"/>
                                        <p:tgtEl>
                                          <p:spTgt spid="19"/>
                                        </p:tgtEl>
                                      </p:cBhvr>
                                    </p:animEffect>
                                  </p:childTnLst>
                                </p:cTn>
                              </p:par>
                              <p:par>
                                <p:cTn id="38" presetID="9" presetClass="entr" presetSubtype="0" fill="hold"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dissolve">
                                      <p:cBhvr>
                                        <p:cTn id="40" dur="500"/>
                                        <p:tgtEl>
                                          <p:spTgt spid="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5">
                                            <p:txEl>
                                              <p:pRg st="3" end="3"/>
                                            </p:txEl>
                                          </p:spTgt>
                                        </p:tgtEl>
                                        <p:attrNameLst>
                                          <p:attrName>style.visibility</p:attrName>
                                        </p:attrNameLst>
                                      </p:cBhvr>
                                      <p:to>
                                        <p:strVal val="visible"/>
                                      </p:to>
                                    </p:set>
                                    <p:animEffect transition="in" filter="dissolve">
                                      <p:cBhvr>
                                        <p:cTn id="45" dur="500"/>
                                        <p:tgtEl>
                                          <p:spTgt spid="5">
                                            <p:txEl>
                                              <p:pRg st="3" end="3"/>
                                            </p:txEl>
                                          </p:spTgt>
                                        </p:tgtEl>
                                      </p:cBhvr>
                                    </p:animEffect>
                                  </p:childTnLst>
                                </p:cTn>
                              </p:par>
                            </p:childTnLst>
                          </p:cTn>
                        </p:par>
                        <p:par>
                          <p:cTn id="46" fill="hold" nodeType="afterGroup">
                            <p:stCondLst>
                              <p:cond delay="500"/>
                            </p:stCondLst>
                            <p:childTnLst>
                              <p:par>
                                <p:cTn id="47" presetID="9" presetClass="entr" presetSubtype="0" fill="hold" grpId="0"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dissolve">
                                      <p:cBhvr>
                                        <p:cTn id="49" dur="500"/>
                                        <p:tgtEl>
                                          <p:spTgt spid="7"/>
                                        </p:tgtEl>
                                      </p:cBhvr>
                                    </p:animEffect>
                                  </p:childTnLst>
                                </p:cTn>
                              </p:par>
                              <p:par>
                                <p:cTn id="50" presetID="9" presetClass="entr" presetSubtype="0" fill="hold" nodeType="with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dissolve">
                                      <p:cBhvr>
                                        <p:cTn id="52" dur="500"/>
                                        <p:tgtEl>
                                          <p:spTgt spid="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dissolve">
                                      <p:cBhvr>
                                        <p:cTn id="55" dur="500"/>
                                        <p:tgtEl>
                                          <p:spTgt spid="1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5">
                                            <p:txEl>
                                              <p:pRg st="4" end="4"/>
                                            </p:txEl>
                                          </p:spTgt>
                                        </p:tgtEl>
                                        <p:attrNameLst>
                                          <p:attrName>style.visibility</p:attrName>
                                        </p:attrNameLst>
                                      </p:cBhvr>
                                      <p:to>
                                        <p:strVal val="visible"/>
                                      </p:to>
                                    </p:set>
                                    <p:animEffect transition="in" filter="dissolve">
                                      <p:cBhvr>
                                        <p:cTn id="60" dur="500"/>
                                        <p:tgtEl>
                                          <p:spTgt spid="5">
                                            <p:txEl>
                                              <p:pRg st="4" end="4"/>
                                            </p:txEl>
                                          </p:spTgt>
                                        </p:tgtEl>
                                      </p:cBhvr>
                                    </p:animEffect>
                                  </p:childTnLst>
                                </p:cTn>
                              </p:par>
                            </p:childTnLst>
                          </p:cTn>
                        </p:par>
                        <p:par>
                          <p:cTn id="61" fill="hold" nodeType="afterGroup">
                            <p:stCondLst>
                              <p:cond delay="500"/>
                            </p:stCondLst>
                            <p:childTnLst>
                              <p:par>
                                <p:cTn id="62" presetID="9" presetClass="entr" presetSubtype="0" fill="hold" grpId="0" nodeType="after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dissolve">
                                      <p:cBhvr>
                                        <p:cTn id="64" dur="500"/>
                                        <p:tgtEl>
                                          <p:spTgt spid="9"/>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5">
                                            <p:txEl>
                                              <p:pRg st="5" end="5"/>
                                            </p:txEl>
                                          </p:spTgt>
                                        </p:tgtEl>
                                        <p:attrNameLst>
                                          <p:attrName>style.visibility</p:attrName>
                                        </p:attrNameLst>
                                      </p:cBhvr>
                                      <p:to>
                                        <p:strVal val="visible"/>
                                      </p:to>
                                    </p:set>
                                    <p:animEffect transition="in" filter="dissolve">
                                      <p:cBhvr>
                                        <p:cTn id="69" dur="500"/>
                                        <p:tgtEl>
                                          <p:spTgt spid="5">
                                            <p:txEl>
                                              <p:pRg st="5" end="5"/>
                                            </p:txEl>
                                          </p:spTgt>
                                        </p:tgtEl>
                                      </p:cBhvr>
                                    </p:animEffect>
                                  </p:childTnLst>
                                </p:cTn>
                              </p:par>
                            </p:childTnLst>
                          </p:cTn>
                        </p:par>
                        <p:par>
                          <p:cTn id="70" fill="hold" nodeType="afterGroup">
                            <p:stCondLst>
                              <p:cond delay="500"/>
                            </p:stCondLst>
                            <p:childTnLst>
                              <p:par>
                                <p:cTn id="71" presetID="9" presetClass="entr" presetSubtype="0" fill="hold" grpId="0" nodeType="after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dissolve">
                                      <p:cBhvr>
                                        <p:cTn id="73" dur="500"/>
                                        <p:tgtEl>
                                          <p:spTgt spid="26"/>
                                        </p:tgtEl>
                                      </p:cBhvr>
                                    </p:animEffect>
                                  </p:childTnLst>
                                </p:cTn>
                              </p:par>
                            </p:childTnLst>
                          </p:cTn>
                        </p:par>
                        <p:par>
                          <p:cTn id="74" fill="hold" nodeType="afterGroup">
                            <p:stCondLst>
                              <p:cond delay="1000"/>
                            </p:stCondLst>
                            <p:childTnLst>
                              <p:par>
                                <p:cTn id="75" presetID="22" presetClass="entr" presetSubtype="2" fill="hold" nodeType="after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wipe(right)">
                                      <p:cBhvr>
                                        <p:cTn id="77" dur="500"/>
                                        <p:tgtEl>
                                          <p:spTgt spid="27"/>
                                        </p:tgtEl>
                                      </p:cBhvr>
                                    </p:animEffect>
                                  </p:childTnLst>
                                </p:cTn>
                              </p:par>
                            </p:childTnLst>
                          </p:cTn>
                        </p:par>
                        <p:par>
                          <p:cTn id="78" fill="hold" nodeType="afterGroup">
                            <p:stCondLst>
                              <p:cond delay="1500"/>
                            </p:stCondLst>
                            <p:childTnLst>
                              <p:par>
                                <p:cTn id="79" presetID="9" presetClass="entr" presetSubtype="0" fill="hold" nodeType="afterEffect">
                                  <p:stCondLst>
                                    <p:cond delay="0"/>
                                  </p:stCondLst>
                                  <p:childTnLst>
                                    <p:set>
                                      <p:cBhvr>
                                        <p:cTn id="80" dur="1" fill="hold">
                                          <p:stCondLst>
                                            <p:cond delay="0"/>
                                          </p:stCondLst>
                                        </p:cTn>
                                        <p:tgtEl>
                                          <p:spTgt spid="4"/>
                                        </p:tgtEl>
                                        <p:attrNameLst>
                                          <p:attrName>style.visibility</p:attrName>
                                        </p:attrNameLst>
                                      </p:cBhvr>
                                      <p:to>
                                        <p:strVal val="visible"/>
                                      </p:to>
                                    </p:set>
                                    <p:animEffect transition="in" filter="dissolve">
                                      <p:cBhvr>
                                        <p:cTn id="81" dur="500"/>
                                        <p:tgtEl>
                                          <p:spTgt spid="4"/>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dissolve">
                                      <p:cBhvr>
                                        <p:cTn id="8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animBg="1"/>
      <p:bldP spid="7" grpId="0" animBg="1"/>
      <p:bldP spid="8" grpId="0" animBg="1"/>
      <p:bldP spid="9" grpId="0" animBg="1"/>
      <p:bldP spid="14" grpId="0"/>
      <p:bldP spid="19" grpId="0"/>
      <p:bldP spid="24" grpId="0"/>
      <p:bldP spid="25" grpId="0" animBg="1"/>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a:extLst>
              <a:ext uri="{FF2B5EF4-FFF2-40B4-BE49-F238E27FC236}">
                <a16:creationId xmlns:a16="http://schemas.microsoft.com/office/drawing/2014/main" id="{2ADA2A4E-375A-4A3E-B703-83AB6336075C}"/>
              </a:ext>
            </a:extLst>
          </p:cNvPr>
          <p:cNvSpPr>
            <a:spLocks noGrp="1"/>
          </p:cNvSpPr>
          <p:nvPr>
            <p:ph type="title"/>
          </p:nvPr>
        </p:nvSpPr>
        <p:spPr>
          <a:xfrm>
            <a:off x="311150" y="301625"/>
            <a:ext cx="8375650" cy="471488"/>
          </a:xfrm>
        </p:spPr>
        <p:txBody>
          <a:bodyPr/>
          <a:lstStyle/>
          <a:p>
            <a:r>
              <a:rPr lang="ru-RU" altLang="ru-RU"/>
              <a:t>Что такое веб-страница?</a:t>
            </a:r>
          </a:p>
        </p:txBody>
      </p:sp>
      <p:sp>
        <p:nvSpPr>
          <p:cNvPr id="9219" name="Номер слайда 2">
            <a:extLst>
              <a:ext uri="{FF2B5EF4-FFF2-40B4-BE49-F238E27FC236}">
                <a16:creationId xmlns:a16="http://schemas.microsoft.com/office/drawing/2014/main" id="{6B28C7CE-20B7-4999-B1A5-C47F449233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3DE4AC8-90EF-41E1-BCD5-5621A2F453EA}" type="slidenum">
              <a:rPr lang="ru-RU" altLang="ru-RU" sz="1400"/>
              <a:pPr>
                <a:spcBef>
                  <a:spcPct val="0"/>
                </a:spcBef>
                <a:buFontTx/>
                <a:buNone/>
              </a:pPr>
              <a:t>4</a:t>
            </a:fld>
            <a:endParaRPr lang="ru-RU" altLang="ru-RU" sz="1400"/>
          </a:p>
        </p:txBody>
      </p:sp>
      <p:sp>
        <p:nvSpPr>
          <p:cNvPr id="9220" name="Rectangle 27">
            <a:extLst>
              <a:ext uri="{FF2B5EF4-FFF2-40B4-BE49-F238E27FC236}">
                <a16:creationId xmlns:a16="http://schemas.microsoft.com/office/drawing/2014/main" id="{86986254-FB3A-412A-90F1-CB3AB4B3B71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grpSp>
        <p:nvGrpSpPr>
          <p:cNvPr id="2" name="Группа 35">
            <a:extLst>
              <a:ext uri="{FF2B5EF4-FFF2-40B4-BE49-F238E27FC236}">
                <a16:creationId xmlns:a16="http://schemas.microsoft.com/office/drawing/2014/main" id="{53112E13-2D93-42C2-9D47-00C89985579D}"/>
              </a:ext>
            </a:extLst>
          </p:cNvPr>
          <p:cNvGrpSpPr>
            <a:grpSpLocks/>
          </p:cNvGrpSpPr>
          <p:nvPr/>
        </p:nvGrpSpPr>
        <p:grpSpPr bwMode="auto">
          <a:xfrm>
            <a:off x="3454400" y="2697163"/>
            <a:ext cx="2251075" cy="1692275"/>
            <a:chOff x="3453993" y="2697163"/>
            <a:chExt cx="2251297" cy="1692255"/>
          </a:xfrm>
        </p:grpSpPr>
        <p:sp>
          <p:nvSpPr>
            <p:cNvPr id="9251" name="Text Box 25">
              <a:extLst>
                <a:ext uri="{FF2B5EF4-FFF2-40B4-BE49-F238E27FC236}">
                  <a16:creationId xmlns:a16="http://schemas.microsoft.com/office/drawing/2014/main" id="{1F081B65-A677-4FF4-8321-9129AAA86357}"/>
                </a:ext>
              </a:extLst>
            </p:cNvPr>
            <p:cNvSpPr txBox="1">
              <a:spLocks noChangeArrowheads="1"/>
            </p:cNvSpPr>
            <p:nvPr/>
          </p:nvSpPr>
          <p:spPr bwMode="auto">
            <a:xfrm>
              <a:off x="3995389" y="3044292"/>
              <a:ext cx="1166335" cy="1345126"/>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ru-RU" sz="300">
                  <a:solidFill>
                    <a:srgbClr val="C6C3C6"/>
                  </a:solidFill>
                  <a:latin typeface="Calibri" panose="020F0502020204030204" pitchFamily="34" charset="0"/>
                  <a:cs typeface="Times New Roman" panose="02020603050405020304" pitchFamily="18" charset="0"/>
                </a:rPr>
                <a:t>Lorem ipsum dolor sit amet, consectetur adipiscing elit. Maecenas facilisis scelerisque metus, non hendrerit neque convallis placerat. Phasellus consequat convallis nisl, a volutpat qua</a:t>
              </a:r>
              <a:r>
                <a:rPr lang="en-US" altLang="ru-RU" sz="300">
                  <a:solidFill>
                    <a:srgbClr val="808080"/>
                  </a:solidFill>
                  <a:latin typeface="Calibri" panose="020F0502020204030204" pitchFamily="34" charset="0"/>
                  <a:cs typeface="Times New Roman" panose="02020603050405020304" pitchFamily="18" charset="0"/>
                </a:rPr>
                <a:t>m posuere sed</a:t>
              </a:r>
              <a:r>
                <a:rPr lang="en-US" altLang="ru-RU" sz="300">
                  <a:solidFill>
                    <a:srgbClr val="C6C3C6"/>
                  </a:solidFill>
                  <a:latin typeface="Calibri" panose="020F0502020204030204" pitchFamily="34" charset="0"/>
                  <a:cs typeface="Times New Roman" panose="02020603050405020304" pitchFamily="18" charset="0"/>
                </a:rPr>
                <a:t>. Maecenas laoreet congue nibh, et euismod lectus varius sit amet. In tristique mattis leo, eget commodo ante egestas eget. Sed id purus quis ligula scelerisque fringilla. Suspendisse scelerisque, sapien id scelerisque imperdiet, tellus odio consequat nunc, eu fermentum diam lacus non urna. Praesent faucibus massa in risus sagittis a luctus justo aliquam. Class aptent taciti </a:t>
              </a:r>
              <a:r>
                <a:rPr lang="en-US" altLang="ru-RU" sz="300">
                  <a:solidFill>
                    <a:srgbClr val="808080"/>
                  </a:solidFill>
                  <a:latin typeface="Calibri" panose="020F0502020204030204" pitchFamily="34" charset="0"/>
                  <a:cs typeface="Times New Roman" panose="02020603050405020304" pitchFamily="18" charset="0"/>
                </a:rPr>
                <a:t>sociosqu</a:t>
              </a:r>
              <a:r>
                <a:rPr lang="en-US" altLang="ru-RU" sz="300">
                  <a:solidFill>
                    <a:srgbClr val="C6C3C6"/>
                  </a:solidFill>
                  <a:latin typeface="Calibri" panose="020F0502020204030204" pitchFamily="34" charset="0"/>
                  <a:cs typeface="Times New Roman" panose="02020603050405020304" pitchFamily="18" charset="0"/>
                </a:rPr>
                <a:t> ad litora torquent per conubia nostra, per inceptos himenaeos. Praesent metus dolor, semper ut fermentum vel, imperdiet in risus. Nam a lectus lorem, dictum semper nulla. In eget ipsum non arcu aliquet lacinia. Morbi iaculis sodales metus, vel posuere orci vulputate vel. Nulla non felis sem, sagittis porttitor mi. Curabitur in tortor in nisi egestas cursus quis at sapien. Proin pulvinar, odio id lacinia suscipit, sem justo aliquam risus, nec suscipit enim felis at justo. Donec at nulla orci, suscipit auctor arcu. Donec nec tortor quis justo scelerisque cursus id et magna.</a:t>
              </a:r>
              <a:endParaRPr lang="en-US" altLang="ru-RU" sz="300"/>
            </a:p>
          </p:txBody>
        </p:sp>
        <p:sp>
          <p:nvSpPr>
            <p:cNvPr id="9252" name="Rectangle 24">
              <a:extLst>
                <a:ext uri="{FF2B5EF4-FFF2-40B4-BE49-F238E27FC236}">
                  <a16:creationId xmlns:a16="http://schemas.microsoft.com/office/drawing/2014/main" id="{31EA8B43-2FB0-4538-9754-B5035882F14A}"/>
                </a:ext>
              </a:extLst>
            </p:cNvPr>
            <p:cNvSpPr>
              <a:spLocks noChangeArrowheads="1"/>
            </p:cNvSpPr>
            <p:nvPr/>
          </p:nvSpPr>
          <p:spPr bwMode="auto">
            <a:xfrm>
              <a:off x="3453993" y="2697163"/>
              <a:ext cx="2251297" cy="2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ru-RU" altLang="ru-RU" sz="2400" b="1">
                  <a:latin typeface="Courier New" panose="02070309020205020404" pitchFamily="49" charset="0"/>
                  <a:ea typeface="Times New Roman" panose="02020603050405020304" pitchFamily="18" charset="0"/>
                  <a:cs typeface="Courier New" panose="02070309020205020404" pitchFamily="49" charset="0"/>
                </a:rPr>
                <a:t>index.html</a:t>
              </a:r>
              <a:endParaRPr lang="ru-RU" altLang="ru-RU" sz="2400">
                <a:ea typeface="Times New Roman" panose="02020603050405020304" pitchFamily="18" charset="0"/>
                <a:cs typeface="Courier New" panose="02070309020205020404" pitchFamily="49" charset="0"/>
              </a:endParaRPr>
            </a:p>
          </p:txBody>
        </p:sp>
      </p:grpSp>
      <p:grpSp>
        <p:nvGrpSpPr>
          <p:cNvPr id="3" name="Группа 36">
            <a:extLst>
              <a:ext uri="{FF2B5EF4-FFF2-40B4-BE49-F238E27FC236}">
                <a16:creationId xmlns:a16="http://schemas.microsoft.com/office/drawing/2014/main" id="{0CC8BBCD-9C83-4915-B0DE-25F2963C0CF2}"/>
              </a:ext>
            </a:extLst>
          </p:cNvPr>
          <p:cNvGrpSpPr>
            <a:grpSpLocks/>
          </p:cNvGrpSpPr>
          <p:nvPr/>
        </p:nvGrpSpPr>
        <p:grpSpPr bwMode="auto">
          <a:xfrm>
            <a:off x="495300" y="3352800"/>
            <a:ext cx="3044825" cy="1666875"/>
            <a:chOff x="495300" y="3353454"/>
            <a:chExt cx="3044404" cy="1666221"/>
          </a:xfrm>
        </p:grpSpPr>
        <p:sp>
          <p:nvSpPr>
            <p:cNvPr id="101399" name="Rectangle 23">
              <a:extLst>
                <a:ext uri="{FF2B5EF4-FFF2-40B4-BE49-F238E27FC236}">
                  <a16:creationId xmlns:a16="http://schemas.microsoft.com/office/drawing/2014/main" id="{EC49D9A3-5872-4FC7-808A-F483B11DA7FF}"/>
                </a:ext>
              </a:extLst>
            </p:cNvPr>
            <p:cNvSpPr>
              <a:spLocks noChangeArrowheads="1"/>
            </p:cNvSpPr>
            <p:nvPr/>
          </p:nvSpPr>
          <p:spPr bwMode="auto">
            <a:xfrm>
              <a:off x="890533" y="3807301"/>
              <a:ext cx="2649171" cy="1212374"/>
            </a:xfrm>
            <a:prstGeom prst="rect">
              <a:avLst/>
            </a:prstGeom>
            <a:solidFill>
              <a:srgbClr val="D8D8D8"/>
            </a:solidFill>
            <a:ln w="9525">
              <a:noFill/>
              <a:miter lim="800000"/>
              <a:headEnd/>
              <a:tailEnd/>
            </a:ln>
            <a:effectLst>
              <a:outerShdw dist="35921" dir="2700000" algn="ctr" rotWithShape="0">
                <a:srgbClr val="808080"/>
              </a:outerShdw>
            </a:effectLst>
          </p:spPr>
          <p:txBody>
            <a:bodyPr/>
            <a:lstStyle/>
            <a:p>
              <a:pPr eaLnBrk="1" hangingPunct="1">
                <a:defRPr/>
              </a:pPr>
              <a:endParaRPr lang="ru-RU">
                <a:latin typeface="Arial" charset="0"/>
                <a:cs typeface="+mn-cs"/>
              </a:endParaRPr>
            </a:p>
          </p:txBody>
        </p:sp>
        <p:sp>
          <p:nvSpPr>
            <p:cNvPr id="9243" name="Rectangle 22">
              <a:extLst>
                <a:ext uri="{FF2B5EF4-FFF2-40B4-BE49-F238E27FC236}">
                  <a16:creationId xmlns:a16="http://schemas.microsoft.com/office/drawing/2014/main" id="{E45637FA-FB86-4745-A5C5-D8740E2FD6DD}"/>
                </a:ext>
              </a:extLst>
            </p:cNvPr>
            <p:cNvSpPr>
              <a:spLocks noChangeArrowheads="1"/>
            </p:cNvSpPr>
            <p:nvPr/>
          </p:nvSpPr>
          <p:spPr bwMode="auto">
            <a:xfrm>
              <a:off x="862017" y="4685563"/>
              <a:ext cx="1362713" cy="287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ru-RU" sz="1400" b="1">
                  <a:latin typeface="Courier New" panose="02070309020205020404" pitchFamily="49" charset="0"/>
                  <a:ea typeface="Times New Roman" panose="02020603050405020304" pitchFamily="18" charset="0"/>
                  <a:cs typeface="Courier New" panose="02070309020205020404" pitchFamily="49" charset="0"/>
                </a:rPr>
                <a:t>sunset.jpg</a:t>
              </a:r>
              <a:endParaRPr lang="en-US" altLang="ru-RU" sz="3600">
                <a:ea typeface="Times New Roman" panose="02020603050405020304" pitchFamily="18" charset="0"/>
                <a:cs typeface="Courier New" panose="02070309020205020404" pitchFamily="49" charset="0"/>
              </a:endParaRPr>
            </a:p>
          </p:txBody>
        </p:sp>
        <p:pic>
          <p:nvPicPr>
            <p:cNvPr id="9244" name="Picture 21">
              <a:extLst>
                <a:ext uri="{FF2B5EF4-FFF2-40B4-BE49-F238E27FC236}">
                  <a16:creationId xmlns:a16="http://schemas.microsoft.com/office/drawing/2014/main" id="{FC81B2C4-2D22-4962-83DC-2689268FA2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50" y="3928387"/>
              <a:ext cx="988401" cy="739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5" name="Picture 20">
              <a:extLst>
                <a:ext uri="{FF2B5EF4-FFF2-40B4-BE49-F238E27FC236}">
                  <a16:creationId xmlns:a16="http://schemas.microsoft.com/office/drawing/2014/main" id="{F7915ABF-41A1-411C-AB97-E37D4068CA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096" y="3931642"/>
              <a:ext cx="989486" cy="743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46" name="Rectangle 19">
              <a:extLst>
                <a:ext uri="{FF2B5EF4-FFF2-40B4-BE49-F238E27FC236}">
                  <a16:creationId xmlns:a16="http://schemas.microsoft.com/office/drawing/2014/main" id="{B75CF418-C889-4806-91C4-89F3C3F37816}"/>
                </a:ext>
              </a:extLst>
            </p:cNvPr>
            <p:cNvSpPr>
              <a:spLocks noChangeArrowheads="1"/>
            </p:cNvSpPr>
            <p:nvPr/>
          </p:nvSpPr>
          <p:spPr bwMode="auto">
            <a:xfrm>
              <a:off x="2399409" y="4685563"/>
              <a:ext cx="1022035" cy="287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ru-RU" sz="1400" b="1">
                  <a:latin typeface="Courier New" panose="02070309020205020404" pitchFamily="49" charset="0"/>
                  <a:ea typeface="Times New Roman" panose="02020603050405020304" pitchFamily="18" charset="0"/>
                  <a:cs typeface="Courier New" panose="02070309020205020404" pitchFamily="49" charset="0"/>
                </a:rPr>
                <a:t>tree.jpg</a:t>
              </a:r>
              <a:endParaRPr lang="en-US" altLang="ru-RU" sz="3600">
                <a:ea typeface="Times New Roman" panose="02020603050405020304" pitchFamily="18" charset="0"/>
                <a:cs typeface="Courier New" panose="02070309020205020404" pitchFamily="49" charset="0"/>
              </a:endParaRPr>
            </a:p>
          </p:txBody>
        </p:sp>
        <p:sp>
          <p:nvSpPr>
            <p:cNvPr id="9247" name="Rectangle 18">
              <a:extLst>
                <a:ext uri="{FF2B5EF4-FFF2-40B4-BE49-F238E27FC236}">
                  <a16:creationId xmlns:a16="http://schemas.microsoft.com/office/drawing/2014/main" id="{B2C067EE-D076-477B-9B04-88CCFE172895}"/>
                </a:ext>
              </a:extLst>
            </p:cNvPr>
            <p:cNvSpPr>
              <a:spLocks noChangeArrowheads="1"/>
            </p:cNvSpPr>
            <p:nvPr/>
          </p:nvSpPr>
          <p:spPr bwMode="auto">
            <a:xfrm>
              <a:off x="1033441" y="3396846"/>
              <a:ext cx="987316" cy="2874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ru-RU" sz="2400" b="1">
                  <a:latin typeface="Courier New" panose="02070309020205020404" pitchFamily="49" charset="0"/>
                  <a:ea typeface="Times New Roman" panose="02020603050405020304" pitchFamily="18" charset="0"/>
                  <a:cs typeface="Courier New" panose="02070309020205020404" pitchFamily="49" charset="0"/>
                </a:rPr>
                <a:t>images</a:t>
              </a:r>
              <a:endParaRPr lang="en-US" altLang="ru-RU" sz="2400">
                <a:ea typeface="Times New Roman" panose="02020603050405020304" pitchFamily="18" charset="0"/>
                <a:cs typeface="Courier New" panose="02070309020205020404" pitchFamily="49" charset="0"/>
              </a:endParaRPr>
            </a:p>
          </p:txBody>
        </p:sp>
        <p:grpSp>
          <p:nvGrpSpPr>
            <p:cNvPr id="9248" name="Group 5">
              <a:extLst>
                <a:ext uri="{FF2B5EF4-FFF2-40B4-BE49-F238E27FC236}">
                  <a16:creationId xmlns:a16="http://schemas.microsoft.com/office/drawing/2014/main" id="{3A41F30F-5A64-4369-AD22-E244A39E81FC}"/>
                </a:ext>
              </a:extLst>
            </p:cNvPr>
            <p:cNvGrpSpPr>
              <a:grpSpLocks/>
            </p:cNvGrpSpPr>
            <p:nvPr/>
          </p:nvGrpSpPr>
          <p:grpSpPr bwMode="auto">
            <a:xfrm>
              <a:off x="495300" y="3353454"/>
              <a:ext cx="479553" cy="468625"/>
              <a:chOff x="6396" y="1596"/>
              <a:chExt cx="3160" cy="3084"/>
            </a:xfrm>
          </p:grpSpPr>
          <p:sp>
            <p:nvSpPr>
              <p:cNvPr id="9249" name="Freeform 7">
                <a:extLst>
                  <a:ext uri="{FF2B5EF4-FFF2-40B4-BE49-F238E27FC236}">
                    <a16:creationId xmlns:a16="http://schemas.microsoft.com/office/drawing/2014/main" id="{0FD13B74-40F0-4E75-97A4-16AF8B260282}"/>
                  </a:ext>
                </a:extLst>
              </p:cNvPr>
              <p:cNvSpPr>
                <a:spLocks/>
              </p:cNvSpPr>
              <p:nvPr/>
            </p:nvSpPr>
            <p:spPr bwMode="auto">
              <a:xfrm>
                <a:off x="6396" y="1596"/>
                <a:ext cx="2829" cy="3042"/>
              </a:xfrm>
              <a:custGeom>
                <a:avLst/>
                <a:gdLst>
                  <a:gd name="T0" fmla="*/ 159 w 2829"/>
                  <a:gd name="T1" fmla="*/ 3042 h 3042"/>
                  <a:gd name="T2" fmla="*/ 0 w 2829"/>
                  <a:gd name="T3" fmla="*/ 546 h 3042"/>
                  <a:gd name="T4" fmla="*/ 234 w 2829"/>
                  <a:gd name="T5" fmla="*/ 125 h 3042"/>
                  <a:gd name="T6" fmla="*/ 1075 w 2829"/>
                  <a:gd name="T7" fmla="*/ 22 h 3042"/>
                  <a:gd name="T8" fmla="*/ 1356 w 2829"/>
                  <a:gd name="T9" fmla="*/ 396 h 3042"/>
                  <a:gd name="T10" fmla="*/ 2679 w 2829"/>
                  <a:gd name="T11" fmla="*/ 222 h 3042"/>
                  <a:gd name="T12" fmla="*/ 2805 w 2829"/>
                  <a:gd name="T13" fmla="*/ 284 h 3042"/>
                  <a:gd name="T14" fmla="*/ 2796 w 2829"/>
                  <a:gd name="T15" fmla="*/ 2416 h 3042"/>
                  <a:gd name="T16" fmla="*/ 159 w 2829"/>
                  <a:gd name="T17" fmla="*/ 3042 h 30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29"/>
                  <a:gd name="T28" fmla="*/ 0 h 3042"/>
                  <a:gd name="T29" fmla="*/ 2829 w 2829"/>
                  <a:gd name="T30" fmla="*/ 3042 h 30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29" h="3042">
                    <a:moveTo>
                      <a:pt x="159" y="3042"/>
                    </a:moveTo>
                    <a:cubicBezTo>
                      <a:pt x="159" y="3042"/>
                      <a:pt x="79" y="1794"/>
                      <a:pt x="0" y="546"/>
                    </a:cubicBezTo>
                    <a:cubicBezTo>
                      <a:pt x="126" y="309"/>
                      <a:pt x="171" y="163"/>
                      <a:pt x="234" y="125"/>
                    </a:cubicBezTo>
                    <a:cubicBezTo>
                      <a:pt x="297" y="87"/>
                      <a:pt x="1041" y="0"/>
                      <a:pt x="1075" y="22"/>
                    </a:cubicBezTo>
                    <a:cubicBezTo>
                      <a:pt x="1109" y="44"/>
                      <a:pt x="1356" y="396"/>
                      <a:pt x="1356" y="396"/>
                    </a:cubicBezTo>
                    <a:cubicBezTo>
                      <a:pt x="1623" y="429"/>
                      <a:pt x="2625" y="219"/>
                      <a:pt x="2679" y="222"/>
                    </a:cubicBezTo>
                    <a:cubicBezTo>
                      <a:pt x="2733" y="225"/>
                      <a:pt x="2781" y="243"/>
                      <a:pt x="2805" y="284"/>
                    </a:cubicBezTo>
                    <a:cubicBezTo>
                      <a:pt x="2829" y="325"/>
                      <a:pt x="2829" y="1577"/>
                      <a:pt x="2796" y="2416"/>
                    </a:cubicBezTo>
                    <a:cubicBezTo>
                      <a:pt x="1477" y="2729"/>
                      <a:pt x="159" y="3042"/>
                      <a:pt x="159" y="3042"/>
                    </a:cubicBezTo>
                    <a:close/>
                  </a:path>
                </a:pathLst>
              </a:custGeom>
              <a:gradFill rotWithShape="1">
                <a:gsLst>
                  <a:gs pos="0">
                    <a:srgbClr val="EAB200"/>
                  </a:gs>
                  <a:gs pos="100000">
                    <a:srgbClr val="584300"/>
                  </a:gs>
                </a:gsLst>
                <a:lin ang="5400000" scaled="1"/>
              </a:gradFill>
              <a:ln w="9525">
                <a:solidFill>
                  <a:srgbClr val="5A5A5A"/>
                </a:solidFill>
                <a:round/>
                <a:headEnd/>
                <a:tailEnd/>
              </a:ln>
            </p:spPr>
            <p:txBody>
              <a:bodyPr/>
              <a:lstStyle/>
              <a:p>
                <a:endParaRPr lang="ru-RU"/>
              </a:p>
            </p:txBody>
          </p:sp>
          <p:sp>
            <p:nvSpPr>
              <p:cNvPr id="9250" name="Freeform 6">
                <a:extLst>
                  <a:ext uri="{FF2B5EF4-FFF2-40B4-BE49-F238E27FC236}">
                    <a16:creationId xmlns:a16="http://schemas.microsoft.com/office/drawing/2014/main" id="{F0D28E09-F699-41C1-B12F-CF72E0CE9ADE}"/>
                  </a:ext>
                </a:extLst>
              </p:cNvPr>
              <p:cNvSpPr>
                <a:spLocks/>
              </p:cNvSpPr>
              <p:nvPr/>
            </p:nvSpPr>
            <p:spPr bwMode="auto">
              <a:xfrm>
                <a:off x="6531" y="2016"/>
                <a:ext cx="3025" cy="2664"/>
              </a:xfrm>
              <a:custGeom>
                <a:avLst/>
                <a:gdLst>
                  <a:gd name="T0" fmla="*/ 144 w 3025"/>
                  <a:gd name="T1" fmla="*/ 2661 h 2664"/>
                  <a:gd name="T2" fmla="*/ 18 w 3025"/>
                  <a:gd name="T3" fmla="*/ 2616 h 2664"/>
                  <a:gd name="T4" fmla="*/ 145 w 3025"/>
                  <a:gd name="T5" fmla="*/ 761 h 2664"/>
                  <a:gd name="T6" fmla="*/ 276 w 3025"/>
                  <a:gd name="T7" fmla="*/ 593 h 2664"/>
                  <a:gd name="T8" fmla="*/ 1043 w 3025"/>
                  <a:gd name="T9" fmla="*/ 462 h 2664"/>
                  <a:gd name="T10" fmla="*/ 1239 w 3025"/>
                  <a:gd name="T11" fmla="*/ 228 h 2664"/>
                  <a:gd name="T12" fmla="*/ 2773 w 3025"/>
                  <a:gd name="T13" fmla="*/ 4 h 2664"/>
                  <a:gd name="T14" fmla="*/ 2997 w 3025"/>
                  <a:gd name="T15" fmla="*/ 144 h 2664"/>
                  <a:gd name="T16" fmla="*/ 2726 w 3025"/>
                  <a:gd name="T17" fmla="*/ 2042 h 2664"/>
                  <a:gd name="T18" fmla="*/ 144 w 3025"/>
                  <a:gd name="T19" fmla="*/ 2661 h 26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25"/>
                  <a:gd name="T31" fmla="*/ 0 h 2664"/>
                  <a:gd name="T32" fmla="*/ 3025 w 3025"/>
                  <a:gd name="T33" fmla="*/ 2664 h 26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25" h="2664">
                    <a:moveTo>
                      <a:pt x="144" y="2661"/>
                    </a:moveTo>
                    <a:cubicBezTo>
                      <a:pt x="90" y="2664"/>
                      <a:pt x="36" y="2664"/>
                      <a:pt x="18" y="2616"/>
                    </a:cubicBezTo>
                    <a:cubicBezTo>
                      <a:pt x="0" y="2568"/>
                      <a:pt x="125" y="808"/>
                      <a:pt x="145" y="761"/>
                    </a:cubicBezTo>
                    <a:cubicBezTo>
                      <a:pt x="165" y="714"/>
                      <a:pt x="240" y="616"/>
                      <a:pt x="276" y="593"/>
                    </a:cubicBezTo>
                    <a:cubicBezTo>
                      <a:pt x="312" y="570"/>
                      <a:pt x="883" y="523"/>
                      <a:pt x="1043" y="462"/>
                    </a:cubicBezTo>
                    <a:cubicBezTo>
                      <a:pt x="1203" y="401"/>
                      <a:pt x="1215" y="255"/>
                      <a:pt x="1239" y="228"/>
                    </a:cubicBezTo>
                    <a:cubicBezTo>
                      <a:pt x="1263" y="201"/>
                      <a:pt x="2711" y="8"/>
                      <a:pt x="2773" y="4"/>
                    </a:cubicBezTo>
                    <a:cubicBezTo>
                      <a:pt x="2835" y="0"/>
                      <a:pt x="2969" y="99"/>
                      <a:pt x="2997" y="144"/>
                    </a:cubicBezTo>
                    <a:cubicBezTo>
                      <a:pt x="3025" y="189"/>
                      <a:pt x="2859" y="1479"/>
                      <a:pt x="2726" y="2042"/>
                    </a:cubicBezTo>
                    <a:cubicBezTo>
                      <a:pt x="2139" y="2312"/>
                      <a:pt x="198" y="2658"/>
                      <a:pt x="144" y="2661"/>
                    </a:cubicBezTo>
                    <a:close/>
                  </a:path>
                </a:pathLst>
              </a:custGeom>
              <a:gradFill rotWithShape="1">
                <a:gsLst>
                  <a:gs pos="0">
                    <a:srgbClr val="FFFF00"/>
                  </a:gs>
                  <a:gs pos="100000">
                    <a:srgbClr val="FFC000"/>
                  </a:gs>
                </a:gsLst>
                <a:lin ang="5400000" scaled="1"/>
              </a:gradFill>
              <a:ln w="9525">
                <a:solidFill>
                  <a:srgbClr val="5A5A5A"/>
                </a:solidFill>
                <a:round/>
                <a:headEnd/>
                <a:tailEnd/>
              </a:ln>
            </p:spPr>
            <p:txBody>
              <a:bodyPr/>
              <a:lstStyle/>
              <a:p>
                <a:endParaRPr lang="ru-RU"/>
              </a:p>
            </p:txBody>
          </p:sp>
        </p:grpSp>
      </p:grpSp>
      <p:grpSp>
        <p:nvGrpSpPr>
          <p:cNvPr id="8" name="Группа 37">
            <a:extLst>
              <a:ext uri="{FF2B5EF4-FFF2-40B4-BE49-F238E27FC236}">
                <a16:creationId xmlns:a16="http://schemas.microsoft.com/office/drawing/2014/main" id="{C42C946F-AA54-4585-A8A7-2F15D11C5F52}"/>
              </a:ext>
            </a:extLst>
          </p:cNvPr>
          <p:cNvGrpSpPr>
            <a:grpSpLocks/>
          </p:cNvGrpSpPr>
          <p:nvPr/>
        </p:nvGrpSpPr>
        <p:grpSpPr bwMode="auto">
          <a:xfrm>
            <a:off x="5668963" y="3352800"/>
            <a:ext cx="3062287" cy="1666875"/>
            <a:chOff x="5669486" y="3353454"/>
            <a:chExt cx="3061764" cy="1666221"/>
          </a:xfrm>
        </p:grpSpPr>
        <p:sp>
          <p:nvSpPr>
            <p:cNvPr id="101393" name="Rectangle 17">
              <a:extLst>
                <a:ext uri="{FF2B5EF4-FFF2-40B4-BE49-F238E27FC236}">
                  <a16:creationId xmlns:a16="http://schemas.microsoft.com/office/drawing/2014/main" id="{CD4419DE-344C-4AAE-867A-EADD52FB0590}"/>
                </a:ext>
              </a:extLst>
            </p:cNvPr>
            <p:cNvSpPr>
              <a:spLocks noChangeArrowheads="1"/>
            </p:cNvSpPr>
            <p:nvPr/>
          </p:nvSpPr>
          <p:spPr bwMode="auto">
            <a:xfrm>
              <a:off x="6082166" y="3807301"/>
              <a:ext cx="2649084" cy="1212374"/>
            </a:xfrm>
            <a:prstGeom prst="rect">
              <a:avLst/>
            </a:prstGeom>
            <a:solidFill>
              <a:srgbClr val="D8D8D8"/>
            </a:solidFill>
            <a:ln w="9525">
              <a:noFill/>
              <a:miter lim="800000"/>
              <a:headEnd/>
              <a:tailEnd/>
            </a:ln>
            <a:effectLst>
              <a:outerShdw dist="35921" dir="2700000" algn="ctr" rotWithShape="0">
                <a:srgbClr val="808080"/>
              </a:outerShdw>
            </a:effectLst>
          </p:spPr>
          <p:txBody>
            <a:bodyPr/>
            <a:lstStyle/>
            <a:p>
              <a:pPr eaLnBrk="1" hangingPunct="1">
                <a:defRPr/>
              </a:pPr>
              <a:endParaRPr lang="ru-RU">
                <a:latin typeface="Arial" charset="0"/>
                <a:cs typeface="+mn-cs"/>
              </a:endParaRPr>
            </a:p>
          </p:txBody>
        </p:sp>
        <p:sp>
          <p:nvSpPr>
            <p:cNvPr id="9234" name="Rectangle 16">
              <a:extLst>
                <a:ext uri="{FF2B5EF4-FFF2-40B4-BE49-F238E27FC236}">
                  <a16:creationId xmlns:a16="http://schemas.microsoft.com/office/drawing/2014/main" id="{5D687A21-B957-416B-A24A-D3EA3676D376}"/>
                </a:ext>
              </a:extLst>
            </p:cNvPr>
            <p:cNvSpPr>
              <a:spLocks noChangeArrowheads="1"/>
            </p:cNvSpPr>
            <p:nvPr/>
          </p:nvSpPr>
          <p:spPr bwMode="auto">
            <a:xfrm>
              <a:off x="6224987" y="3396846"/>
              <a:ext cx="987316" cy="2874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ru-RU" sz="2400" b="1">
                  <a:latin typeface="Courier New" panose="02070309020205020404" pitchFamily="49" charset="0"/>
                  <a:ea typeface="Times New Roman" panose="02020603050405020304" pitchFamily="18" charset="0"/>
                  <a:cs typeface="Courier New" panose="02070309020205020404" pitchFamily="49" charset="0"/>
                </a:rPr>
                <a:t>media</a:t>
              </a:r>
              <a:endParaRPr lang="en-US" altLang="ru-RU" sz="2400">
                <a:ea typeface="Times New Roman" panose="02020603050405020304" pitchFamily="18" charset="0"/>
                <a:cs typeface="Courier New" panose="02070309020205020404" pitchFamily="49" charset="0"/>
              </a:endParaRPr>
            </a:p>
          </p:txBody>
        </p:sp>
        <p:pic>
          <p:nvPicPr>
            <p:cNvPr id="9235" name="Picture 15">
              <a:extLst>
                <a:ext uri="{FF2B5EF4-FFF2-40B4-BE49-F238E27FC236}">
                  <a16:creationId xmlns:a16="http://schemas.microsoft.com/office/drawing/2014/main" id="{682EBFE7-810D-450F-8CCD-E88E13CE0C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2254" y="3951168"/>
              <a:ext cx="990571" cy="744158"/>
            </a:xfrm>
            <a:prstGeom prst="rect">
              <a:avLst/>
            </a:prstGeom>
            <a:noFill/>
            <a:ln w="3175">
              <a:solidFill>
                <a:srgbClr val="A5A5A5"/>
              </a:solidFill>
              <a:miter lim="800000"/>
              <a:headEnd/>
              <a:tailEnd/>
            </a:ln>
            <a:extLst>
              <a:ext uri="{909E8E84-426E-40DD-AFC4-6F175D3DCCD1}">
                <a14:hiddenFill xmlns:a14="http://schemas.microsoft.com/office/drawing/2010/main">
                  <a:solidFill>
                    <a:srgbClr val="FFFFFF"/>
                  </a:solidFill>
                </a14:hiddenFill>
              </a:ext>
            </a:extLst>
          </p:spPr>
        </p:pic>
        <p:sp>
          <p:nvSpPr>
            <p:cNvPr id="9236" name="Rectangle 14">
              <a:extLst>
                <a:ext uri="{FF2B5EF4-FFF2-40B4-BE49-F238E27FC236}">
                  <a16:creationId xmlns:a16="http://schemas.microsoft.com/office/drawing/2014/main" id="{9C61B649-16A2-4433-9823-714488F3DFC8}"/>
                </a:ext>
              </a:extLst>
            </p:cNvPr>
            <p:cNvSpPr>
              <a:spLocks noChangeArrowheads="1"/>
            </p:cNvSpPr>
            <p:nvPr/>
          </p:nvSpPr>
          <p:spPr bwMode="auto">
            <a:xfrm>
              <a:off x="6183758" y="4732209"/>
              <a:ext cx="1208648" cy="287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ru-RU" sz="1400" b="1">
                  <a:latin typeface="Courier New" panose="02070309020205020404" pitchFamily="49" charset="0"/>
                  <a:ea typeface="Times New Roman" panose="02020603050405020304" pitchFamily="18" charset="0"/>
                  <a:cs typeface="Courier New" panose="02070309020205020404" pitchFamily="49" charset="0"/>
                </a:rPr>
                <a:t>laugh.wav</a:t>
              </a:r>
              <a:endParaRPr lang="en-US" altLang="ru-RU" sz="3600">
                <a:ea typeface="Times New Roman" panose="02020603050405020304" pitchFamily="18" charset="0"/>
                <a:cs typeface="Courier New" panose="02070309020205020404" pitchFamily="49" charset="0"/>
              </a:endParaRPr>
            </a:p>
          </p:txBody>
        </p:sp>
        <p:pic>
          <p:nvPicPr>
            <p:cNvPr id="9237" name="Picture 13">
              <a:extLst>
                <a:ext uri="{FF2B5EF4-FFF2-40B4-BE49-F238E27FC236}">
                  <a16:creationId xmlns:a16="http://schemas.microsoft.com/office/drawing/2014/main" id="{F560DA45-E4A0-45B9-977B-111F436102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2981" y="3952252"/>
              <a:ext cx="989486" cy="744158"/>
            </a:xfrm>
            <a:prstGeom prst="rect">
              <a:avLst/>
            </a:prstGeom>
            <a:noFill/>
            <a:ln w="3175">
              <a:solidFill>
                <a:srgbClr val="A5A5A5"/>
              </a:solidFill>
              <a:miter lim="800000"/>
              <a:headEnd/>
              <a:tailEnd/>
            </a:ln>
            <a:extLst>
              <a:ext uri="{909E8E84-426E-40DD-AFC4-6F175D3DCCD1}">
                <a14:hiddenFill xmlns:a14="http://schemas.microsoft.com/office/drawing/2010/main">
                  <a:solidFill>
                    <a:srgbClr val="FFFFFF"/>
                  </a:solidFill>
                </a14:hiddenFill>
              </a:ext>
            </a:extLst>
          </p:spPr>
        </p:pic>
        <p:sp>
          <p:nvSpPr>
            <p:cNvPr id="9238" name="Rectangle 12">
              <a:extLst>
                <a:ext uri="{FF2B5EF4-FFF2-40B4-BE49-F238E27FC236}">
                  <a16:creationId xmlns:a16="http://schemas.microsoft.com/office/drawing/2014/main" id="{7CBFA1EF-6011-42EC-A7BA-B0E1102BEB80}"/>
                </a:ext>
              </a:extLst>
            </p:cNvPr>
            <p:cNvSpPr>
              <a:spLocks noChangeArrowheads="1"/>
            </p:cNvSpPr>
            <p:nvPr/>
          </p:nvSpPr>
          <p:spPr bwMode="auto">
            <a:xfrm>
              <a:off x="7522602" y="4732209"/>
              <a:ext cx="1118596" cy="287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ru-RU" sz="1400" b="1">
                  <a:latin typeface="Courier New" panose="02070309020205020404" pitchFamily="49" charset="0"/>
                  <a:ea typeface="Times New Roman" panose="02020603050405020304" pitchFamily="18" charset="0"/>
                  <a:cs typeface="Courier New" panose="02070309020205020404" pitchFamily="49" charset="0"/>
                </a:rPr>
                <a:t>movie.flv</a:t>
              </a:r>
              <a:endParaRPr lang="en-US" altLang="ru-RU" sz="3600">
                <a:ea typeface="Times New Roman" panose="02020603050405020304" pitchFamily="18" charset="0"/>
                <a:cs typeface="Courier New" panose="02070309020205020404" pitchFamily="49" charset="0"/>
              </a:endParaRPr>
            </a:p>
          </p:txBody>
        </p:sp>
        <p:grpSp>
          <p:nvGrpSpPr>
            <p:cNvPr id="9239" name="Group 2">
              <a:extLst>
                <a:ext uri="{FF2B5EF4-FFF2-40B4-BE49-F238E27FC236}">
                  <a16:creationId xmlns:a16="http://schemas.microsoft.com/office/drawing/2014/main" id="{6573096B-2C72-4433-8EBD-8418DA54489A}"/>
                </a:ext>
              </a:extLst>
            </p:cNvPr>
            <p:cNvGrpSpPr>
              <a:grpSpLocks/>
            </p:cNvGrpSpPr>
            <p:nvPr/>
          </p:nvGrpSpPr>
          <p:grpSpPr bwMode="auto">
            <a:xfrm>
              <a:off x="5669486" y="3353454"/>
              <a:ext cx="479553" cy="468625"/>
              <a:chOff x="6396" y="1596"/>
              <a:chExt cx="3160" cy="3084"/>
            </a:xfrm>
          </p:grpSpPr>
          <p:sp>
            <p:nvSpPr>
              <p:cNvPr id="9240" name="Freeform 4">
                <a:extLst>
                  <a:ext uri="{FF2B5EF4-FFF2-40B4-BE49-F238E27FC236}">
                    <a16:creationId xmlns:a16="http://schemas.microsoft.com/office/drawing/2014/main" id="{9F6FD645-D08B-4BF7-AE0B-71855E82D965}"/>
                  </a:ext>
                </a:extLst>
              </p:cNvPr>
              <p:cNvSpPr>
                <a:spLocks/>
              </p:cNvSpPr>
              <p:nvPr/>
            </p:nvSpPr>
            <p:spPr bwMode="auto">
              <a:xfrm>
                <a:off x="6396" y="1596"/>
                <a:ext cx="2829" cy="3042"/>
              </a:xfrm>
              <a:custGeom>
                <a:avLst/>
                <a:gdLst>
                  <a:gd name="T0" fmla="*/ 159 w 2829"/>
                  <a:gd name="T1" fmla="*/ 3042 h 3042"/>
                  <a:gd name="T2" fmla="*/ 0 w 2829"/>
                  <a:gd name="T3" fmla="*/ 546 h 3042"/>
                  <a:gd name="T4" fmla="*/ 234 w 2829"/>
                  <a:gd name="T5" fmla="*/ 125 h 3042"/>
                  <a:gd name="T6" fmla="*/ 1075 w 2829"/>
                  <a:gd name="T7" fmla="*/ 22 h 3042"/>
                  <a:gd name="T8" fmla="*/ 1356 w 2829"/>
                  <a:gd name="T9" fmla="*/ 396 h 3042"/>
                  <a:gd name="T10" fmla="*/ 2679 w 2829"/>
                  <a:gd name="T11" fmla="*/ 222 h 3042"/>
                  <a:gd name="T12" fmla="*/ 2805 w 2829"/>
                  <a:gd name="T13" fmla="*/ 284 h 3042"/>
                  <a:gd name="T14" fmla="*/ 2796 w 2829"/>
                  <a:gd name="T15" fmla="*/ 2416 h 3042"/>
                  <a:gd name="T16" fmla="*/ 159 w 2829"/>
                  <a:gd name="T17" fmla="*/ 3042 h 30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29"/>
                  <a:gd name="T28" fmla="*/ 0 h 3042"/>
                  <a:gd name="T29" fmla="*/ 2829 w 2829"/>
                  <a:gd name="T30" fmla="*/ 3042 h 30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29" h="3042">
                    <a:moveTo>
                      <a:pt x="159" y="3042"/>
                    </a:moveTo>
                    <a:cubicBezTo>
                      <a:pt x="159" y="3042"/>
                      <a:pt x="79" y="1794"/>
                      <a:pt x="0" y="546"/>
                    </a:cubicBezTo>
                    <a:cubicBezTo>
                      <a:pt x="126" y="309"/>
                      <a:pt x="171" y="163"/>
                      <a:pt x="234" y="125"/>
                    </a:cubicBezTo>
                    <a:cubicBezTo>
                      <a:pt x="297" y="87"/>
                      <a:pt x="1041" y="0"/>
                      <a:pt x="1075" y="22"/>
                    </a:cubicBezTo>
                    <a:cubicBezTo>
                      <a:pt x="1109" y="44"/>
                      <a:pt x="1356" y="396"/>
                      <a:pt x="1356" y="396"/>
                    </a:cubicBezTo>
                    <a:cubicBezTo>
                      <a:pt x="1623" y="429"/>
                      <a:pt x="2625" y="219"/>
                      <a:pt x="2679" y="222"/>
                    </a:cubicBezTo>
                    <a:cubicBezTo>
                      <a:pt x="2733" y="225"/>
                      <a:pt x="2781" y="243"/>
                      <a:pt x="2805" y="284"/>
                    </a:cubicBezTo>
                    <a:cubicBezTo>
                      <a:pt x="2829" y="325"/>
                      <a:pt x="2829" y="1577"/>
                      <a:pt x="2796" y="2416"/>
                    </a:cubicBezTo>
                    <a:cubicBezTo>
                      <a:pt x="1477" y="2729"/>
                      <a:pt x="159" y="3042"/>
                      <a:pt x="159" y="3042"/>
                    </a:cubicBezTo>
                    <a:close/>
                  </a:path>
                </a:pathLst>
              </a:custGeom>
              <a:gradFill rotWithShape="1">
                <a:gsLst>
                  <a:gs pos="0">
                    <a:srgbClr val="EAB200"/>
                  </a:gs>
                  <a:gs pos="100000">
                    <a:srgbClr val="584300"/>
                  </a:gs>
                </a:gsLst>
                <a:lin ang="5400000" scaled="1"/>
              </a:gradFill>
              <a:ln w="9525">
                <a:solidFill>
                  <a:srgbClr val="5A5A5A"/>
                </a:solidFill>
                <a:round/>
                <a:headEnd/>
                <a:tailEnd/>
              </a:ln>
            </p:spPr>
            <p:txBody>
              <a:bodyPr/>
              <a:lstStyle/>
              <a:p>
                <a:endParaRPr lang="ru-RU"/>
              </a:p>
            </p:txBody>
          </p:sp>
          <p:sp>
            <p:nvSpPr>
              <p:cNvPr id="9241" name="Freeform 3">
                <a:extLst>
                  <a:ext uri="{FF2B5EF4-FFF2-40B4-BE49-F238E27FC236}">
                    <a16:creationId xmlns:a16="http://schemas.microsoft.com/office/drawing/2014/main" id="{B575E537-0985-4A46-B8FC-9E7064A7884C}"/>
                  </a:ext>
                </a:extLst>
              </p:cNvPr>
              <p:cNvSpPr>
                <a:spLocks/>
              </p:cNvSpPr>
              <p:nvPr/>
            </p:nvSpPr>
            <p:spPr bwMode="auto">
              <a:xfrm>
                <a:off x="6531" y="2016"/>
                <a:ext cx="3025" cy="2664"/>
              </a:xfrm>
              <a:custGeom>
                <a:avLst/>
                <a:gdLst>
                  <a:gd name="T0" fmla="*/ 144 w 3025"/>
                  <a:gd name="T1" fmla="*/ 2661 h 2664"/>
                  <a:gd name="T2" fmla="*/ 18 w 3025"/>
                  <a:gd name="T3" fmla="*/ 2616 h 2664"/>
                  <a:gd name="T4" fmla="*/ 145 w 3025"/>
                  <a:gd name="T5" fmla="*/ 761 h 2664"/>
                  <a:gd name="T6" fmla="*/ 276 w 3025"/>
                  <a:gd name="T7" fmla="*/ 593 h 2664"/>
                  <a:gd name="T8" fmla="*/ 1043 w 3025"/>
                  <a:gd name="T9" fmla="*/ 462 h 2664"/>
                  <a:gd name="T10" fmla="*/ 1239 w 3025"/>
                  <a:gd name="T11" fmla="*/ 228 h 2664"/>
                  <a:gd name="T12" fmla="*/ 2773 w 3025"/>
                  <a:gd name="T13" fmla="*/ 4 h 2664"/>
                  <a:gd name="T14" fmla="*/ 2997 w 3025"/>
                  <a:gd name="T15" fmla="*/ 144 h 2664"/>
                  <a:gd name="T16" fmla="*/ 2726 w 3025"/>
                  <a:gd name="T17" fmla="*/ 2042 h 2664"/>
                  <a:gd name="T18" fmla="*/ 144 w 3025"/>
                  <a:gd name="T19" fmla="*/ 2661 h 26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25"/>
                  <a:gd name="T31" fmla="*/ 0 h 2664"/>
                  <a:gd name="T32" fmla="*/ 3025 w 3025"/>
                  <a:gd name="T33" fmla="*/ 2664 h 26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25" h="2664">
                    <a:moveTo>
                      <a:pt x="144" y="2661"/>
                    </a:moveTo>
                    <a:cubicBezTo>
                      <a:pt x="90" y="2664"/>
                      <a:pt x="36" y="2664"/>
                      <a:pt x="18" y="2616"/>
                    </a:cubicBezTo>
                    <a:cubicBezTo>
                      <a:pt x="0" y="2568"/>
                      <a:pt x="125" y="808"/>
                      <a:pt x="145" y="761"/>
                    </a:cubicBezTo>
                    <a:cubicBezTo>
                      <a:pt x="165" y="714"/>
                      <a:pt x="240" y="616"/>
                      <a:pt x="276" y="593"/>
                    </a:cubicBezTo>
                    <a:cubicBezTo>
                      <a:pt x="312" y="570"/>
                      <a:pt x="883" y="523"/>
                      <a:pt x="1043" y="462"/>
                    </a:cubicBezTo>
                    <a:cubicBezTo>
                      <a:pt x="1203" y="401"/>
                      <a:pt x="1215" y="255"/>
                      <a:pt x="1239" y="228"/>
                    </a:cubicBezTo>
                    <a:cubicBezTo>
                      <a:pt x="1263" y="201"/>
                      <a:pt x="2711" y="8"/>
                      <a:pt x="2773" y="4"/>
                    </a:cubicBezTo>
                    <a:cubicBezTo>
                      <a:pt x="2835" y="0"/>
                      <a:pt x="2969" y="99"/>
                      <a:pt x="2997" y="144"/>
                    </a:cubicBezTo>
                    <a:cubicBezTo>
                      <a:pt x="3025" y="189"/>
                      <a:pt x="2859" y="1479"/>
                      <a:pt x="2726" y="2042"/>
                    </a:cubicBezTo>
                    <a:cubicBezTo>
                      <a:pt x="2139" y="2312"/>
                      <a:pt x="198" y="2658"/>
                      <a:pt x="144" y="2661"/>
                    </a:cubicBezTo>
                    <a:close/>
                  </a:path>
                </a:pathLst>
              </a:custGeom>
              <a:gradFill rotWithShape="1">
                <a:gsLst>
                  <a:gs pos="0">
                    <a:srgbClr val="FFFF00"/>
                  </a:gs>
                  <a:gs pos="100000">
                    <a:srgbClr val="FFC000"/>
                  </a:gs>
                </a:gsLst>
                <a:lin ang="5400000" scaled="1"/>
              </a:gradFill>
              <a:ln w="9525">
                <a:solidFill>
                  <a:srgbClr val="5A5A5A"/>
                </a:solidFill>
                <a:round/>
                <a:headEnd/>
                <a:tailEnd/>
              </a:ln>
            </p:spPr>
            <p:txBody>
              <a:bodyPr/>
              <a:lstStyle/>
              <a:p>
                <a:endParaRPr lang="ru-RU"/>
              </a:p>
            </p:txBody>
          </p:sp>
        </p:grpSp>
      </p:grpSp>
      <p:sp>
        <p:nvSpPr>
          <p:cNvPr id="31" name="AutoShape 7">
            <a:extLst>
              <a:ext uri="{FF2B5EF4-FFF2-40B4-BE49-F238E27FC236}">
                <a16:creationId xmlns:a16="http://schemas.microsoft.com/office/drawing/2014/main" id="{25B3D5F8-5E55-4C4B-BFCA-4EF7FB2AB662}"/>
              </a:ext>
            </a:extLst>
          </p:cNvPr>
          <p:cNvSpPr>
            <a:spLocks noChangeArrowheads="1"/>
          </p:cNvSpPr>
          <p:nvPr/>
        </p:nvSpPr>
        <p:spPr bwMode="auto">
          <a:xfrm>
            <a:off x="1025525" y="2687638"/>
            <a:ext cx="2384425" cy="722312"/>
          </a:xfrm>
          <a:prstGeom prst="wedgeRoundRectCallout">
            <a:avLst>
              <a:gd name="adj1" fmla="val 40128"/>
              <a:gd name="adj2" fmla="val 88277"/>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a:lstStyle/>
          <a:p>
            <a:pPr algn="ctr" eaLnBrk="1" hangingPunct="1">
              <a:lnSpc>
                <a:spcPct val="80000"/>
              </a:lnSpc>
              <a:defRPr/>
            </a:pPr>
            <a:r>
              <a:rPr lang="ru-RU" sz="2400">
                <a:latin typeface="Arial" charset="0"/>
                <a:cs typeface="+mn-cs"/>
              </a:rPr>
              <a:t>запрос на каждый файл!</a:t>
            </a:r>
          </a:p>
        </p:txBody>
      </p:sp>
      <p:sp>
        <p:nvSpPr>
          <p:cNvPr id="33" name="Rectangle 5">
            <a:extLst>
              <a:ext uri="{FF2B5EF4-FFF2-40B4-BE49-F238E27FC236}">
                <a16:creationId xmlns:a16="http://schemas.microsoft.com/office/drawing/2014/main" id="{B69149E7-1DA6-41BB-9E36-FDEC60E01A56}"/>
              </a:ext>
            </a:extLst>
          </p:cNvPr>
          <p:cNvSpPr>
            <a:spLocks noChangeArrowheads="1"/>
          </p:cNvSpPr>
          <p:nvPr/>
        </p:nvSpPr>
        <p:spPr bwMode="auto">
          <a:xfrm>
            <a:off x="374650" y="806450"/>
            <a:ext cx="8472488"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spAutoFit/>
          </a:bodyPr>
          <a:lstStyle>
            <a:lvl1pPr marL="1250950" indent="-12509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ru-RU" sz="2600" b="1">
                <a:solidFill>
                  <a:schemeClr val="accent2"/>
                </a:solidFill>
              </a:rPr>
              <a:t>HTML = </a:t>
            </a:r>
            <a:r>
              <a:rPr lang="en-US" altLang="ru-RU" sz="2600" b="1" i="1">
                <a:solidFill>
                  <a:schemeClr val="accent2"/>
                </a:solidFill>
              </a:rPr>
              <a:t>Hypertext Markup Language</a:t>
            </a:r>
            <a:br>
              <a:rPr lang="ru-RU" altLang="ru-RU" sz="2600" i="1">
                <a:solidFill>
                  <a:schemeClr val="accent2"/>
                </a:solidFill>
              </a:rPr>
            </a:br>
            <a:r>
              <a:rPr lang="ru-RU" altLang="ru-RU" sz="2600"/>
              <a:t>(язык разметки гипертекста)</a:t>
            </a:r>
          </a:p>
        </p:txBody>
      </p:sp>
      <p:grpSp>
        <p:nvGrpSpPr>
          <p:cNvPr id="10" name="Group 34">
            <a:extLst>
              <a:ext uri="{FF2B5EF4-FFF2-40B4-BE49-F238E27FC236}">
                <a16:creationId xmlns:a16="http://schemas.microsoft.com/office/drawing/2014/main" id="{3A8E6CB6-0EB0-4734-9A1F-986974CDD45C}"/>
              </a:ext>
            </a:extLst>
          </p:cNvPr>
          <p:cNvGrpSpPr>
            <a:grpSpLocks/>
          </p:cNvGrpSpPr>
          <p:nvPr/>
        </p:nvGrpSpPr>
        <p:grpSpPr bwMode="auto">
          <a:xfrm>
            <a:off x="487363" y="1735138"/>
            <a:ext cx="6580187" cy="663575"/>
            <a:chOff x="464" y="2126"/>
            <a:chExt cx="4145" cy="418"/>
          </a:xfrm>
        </p:grpSpPr>
        <p:sp>
          <p:nvSpPr>
            <p:cNvPr id="35" name="Text Box 32">
              <a:extLst>
                <a:ext uri="{FF2B5EF4-FFF2-40B4-BE49-F238E27FC236}">
                  <a16:creationId xmlns:a16="http://schemas.microsoft.com/office/drawing/2014/main" id="{BB8B1CE5-D861-4ACE-A8E3-66055D2E3BDF}"/>
                </a:ext>
              </a:extLst>
            </p:cNvPr>
            <p:cNvSpPr txBox="1">
              <a:spLocks noChangeArrowheads="1"/>
            </p:cNvSpPr>
            <p:nvPr/>
          </p:nvSpPr>
          <p:spPr bwMode="auto">
            <a:xfrm>
              <a:off x="782" y="2189"/>
              <a:ext cx="3827"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a:spcBef>
                  <a:spcPct val="50000"/>
                </a:spcBef>
                <a:defRPr/>
              </a:pPr>
              <a:r>
                <a:rPr lang="ru-RU" sz="2400" dirty="0">
                  <a:latin typeface="Arial" charset="0"/>
                  <a:cs typeface="+mn-cs"/>
                </a:rPr>
                <a:t>  </a:t>
              </a:r>
              <a:r>
                <a:rPr lang="en-US" sz="2400" dirty="0">
                  <a:latin typeface="Arial" charset="0"/>
                  <a:cs typeface="+mn-cs"/>
                </a:rPr>
                <a:t>HTML</a:t>
              </a:r>
              <a:r>
                <a:rPr lang="ru-RU" sz="2400" dirty="0">
                  <a:latin typeface="Arial" charset="0"/>
                  <a:cs typeface="+mn-cs"/>
                </a:rPr>
                <a:t> – это не язык программирования!</a:t>
              </a:r>
            </a:p>
          </p:txBody>
        </p:sp>
        <p:sp>
          <p:nvSpPr>
            <p:cNvPr id="9232" name="Oval 33">
              <a:extLst>
                <a:ext uri="{FF2B5EF4-FFF2-40B4-BE49-F238E27FC236}">
                  <a16:creationId xmlns:a16="http://schemas.microsoft.com/office/drawing/2014/main" id="{D8049E47-CE12-4A49-8DCF-EE9986369716}"/>
                </a:ext>
              </a:extLst>
            </p:cNvPr>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ru-RU" altLang="ru-RU" sz="4400">
                  <a:solidFill>
                    <a:schemeClr val="bg1"/>
                  </a:solidFill>
                  <a:latin typeface="Arial Black" panose="020B0A04020102020204" pitchFamily="34" charset="0"/>
                </a:rPr>
                <a:t>!</a:t>
              </a:r>
            </a:p>
          </p:txBody>
        </p:sp>
      </p:grpSp>
      <p:sp>
        <p:nvSpPr>
          <p:cNvPr id="8217" name="Line 11">
            <a:extLst>
              <a:ext uri="{FF2B5EF4-FFF2-40B4-BE49-F238E27FC236}">
                <a16:creationId xmlns:a16="http://schemas.microsoft.com/office/drawing/2014/main" id="{FACEFC0E-A271-477E-88BF-E913EF994682}"/>
              </a:ext>
            </a:extLst>
          </p:cNvPr>
          <p:cNvSpPr>
            <a:spLocks noChangeShapeType="1"/>
          </p:cNvSpPr>
          <p:nvPr/>
        </p:nvSpPr>
        <p:spPr bwMode="auto">
          <a:xfrm flipH="1">
            <a:off x="2098675" y="3441700"/>
            <a:ext cx="2189163" cy="428625"/>
          </a:xfrm>
          <a:prstGeom prst="line">
            <a:avLst/>
          </a:prstGeom>
          <a:noFill/>
          <a:ln w="6350">
            <a:solidFill>
              <a:srgbClr val="000000"/>
            </a:solidFill>
            <a:prstDash val="dash"/>
            <a:round/>
            <a:headEnd type="oval" w="sm" len="sm"/>
            <a:tailEnd type="triangle" w="sm" len="lg"/>
          </a:ln>
          <a:extLst>
            <a:ext uri="{909E8E84-426E-40DD-AFC4-6F175D3DCCD1}">
              <a14:hiddenFill xmlns:a14="http://schemas.microsoft.com/office/drawing/2010/main">
                <a:noFill/>
              </a14:hiddenFill>
            </a:ext>
          </a:extLst>
        </p:spPr>
        <p:txBody>
          <a:bodyPr/>
          <a:lstStyle/>
          <a:p>
            <a:endParaRPr lang="ru-RU"/>
          </a:p>
        </p:txBody>
      </p:sp>
      <p:sp>
        <p:nvSpPr>
          <p:cNvPr id="8218" name="Line 10">
            <a:extLst>
              <a:ext uri="{FF2B5EF4-FFF2-40B4-BE49-F238E27FC236}">
                <a16:creationId xmlns:a16="http://schemas.microsoft.com/office/drawing/2014/main" id="{22893337-E3D7-4BFA-A475-2E7F9CCDCD21}"/>
              </a:ext>
            </a:extLst>
          </p:cNvPr>
          <p:cNvSpPr>
            <a:spLocks noChangeShapeType="1"/>
          </p:cNvSpPr>
          <p:nvPr/>
        </p:nvSpPr>
        <p:spPr bwMode="auto">
          <a:xfrm flipH="1">
            <a:off x="3321050" y="4167188"/>
            <a:ext cx="979488" cy="352425"/>
          </a:xfrm>
          <a:prstGeom prst="line">
            <a:avLst/>
          </a:prstGeom>
          <a:noFill/>
          <a:ln w="6350">
            <a:solidFill>
              <a:srgbClr val="000000"/>
            </a:solidFill>
            <a:prstDash val="dash"/>
            <a:round/>
            <a:headEnd type="oval" w="sm" len="sm"/>
            <a:tailEnd type="triangle" w="sm" len="lg"/>
          </a:ln>
          <a:extLst>
            <a:ext uri="{909E8E84-426E-40DD-AFC4-6F175D3DCCD1}">
              <a14:hiddenFill xmlns:a14="http://schemas.microsoft.com/office/drawing/2010/main">
                <a:noFill/>
              </a14:hiddenFill>
            </a:ext>
          </a:extLst>
        </p:spPr>
        <p:txBody>
          <a:bodyPr/>
          <a:lstStyle/>
          <a:p>
            <a:endParaRPr lang="ru-RU"/>
          </a:p>
        </p:txBody>
      </p:sp>
      <p:sp>
        <p:nvSpPr>
          <p:cNvPr id="8219" name="Line 9">
            <a:extLst>
              <a:ext uri="{FF2B5EF4-FFF2-40B4-BE49-F238E27FC236}">
                <a16:creationId xmlns:a16="http://schemas.microsoft.com/office/drawing/2014/main" id="{9CBE203C-CC04-406B-9E16-6A39DA9F1281}"/>
              </a:ext>
            </a:extLst>
          </p:cNvPr>
          <p:cNvSpPr>
            <a:spLocks noChangeShapeType="1"/>
          </p:cNvSpPr>
          <p:nvPr/>
        </p:nvSpPr>
        <p:spPr bwMode="auto">
          <a:xfrm>
            <a:off x="4773613" y="3979863"/>
            <a:ext cx="1539875" cy="417512"/>
          </a:xfrm>
          <a:prstGeom prst="line">
            <a:avLst/>
          </a:prstGeom>
          <a:noFill/>
          <a:ln w="6350">
            <a:solidFill>
              <a:srgbClr val="000000"/>
            </a:solidFill>
            <a:prstDash val="dash"/>
            <a:round/>
            <a:headEnd type="oval" w="sm" len="sm"/>
            <a:tailEnd type="triangle" w="sm" len="lg"/>
          </a:ln>
          <a:extLst>
            <a:ext uri="{909E8E84-426E-40DD-AFC4-6F175D3DCCD1}">
              <a14:hiddenFill xmlns:a14="http://schemas.microsoft.com/office/drawing/2010/main">
                <a:noFill/>
              </a14:hiddenFill>
            </a:ext>
          </a:extLst>
        </p:spPr>
        <p:txBody>
          <a:bodyPr/>
          <a:lstStyle/>
          <a:p>
            <a:endParaRPr lang="ru-RU"/>
          </a:p>
        </p:txBody>
      </p:sp>
      <p:sp>
        <p:nvSpPr>
          <p:cNvPr id="8220" name="Freeform 8">
            <a:extLst>
              <a:ext uri="{FF2B5EF4-FFF2-40B4-BE49-F238E27FC236}">
                <a16:creationId xmlns:a16="http://schemas.microsoft.com/office/drawing/2014/main" id="{DE533360-1F97-48AA-B8ED-96E16943828D}"/>
              </a:ext>
            </a:extLst>
          </p:cNvPr>
          <p:cNvSpPr>
            <a:spLocks/>
          </p:cNvSpPr>
          <p:nvPr/>
        </p:nvSpPr>
        <p:spPr bwMode="auto">
          <a:xfrm>
            <a:off x="4784725" y="3019425"/>
            <a:ext cx="3155950" cy="895350"/>
          </a:xfrm>
          <a:custGeom>
            <a:avLst/>
            <a:gdLst>
              <a:gd name="T0" fmla="*/ 0 w 2910"/>
              <a:gd name="T1" fmla="*/ 2147483646 h 826"/>
              <a:gd name="T2" fmla="*/ 2147483646 w 2910"/>
              <a:gd name="T3" fmla="*/ 2147483646 h 826"/>
              <a:gd name="T4" fmla="*/ 2147483646 w 2910"/>
              <a:gd name="T5" fmla="*/ 2147483646 h 826"/>
              <a:gd name="T6" fmla="*/ 0 60000 65536"/>
              <a:gd name="T7" fmla="*/ 0 60000 65536"/>
              <a:gd name="T8" fmla="*/ 0 60000 65536"/>
              <a:gd name="T9" fmla="*/ 0 w 2910"/>
              <a:gd name="T10" fmla="*/ 0 h 826"/>
              <a:gd name="T11" fmla="*/ 2910 w 2910"/>
              <a:gd name="T12" fmla="*/ 826 h 826"/>
            </a:gdLst>
            <a:ahLst/>
            <a:cxnLst>
              <a:cxn ang="T6">
                <a:pos x="T0" y="T1"/>
              </a:cxn>
              <a:cxn ang="T7">
                <a:pos x="T2" y="T3"/>
              </a:cxn>
              <a:cxn ang="T8">
                <a:pos x="T4" y="T5"/>
              </a:cxn>
            </a:cxnLst>
            <a:rect l="T9" t="T10" r="T11" b="T12"/>
            <a:pathLst>
              <a:path w="2910" h="826">
                <a:moveTo>
                  <a:pt x="0" y="258"/>
                </a:moveTo>
                <a:cubicBezTo>
                  <a:pt x="502" y="129"/>
                  <a:pt x="1005" y="0"/>
                  <a:pt x="1490" y="95"/>
                </a:cubicBezTo>
                <a:cubicBezTo>
                  <a:pt x="1975" y="190"/>
                  <a:pt x="2442" y="508"/>
                  <a:pt x="2910" y="826"/>
                </a:cubicBezTo>
              </a:path>
            </a:pathLst>
          </a:custGeom>
          <a:noFill/>
          <a:ln w="6350">
            <a:solidFill>
              <a:srgbClr val="000000"/>
            </a:solidFill>
            <a:prstDash val="dash"/>
            <a:round/>
            <a:headEnd type="oval" w="sm" len="sm"/>
            <a:tailEnd type="triangle" w="sm" len="lg"/>
          </a:ln>
          <a:extLst>
            <a:ext uri="{909E8E84-426E-40DD-AFC4-6F175D3DCCD1}">
              <a14:hiddenFill xmlns:a14="http://schemas.microsoft.com/office/drawing/2010/main">
                <a:solidFill>
                  <a:srgbClr val="FFFFFF"/>
                </a:solidFill>
              </a14:hiddenFill>
            </a:ext>
          </a:extLst>
        </p:spPr>
        <p:txBody>
          <a:bodyPr/>
          <a:lstStyle/>
          <a:p>
            <a:endParaRPr lang="ru-R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dissolve">
                                      <p:cBhvr>
                                        <p:cTn id="25" dur="500"/>
                                        <p:tgtEl>
                                          <p:spTgt spid="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2" fill="hold" nodeType="clickEffect">
                                  <p:stCondLst>
                                    <p:cond delay="0"/>
                                  </p:stCondLst>
                                  <p:childTnLst>
                                    <p:set>
                                      <p:cBhvr>
                                        <p:cTn id="29" dur="1" fill="hold">
                                          <p:stCondLst>
                                            <p:cond delay="0"/>
                                          </p:stCondLst>
                                        </p:cTn>
                                        <p:tgtEl>
                                          <p:spTgt spid="8217"/>
                                        </p:tgtEl>
                                        <p:attrNameLst>
                                          <p:attrName>style.visibility</p:attrName>
                                        </p:attrNameLst>
                                      </p:cBhvr>
                                      <p:to>
                                        <p:strVal val="visible"/>
                                      </p:to>
                                    </p:set>
                                    <p:animEffect transition="in" filter="wipe(right)">
                                      <p:cBhvr>
                                        <p:cTn id="30" dur="500"/>
                                        <p:tgtEl>
                                          <p:spTgt spid="8217"/>
                                        </p:tgtEl>
                                      </p:cBhvr>
                                    </p:animEffect>
                                  </p:childTnLst>
                                </p:cTn>
                              </p:par>
                              <p:par>
                                <p:cTn id="31" presetID="22" presetClass="entr" presetSubtype="2" fill="hold" nodeType="withEffect">
                                  <p:stCondLst>
                                    <p:cond delay="0"/>
                                  </p:stCondLst>
                                  <p:childTnLst>
                                    <p:set>
                                      <p:cBhvr>
                                        <p:cTn id="32" dur="1" fill="hold">
                                          <p:stCondLst>
                                            <p:cond delay="0"/>
                                          </p:stCondLst>
                                        </p:cTn>
                                        <p:tgtEl>
                                          <p:spTgt spid="8218"/>
                                        </p:tgtEl>
                                        <p:attrNameLst>
                                          <p:attrName>style.visibility</p:attrName>
                                        </p:attrNameLst>
                                      </p:cBhvr>
                                      <p:to>
                                        <p:strVal val="visible"/>
                                      </p:to>
                                    </p:set>
                                    <p:animEffect transition="in" filter="wipe(right)">
                                      <p:cBhvr>
                                        <p:cTn id="33" dur="500"/>
                                        <p:tgtEl>
                                          <p:spTgt spid="8218"/>
                                        </p:tgtEl>
                                      </p:cBhvr>
                                    </p:animEffect>
                                  </p:childTnLst>
                                </p:cTn>
                              </p:par>
                              <p:par>
                                <p:cTn id="34" presetID="22" presetClass="entr" presetSubtype="8" fill="hold" nodeType="withEffect">
                                  <p:stCondLst>
                                    <p:cond delay="0"/>
                                  </p:stCondLst>
                                  <p:childTnLst>
                                    <p:set>
                                      <p:cBhvr>
                                        <p:cTn id="35" dur="1" fill="hold">
                                          <p:stCondLst>
                                            <p:cond delay="0"/>
                                          </p:stCondLst>
                                        </p:cTn>
                                        <p:tgtEl>
                                          <p:spTgt spid="8219"/>
                                        </p:tgtEl>
                                        <p:attrNameLst>
                                          <p:attrName>style.visibility</p:attrName>
                                        </p:attrNameLst>
                                      </p:cBhvr>
                                      <p:to>
                                        <p:strVal val="visible"/>
                                      </p:to>
                                    </p:set>
                                    <p:animEffect transition="in" filter="wipe(left)">
                                      <p:cBhvr>
                                        <p:cTn id="36" dur="500"/>
                                        <p:tgtEl>
                                          <p:spTgt spid="8219"/>
                                        </p:tgtEl>
                                      </p:cBhvr>
                                    </p:animEffect>
                                  </p:childTnLst>
                                </p:cTn>
                              </p:par>
                              <p:par>
                                <p:cTn id="37" presetID="22" presetClass="entr" presetSubtype="8" fill="hold" nodeType="withEffect">
                                  <p:stCondLst>
                                    <p:cond delay="0"/>
                                  </p:stCondLst>
                                  <p:childTnLst>
                                    <p:set>
                                      <p:cBhvr>
                                        <p:cTn id="38" dur="1" fill="hold">
                                          <p:stCondLst>
                                            <p:cond delay="0"/>
                                          </p:stCondLst>
                                        </p:cTn>
                                        <p:tgtEl>
                                          <p:spTgt spid="8220"/>
                                        </p:tgtEl>
                                        <p:attrNameLst>
                                          <p:attrName>style.visibility</p:attrName>
                                        </p:attrNameLst>
                                      </p:cBhvr>
                                      <p:to>
                                        <p:strVal val="visible"/>
                                      </p:to>
                                    </p:set>
                                    <p:animEffect transition="in" filter="wipe(left)">
                                      <p:cBhvr>
                                        <p:cTn id="39" dur="500"/>
                                        <p:tgtEl>
                                          <p:spTgt spid="822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dissolve">
                                      <p:cBhvr>
                                        <p:cTn id="4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Заголовок 1">
            <a:extLst>
              <a:ext uri="{FF2B5EF4-FFF2-40B4-BE49-F238E27FC236}">
                <a16:creationId xmlns:a16="http://schemas.microsoft.com/office/drawing/2014/main" id="{0D7EB9C3-E6BB-4953-AF24-0A9711DB111B}"/>
              </a:ext>
            </a:extLst>
          </p:cNvPr>
          <p:cNvSpPr>
            <a:spLocks noGrp="1"/>
          </p:cNvSpPr>
          <p:nvPr>
            <p:ph type="title"/>
          </p:nvPr>
        </p:nvSpPr>
        <p:spPr>
          <a:xfrm>
            <a:off x="311150" y="301625"/>
            <a:ext cx="8375650" cy="471488"/>
          </a:xfrm>
        </p:spPr>
        <p:txBody>
          <a:bodyPr/>
          <a:lstStyle/>
          <a:p>
            <a:r>
              <a:rPr lang="ru-RU" altLang="ru-RU"/>
              <a:t>Рамка, поля, отступы</a:t>
            </a:r>
          </a:p>
        </p:txBody>
      </p:sp>
      <p:sp>
        <p:nvSpPr>
          <p:cNvPr id="46083" name="Номер слайда 2">
            <a:extLst>
              <a:ext uri="{FF2B5EF4-FFF2-40B4-BE49-F238E27FC236}">
                <a16:creationId xmlns:a16="http://schemas.microsoft.com/office/drawing/2014/main" id="{3E994F39-DCE5-440E-A2F2-65D03E6A661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3D22256-2030-46A0-9F7E-DBD119E03275}" type="slidenum">
              <a:rPr lang="ru-RU" altLang="ru-RU" sz="1400"/>
              <a:pPr>
                <a:spcBef>
                  <a:spcPct val="0"/>
                </a:spcBef>
                <a:buFontTx/>
                <a:buNone/>
              </a:pPr>
              <a:t>40</a:t>
            </a:fld>
            <a:endParaRPr lang="ru-RU" altLang="ru-RU" sz="1400"/>
          </a:p>
        </p:txBody>
      </p:sp>
      <p:sp>
        <p:nvSpPr>
          <p:cNvPr id="4" name="Text Box 1">
            <a:extLst>
              <a:ext uri="{FF2B5EF4-FFF2-40B4-BE49-F238E27FC236}">
                <a16:creationId xmlns:a16="http://schemas.microsoft.com/office/drawing/2014/main" id="{AC248069-50AA-461F-927B-A0A4795B7F5C}"/>
              </a:ext>
            </a:extLst>
          </p:cNvPr>
          <p:cNvSpPr txBox="1">
            <a:spLocks noChangeArrowheads="1"/>
          </p:cNvSpPr>
          <p:nvPr/>
        </p:nvSpPr>
        <p:spPr bwMode="auto">
          <a:xfrm>
            <a:off x="2078038" y="950913"/>
            <a:ext cx="5953125" cy="2805112"/>
          </a:xfrm>
          <a:prstGeom prst="rect">
            <a:avLst/>
          </a:prstGeom>
          <a:solidFill>
            <a:srgbClr val="FFFF99"/>
          </a:solidFill>
          <a:ln w="9525">
            <a:noFill/>
            <a:miter lim="800000"/>
            <a:headEnd/>
            <a:tailEnd/>
          </a:ln>
          <a:effectLst>
            <a:outerShdw dist="35921" dir="2700000" algn="ctr" rotWithShape="0">
              <a:srgbClr val="808080"/>
            </a:outerShdw>
          </a:effectLst>
        </p:spPr>
        <p:txBody>
          <a:bodyPr rIns="0"/>
          <a:lstStyle/>
          <a:p>
            <a:pPr algn="just">
              <a:defRPr/>
            </a:pPr>
            <a:r>
              <a:rPr lang="en-US" sz="2800" b="1" dirty="0">
                <a:latin typeface="Courier New" pitchFamily="49" charset="0"/>
                <a:ea typeface="Times New Roman" pitchFamily="18" charset="0"/>
                <a:cs typeface="Courier New" pitchFamily="49" charset="0"/>
              </a:rPr>
              <a:t>p {</a:t>
            </a:r>
            <a:endParaRPr lang="ru-RU" sz="2800" b="1" dirty="0">
              <a:cs typeface="+mn-cs"/>
            </a:endParaRPr>
          </a:p>
          <a:p>
            <a:pPr algn="just">
              <a:defRPr/>
            </a:pPr>
            <a:r>
              <a:rPr lang="en-US" sz="2800" b="1" dirty="0">
                <a:latin typeface="Courier New" pitchFamily="49" charset="0"/>
                <a:ea typeface="Times New Roman" pitchFamily="18" charset="0"/>
                <a:cs typeface="Courier New" pitchFamily="49" charset="0"/>
              </a:rPr>
              <a:t> background: #</a:t>
            </a:r>
            <a:r>
              <a:rPr lang="en-US" sz="2800" b="1" dirty="0" err="1">
                <a:latin typeface="Courier New" pitchFamily="49" charset="0"/>
                <a:ea typeface="Times New Roman" pitchFamily="18" charset="0"/>
                <a:cs typeface="Courier New" pitchFamily="49" charset="0"/>
              </a:rPr>
              <a:t>ccffcc</a:t>
            </a:r>
            <a:r>
              <a:rPr lang="en-US" sz="2800" b="1" dirty="0">
                <a:latin typeface="Courier New" pitchFamily="49" charset="0"/>
                <a:ea typeface="Times New Roman" pitchFamily="18" charset="0"/>
                <a:cs typeface="Courier New" pitchFamily="49" charset="0"/>
              </a:rPr>
              <a:t>;</a:t>
            </a:r>
          </a:p>
          <a:p>
            <a:pPr algn="just">
              <a:defRPr/>
            </a:pPr>
            <a:r>
              <a:rPr lang="ru-RU" sz="2800" b="1" dirty="0">
                <a:latin typeface="Courier New" pitchFamily="49" charset="0"/>
                <a:ea typeface="Times New Roman" pitchFamily="18" charset="0"/>
                <a:cs typeface="Courier New" pitchFamily="49" charset="0"/>
              </a:rPr>
              <a:t> </a:t>
            </a:r>
            <a:r>
              <a:rPr lang="en-US" sz="2800" b="1" dirty="0">
                <a:latin typeface="Courier New" pitchFamily="49" charset="0"/>
                <a:ea typeface="Times New Roman" pitchFamily="18" charset="0"/>
                <a:cs typeface="Courier New" pitchFamily="49" charset="0"/>
              </a:rPr>
              <a:t>border: 1px</a:t>
            </a:r>
            <a:r>
              <a:rPr lang="ru-RU" sz="2800" b="1" dirty="0">
                <a:latin typeface="Courier New" pitchFamily="49" charset="0"/>
                <a:ea typeface="Times New Roman" pitchFamily="18" charset="0"/>
                <a:cs typeface="Courier New" pitchFamily="49" charset="0"/>
              </a:rPr>
              <a:t> </a:t>
            </a:r>
            <a:r>
              <a:rPr lang="en-US" sz="2800" b="1" dirty="0">
                <a:latin typeface="Courier New" pitchFamily="49" charset="0"/>
                <a:ea typeface="Times New Roman" pitchFamily="18" charset="0"/>
                <a:cs typeface="Courier New" pitchFamily="49" charset="0"/>
              </a:rPr>
              <a:t>solid green;</a:t>
            </a:r>
            <a:endParaRPr lang="ru-RU" sz="2800" b="1" dirty="0">
              <a:cs typeface="+mn-cs"/>
            </a:endParaRPr>
          </a:p>
          <a:p>
            <a:pPr algn="just">
              <a:defRPr/>
            </a:pPr>
            <a:r>
              <a:rPr lang="en-US" sz="2800" b="1" dirty="0">
                <a:latin typeface="Courier New" pitchFamily="49" charset="0"/>
                <a:cs typeface="Courier New" pitchFamily="49" charset="0"/>
              </a:rPr>
              <a:t> margin: 0 </a:t>
            </a:r>
            <a:r>
              <a:rPr lang="ru-RU" sz="2800" b="1" dirty="0">
                <a:latin typeface="Courier New" pitchFamily="49" charset="0"/>
                <a:cs typeface="Courier New" pitchFamily="49" charset="0"/>
              </a:rPr>
              <a:t>4</a:t>
            </a:r>
            <a:r>
              <a:rPr lang="en-US" sz="2800" b="1" dirty="0">
                <a:latin typeface="Courier New" pitchFamily="49" charset="0"/>
                <a:cs typeface="Courier New" pitchFamily="49" charset="0"/>
              </a:rPr>
              <a:t>0px 20px </a:t>
            </a:r>
            <a:r>
              <a:rPr lang="ru-RU" sz="2800" b="1" dirty="0">
                <a:latin typeface="Courier New" pitchFamily="49" charset="0"/>
                <a:cs typeface="Courier New" pitchFamily="49" charset="0"/>
              </a:rPr>
              <a:t>4</a:t>
            </a:r>
            <a:r>
              <a:rPr lang="en-US" sz="2800" b="1" dirty="0">
                <a:latin typeface="Courier New" pitchFamily="49" charset="0"/>
                <a:cs typeface="Courier New" pitchFamily="49" charset="0"/>
              </a:rPr>
              <a:t>0px;</a:t>
            </a:r>
          </a:p>
          <a:p>
            <a:pPr algn="just">
              <a:defRPr/>
            </a:pPr>
            <a:r>
              <a:rPr lang="en-US" sz="2800" b="1" dirty="0">
                <a:latin typeface="Courier New" pitchFamily="49" charset="0"/>
                <a:cs typeface="Courier New" pitchFamily="49" charset="0"/>
              </a:rPr>
              <a:t> padding: 5px; </a:t>
            </a:r>
            <a:endParaRPr lang="ru-RU" sz="2800" b="1" dirty="0">
              <a:cs typeface="+mn-cs"/>
            </a:endParaRPr>
          </a:p>
          <a:p>
            <a:pPr>
              <a:defRPr/>
            </a:pPr>
            <a:r>
              <a:rPr lang="ru-RU" sz="2800" b="1" dirty="0">
                <a:latin typeface="Courier New" pitchFamily="49" charset="0"/>
                <a:ea typeface="Times New Roman" pitchFamily="18" charset="0"/>
                <a:cs typeface="Courier New" pitchFamily="49" charset="0"/>
              </a:rPr>
              <a:t>}</a:t>
            </a:r>
            <a:endParaRPr lang="ru-RU" sz="2800" b="1" dirty="0">
              <a:cs typeface="+mn-cs"/>
            </a:endParaRPr>
          </a:p>
        </p:txBody>
      </p:sp>
      <p:sp>
        <p:nvSpPr>
          <p:cNvPr id="5" name="Скругленная прямоугольная выноска 4">
            <a:extLst>
              <a:ext uri="{FF2B5EF4-FFF2-40B4-BE49-F238E27FC236}">
                <a16:creationId xmlns:a16="http://schemas.microsoft.com/office/drawing/2014/main" id="{77241BCC-9200-4BA0-8D12-436DF191819F}"/>
              </a:ext>
            </a:extLst>
          </p:cNvPr>
          <p:cNvSpPr/>
          <p:nvPr/>
        </p:nvSpPr>
        <p:spPr bwMode="auto">
          <a:xfrm>
            <a:off x="623888" y="1273175"/>
            <a:ext cx="1400175" cy="441325"/>
          </a:xfrm>
          <a:prstGeom prst="wedgeRoundRectCallout">
            <a:avLst>
              <a:gd name="adj1" fmla="val 75376"/>
              <a:gd name="adj2" fmla="val 113946"/>
              <a:gd name="adj3" fmla="val 16667"/>
            </a:avLst>
          </a:prstGeom>
          <a:solidFill>
            <a:srgbClr val="E6E6FF"/>
          </a:solidFill>
          <a:effectLst>
            <a:outerShdw blurRad="50800" dist="38100" dir="2700000" algn="tl" rotWithShape="0">
              <a:prstClr val="black">
                <a:alpha val="40000"/>
              </a:prstClr>
            </a:outerShdw>
          </a:effectLst>
        </p:spPr>
        <p:txBody>
          <a:bodyPr>
            <a:spAutoFit/>
          </a:bodyPr>
          <a:lstStyle/>
          <a:p>
            <a:pPr algn="ctr" eaLnBrk="1" hangingPunct="1">
              <a:defRPr/>
            </a:pPr>
            <a:r>
              <a:rPr lang="ru-RU" sz="2000" dirty="0">
                <a:solidFill>
                  <a:srgbClr val="000000"/>
                </a:solidFill>
                <a:latin typeface="+mn-lt"/>
                <a:cs typeface="Courier New" pitchFamily="49" charset="0"/>
              </a:rPr>
              <a:t>рамка</a:t>
            </a:r>
            <a:endParaRPr lang="ru-RU" sz="2000" dirty="0">
              <a:solidFill>
                <a:srgbClr val="000000"/>
              </a:solidFill>
              <a:latin typeface="+mn-lt"/>
              <a:cs typeface="+mn-cs"/>
            </a:endParaRPr>
          </a:p>
        </p:txBody>
      </p:sp>
      <p:sp>
        <p:nvSpPr>
          <p:cNvPr id="6" name="Скругленная прямоугольная выноска 5">
            <a:extLst>
              <a:ext uri="{FF2B5EF4-FFF2-40B4-BE49-F238E27FC236}">
                <a16:creationId xmlns:a16="http://schemas.microsoft.com/office/drawing/2014/main" id="{43A5FF9D-B03F-40F9-854F-28259E97C463}"/>
              </a:ext>
            </a:extLst>
          </p:cNvPr>
          <p:cNvSpPr/>
          <p:nvPr/>
        </p:nvSpPr>
        <p:spPr bwMode="auto">
          <a:xfrm>
            <a:off x="403225" y="1957388"/>
            <a:ext cx="1400175" cy="782637"/>
          </a:xfrm>
          <a:prstGeom prst="wedgeRoundRectCallout">
            <a:avLst>
              <a:gd name="adj1" fmla="val 83400"/>
              <a:gd name="adj2" fmla="val 17867"/>
              <a:gd name="adj3" fmla="val 16667"/>
            </a:avLst>
          </a:prstGeom>
          <a:solidFill>
            <a:srgbClr val="E6E6FF"/>
          </a:solidFill>
          <a:effectLst>
            <a:outerShdw blurRad="50800" dist="38100" dir="2700000" algn="tl" rotWithShape="0">
              <a:prstClr val="black">
                <a:alpha val="40000"/>
              </a:prstClr>
            </a:outerShdw>
          </a:effectLst>
        </p:spPr>
        <p:txBody>
          <a:bodyPr>
            <a:spAutoFit/>
          </a:bodyPr>
          <a:lstStyle/>
          <a:p>
            <a:pPr algn="ctr" eaLnBrk="1" hangingPunct="1">
              <a:defRPr/>
            </a:pPr>
            <a:r>
              <a:rPr lang="ru-RU" sz="2000" dirty="0">
                <a:solidFill>
                  <a:srgbClr val="000000"/>
                </a:solidFill>
                <a:latin typeface="+mn-lt"/>
                <a:cs typeface="Courier New" pitchFamily="49" charset="0"/>
              </a:rPr>
              <a:t>отступы снаружи</a:t>
            </a:r>
            <a:endParaRPr lang="ru-RU" sz="2000" dirty="0">
              <a:solidFill>
                <a:srgbClr val="000000"/>
              </a:solidFill>
              <a:latin typeface="+mn-lt"/>
              <a:cs typeface="+mn-cs"/>
            </a:endParaRPr>
          </a:p>
        </p:txBody>
      </p:sp>
      <p:sp>
        <p:nvSpPr>
          <p:cNvPr id="7" name="Скругленная прямоугольная выноска 6">
            <a:extLst>
              <a:ext uri="{FF2B5EF4-FFF2-40B4-BE49-F238E27FC236}">
                <a16:creationId xmlns:a16="http://schemas.microsoft.com/office/drawing/2014/main" id="{B9B22EC0-4623-42B6-BFF3-D38331439C78}"/>
              </a:ext>
            </a:extLst>
          </p:cNvPr>
          <p:cNvSpPr/>
          <p:nvPr/>
        </p:nvSpPr>
        <p:spPr bwMode="auto">
          <a:xfrm>
            <a:off x="557213" y="2882900"/>
            <a:ext cx="1400175" cy="782638"/>
          </a:xfrm>
          <a:prstGeom prst="wedgeRoundRectCallout">
            <a:avLst>
              <a:gd name="adj1" fmla="val 78923"/>
              <a:gd name="adj2" fmla="val -51909"/>
              <a:gd name="adj3" fmla="val 16667"/>
            </a:avLst>
          </a:prstGeom>
          <a:solidFill>
            <a:srgbClr val="E6E6FF"/>
          </a:solidFill>
          <a:effectLst>
            <a:outerShdw blurRad="50800" dist="38100" dir="2700000" algn="tl" rotWithShape="0">
              <a:prstClr val="black">
                <a:alpha val="40000"/>
              </a:prstClr>
            </a:outerShdw>
          </a:effectLst>
        </p:spPr>
        <p:txBody>
          <a:bodyPr>
            <a:spAutoFit/>
          </a:bodyPr>
          <a:lstStyle/>
          <a:p>
            <a:pPr algn="ctr" eaLnBrk="1" hangingPunct="1">
              <a:defRPr/>
            </a:pPr>
            <a:r>
              <a:rPr lang="ru-RU" sz="2000" dirty="0">
                <a:solidFill>
                  <a:srgbClr val="000000"/>
                </a:solidFill>
                <a:latin typeface="+mn-lt"/>
                <a:cs typeface="Courier New" pitchFamily="49" charset="0"/>
              </a:rPr>
              <a:t>отступы внутри</a:t>
            </a:r>
            <a:endParaRPr lang="ru-RU" sz="2000" dirty="0">
              <a:solidFill>
                <a:srgbClr val="000000"/>
              </a:solidFill>
              <a:latin typeface="+mn-lt"/>
              <a:cs typeface="+mn-cs"/>
            </a:endParaRPr>
          </a:p>
        </p:txBody>
      </p:sp>
      <p:sp>
        <p:nvSpPr>
          <p:cNvPr id="8" name="Скругленная прямоугольная выноска 7">
            <a:extLst>
              <a:ext uri="{FF2B5EF4-FFF2-40B4-BE49-F238E27FC236}">
                <a16:creationId xmlns:a16="http://schemas.microsoft.com/office/drawing/2014/main" id="{9924AC31-3B43-4E52-8ED3-AE794157DC98}"/>
              </a:ext>
            </a:extLst>
          </p:cNvPr>
          <p:cNvSpPr/>
          <p:nvPr/>
        </p:nvSpPr>
        <p:spPr bwMode="auto">
          <a:xfrm>
            <a:off x="6172200" y="3040063"/>
            <a:ext cx="2117725" cy="782637"/>
          </a:xfrm>
          <a:prstGeom prst="wedgeRoundRectCallout">
            <a:avLst>
              <a:gd name="adj1" fmla="val -47535"/>
              <a:gd name="adj2" fmla="val -99548"/>
              <a:gd name="adj3" fmla="val 16667"/>
            </a:avLst>
          </a:prstGeom>
          <a:solidFill>
            <a:srgbClr val="E6E6FF"/>
          </a:solidFill>
          <a:effectLst>
            <a:outerShdw blurRad="50800" dist="38100" dir="2700000" algn="tl" rotWithShape="0">
              <a:prstClr val="black">
                <a:alpha val="40000"/>
              </a:prstClr>
            </a:outerShdw>
          </a:effectLst>
        </p:spPr>
        <p:txBody>
          <a:bodyPr>
            <a:spAutoFit/>
          </a:bodyPr>
          <a:lstStyle/>
          <a:p>
            <a:pPr algn="ctr" eaLnBrk="1" hangingPunct="1">
              <a:defRPr/>
            </a:pPr>
            <a:r>
              <a:rPr lang="ru-RU" sz="2000" dirty="0">
                <a:solidFill>
                  <a:srgbClr val="000000"/>
                </a:solidFill>
                <a:latin typeface="+mn-lt"/>
                <a:cs typeface="Courier New" pitchFamily="49" charset="0"/>
              </a:rPr>
              <a:t>сверху, справа, снизу, слева</a:t>
            </a:r>
            <a:endParaRPr lang="ru-RU" sz="2000" dirty="0">
              <a:solidFill>
                <a:srgbClr val="000000"/>
              </a:solidFill>
              <a:latin typeface="+mn-lt"/>
              <a:cs typeface="+mn-cs"/>
            </a:endParaRPr>
          </a:p>
        </p:txBody>
      </p:sp>
      <p:sp>
        <p:nvSpPr>
          <p:cNvPr id="9" name="Скругленная прямоугольная выноска 8">
            <a:extLst>
              <a:ext uri="{FF2B5EF4-FFF2-40B4-BE49-F238E27FC236}">
                <a16:creationId xmlns:a16="http://schemas.microsoft.com/office/drawing/2014/main" id="{338B708C-B98F-48D4-829B-8C9DAC3AEE7F}"/>
              </a:ext>
            </a:extLst>
          </p:cNvPr>
          <p:cNvSpPr/>
          <p:nvPr/>
        </p:nvSpPr>
        <p:spPr bwMode="auto">
          <a:xfrm>
            <a:off x="3249613" y="3454400"/>
            <a:ext cx="2117725" cy="442913"/>
          </a:xfrm>
          <a:prstGeom prst="wedgeRoundRectCallout">
            <a:avLst>
              <a:gd name="adj1" fmla="val 22418"/>
              <a:gd name="adj2" fmla="val -126882"/>
              <a:gd name="adj3" fmla="val 16667"/>
            </a:avLst>
          </a:prstGeom>
          <a:solidFill>
            <a:srgbClr val="E6E6FF"/>
          </a:solidFill>
          <a:effectLst>
            <a:outerShdw blurRad="50800" dist="38100" dir="2700000" algn="tl" rotWithShape="0">
              <a:prstClr val="black">
                <a:alpha val="40000"/>
              </a:prstClr>
            </a:outerShdw>
          </a:effectLst>
        </p:spPr>
        <p:txBody>
          <a:bodyPr>
            <a:spAutoFit/>
          </a:bodyPr>
          <a:lstStyle/>
          <a:p>
            <a:pPr algn="ctr" eaLnBrk="1" hangingPunct="1">
              <a:defRPr/>
            </a:pPr>
            <a:r>
              <a:rPr lang="ru-RU" sz="2000" dirty="0">
                <a:solidFill>
                  <a:srgbClr val="000000"/>
                </a:solidFill>
                <a:latin typeface="+mn-lt"/>
                <a:cs typeface="Courier New" pitchFamily="49" charset="0"/>
              </a:rPr>
              <a:t>со всех сторон</a:t>
            </a:r>
            <a:endParaRPr lang="ru-RU" sz="2000" dirty="0">
              <a:solidFill>
                <a:srgbClr val="000000"/>
              </a:solidFill>
              <a:latin typeface="+mn-lt"/>
              <a:cs typeface="+mn-cs"/>
            </a:endParaRPr>
          </a:p>
        </p:txBody>
      </p:sp>
      <p:sp>
        <p:nvSpPr>
          <p:cNvPr id="10" name="Скругленная прямоугольная выноска 9">
            <a:extLst>
              <a:ext uri="{FF2B5EF4-FFF2-40B4-BE49-F238E27FC236}">
                <a16:creationId xmlns:a16="http://schemas.microsoft.com/office/drawing/2014/main" id="{F7C632C0-595D-4673-A2BE-6F66D73AEE00}"/>
              </a:ext>
            </a:extLst>
          </p:cNvPr>
          <p:cNvSpPr/>
          <p:nvPr/>
        </p:nvSpPr>
        <p:spPr bwMode="auto">
          <a:xfrm>
            <a:off x="3198813" y="957263"/>
            <a:ext cx="1401762" cy="442912"/>
          </a:xfrm>
          <a:prstGeom prst="wedgeRoundRectCallout">
            <a:avLst>
              <a:gd name="adj1" fmla="val 18771"/>
              <a:gd name="adj2" fmla="val 156407"/>
              <a:gd name="adj3" fmla="val 16667"/>
            </a:avLst>
          </a:prstGeom>
          <a:solidFill>
            <a:srgbClr val="E6E6FF"/>
          </a:solidFill>
          <a:effectLst>
            <a:outerShdw blurRad="50800" dist="38100" dir="2700000" algn="tl" rotWithShape="0">
              <a:prstClr val="black">
                <a:alpha val="40000"/>
              </a:prstClr>
            </a:outerShdw>
          </a:effectLst>
        </p:spPr>
        <p:txBody>
          <a:bodyPr>
            <a:spAutoFit/>
          </a:bodyPr>
          <a:lstStyle/>
          <a:p>
            <a:pPr algn="ctr" eaLnBrk="1" hangingPunct="1">
              <a:defRPr/>
            </a:pPr>
            <a:r>
              <a:rPr lang="ru-RU" sz="2000" dirty="0">
                <a:solidFill>
                  <a:srgbClr val="000000"/>
                </a:solidFill>
                <a:latin typeface="+mn-lt"/>
                <a:cs typeface="Courier New" pitchFamily="49" charset="0"/>
              </a:rPr>
              <a:t>толщина</a:t>
            </a:r>
            <a:endParaRPr lang="ru-RU" sz="2000" dirty="0">
              <a:solidFill>
                <a:srgbClr val="000000"/>
              </a:solidFill>
              <a:latin typeface="+mn-lt"/>
              <a:cs typeface="+mn-cs"/>
            </a:endParaRPr>
          </a:p>
        </p:txBody>
      </p:sp>
      <p:sp>
        <p:nvSpPr>
          <p:cNvPr id="11" name="Скругленная прямоугольная выноска 10">
            <a:extLst>
              <a:ext uri="{FF2B5EF4-FFF2-40B4-BE49-F238E27FC236}">
                <a16:creationId xmlns:a16="http://schemas.microsoft.com/office/drawing/2014/main" id="{D9862C05-FF0F-4515-BB60-EB9C7B5C8466}"/>
              </a:ext>
            </a:extLst>
          </p:cNvPr>
          <p:cNvSpPr/>
          <p:nvPr/>
        </p:nvSpPr>
        <p:spPr bwMode="auto">
          <a:xfrm>
            <a:off x="4919663" y="368300"/>
            <a:ext cx="2724150" cy="1122363"/>
          </a:xfrm>
          <a:prstGeom prst="wedgeRoundRectCallout">
            <a:avLst>
              <a:gd name="adj1" fmla="val -35586"/>
              <a:gd name="adj2" fmla="val 90782"/>
              <a:gd name="adj3" fmla="val 16667"/>
            </a:avLst>
          </a:prstGeom>
          <a:solidFill>
            <a:srgbClr val="E6E6FF"/>
          </a:solidFill>
          <a:effectLst>
            <a:outerShdw blurRad="50800" dist="38100" dir="2700000" algn="tl" rotWithShape="0">
              <a:prstClr val="black">
                <a:alpha val="40000"/>
              </a:prstClr>
            </a:outerShdw>
          </a:effectLst>
        </p:spPr>
        <p:txBody>
          <a:bodyPr>
            <a:spAutoFit/>
          </a:bodyPr>
          <a:lstStyle/>
          <a:p>
            <a:pPr eaLnBrk="1" hangingPunct="1">
              <a:defRPr/>
            </a:pPr>
            <a:r>
              <a:rPr lang="en-US" sz="2000" b="1" dirty="0">
                <a:solidFill>
                  <a:srgbClr val="333399"/>
                </a:solidFill>
                <a:latin typeface="Courier New" pitchFamily="49" charset="0"/>
                <a:cs typeface="Courier New" pitchFamily="49" charset="0"/>
              </a:rPr>
              <a:t>solid</a:t>
            </a:r>
            <a:r>
              <a:rPr lang="en-US" sz="2000" dirty="0">
                <a:solidFill>
                  <a:srgbClr val="000000"/>
                </a:solidFill>
                <a:latin typeface="+mn-lt"/>
                <a:cs typeface="Courier New" pitchFamily="49" charset="0"/>
              </a:rPr>
              <a:t> – </a:t>
            </a:r>
            <a:r>
              <a:rPr lang="ru-RU" sz="2000" dirty="0">
                <a:solidFill>
                  <a:srgbClr val="000000"/>
                </a:solidFill>
                <a:latin typeface="+mn-lt"/>
                <a:cs typeface="Courier New" pitchFamily="49" charset="0"/>
              </a:rPr>
              <a:t>сплошная</a:t>
            </a:r>
          </a:p>
          <a:p>
            <a:pPr eaLnBrk="1" hangingPunct="1">
              <a:defRPr/>
            </a:pPr>
            <a:r>
              <a:rPr lang="en-US" sz="2000" b="1" dirty="0">
                <a:solidFill>
                  <a:srgbClr val="333399"/>
                </a:solidFill>
                <a:latin typeface="Courier New" pitchFamily="49" charset="0"/>
                <a:cs typeface="Courier New" pitchFamily="49" charset="0"/>
              </a:rPr>
              <a:t>dashed</a:t>
            </a:r>
            <a:r>
              <a:rPr lang="en-US" sz="2000" dirty="0">
                <a:solidFill>
                  <a:srgbClr val="000000"/>
                </a:solidFill>
                <a:latin typeface="+mn-lt"/>
                <a:cs typeface="Courier New" pitchFamily="49" charset="0"/>
              </a:rPr>
              <a:t> - </a:t>
            </a:r>
            <a:r>
              <a:rPr lang="ru-RU" sz="2000" dirty="0">
                <a:solidFill>
                  <a:srgbClr val="000000"/>
                </a:solidFill>
                <a:latin typeface="+mn-lt"/>
                <a:cs typeface="Courier New" pitchFamily="49" charset="0"/>
              </a:rPr>
              <a:t>штриховая</a:t>
            </a:r>
          </a:p>
          <a:p>
            <a:pPr eaLnBrk="1" hangingPunct="1">
              <a:defRPr/>
            </a:pPr>
            <a:r>
              <a:rPr lang="en-US" sz="2000" b="1" dirty="0">
                <a:solidFill>
                  <a:srgbClr val="333399"/>
                </a:solidFill>
                <a:latin typeface="Courier New" pitchFamily="49" charset="0"/>
                <a:cs typeface="Courier New" pitchFamily="49" charset="0"/>
              </a:rPr>
              <a:t>dotted</a:t>
            </a:r>
            <a:r>
              <a:rPr lang="en-US" sz="2000" dirty="0">
                <a:solidFill>
                  <a:srgbClr val="000000"/>
                </a:solidFill>
                <a:latin typeface="+mn-lt"/>
                <a:cs typeface="Courier New" pitchFamily="49" charset="0"/>
              </a:rPr>
              <a:t> – </a:t>
            </a:r>
            <a:r>
              <a:rPr lang="ru-RU" sz="2000" dirty="0">
                <a:solidFill>
                  <a:srgbClr val="000000"/>
                </a:solidFill>
                <a:latin typeface="+mn-lt"/>
                <a:cs typeface="Courier New" pitchFamily="49" charset="0"/>
              </a:rPr>
              <a:t>точечная</a:t>
            </a:r>
            <a:endParaRPr lang="ru-RU" sz="2000" dirty="0">
              <a:solidFill>
                <a:srgbClr val="000000"/>
              </a:solidFill>
              <a:latin typeface="+mn-lt"/>
              <a:cs typeface="+mn-cs"/>
            </a:endParaRPr>
          </a:p>
        </p:txBody>
      </p:sp>
      <p:sp>
        <p:nvSpPr>
          <p:cNvPr id="12" name="Скругленная прямоугольная выноска 11">
            <a:extLst>
              <a:ext uri="{FF2B5EF4-FFF2-40B4-BE49-F238E27FC236}">
                <a16:creationId xmlns:a16="http://schemas.microsoft.com/office/drawing/2014/main" id="{4A6B501B-013B-4258-AF09-1D76D42A7FDB}"/>
              </a:ext>
            </a:extLst>
          </p:cNvPr>
          <p:cNvSpPr/>
          <p:nvPr/>
        </p:nvSpPr>
        <p:spPr bwMode="auto">
          <a:xfrm>
            <a:off x="7591425" y="1555750"/>
            <a:ext cx="844550" cy="442913"/>
          </a:xfrm>
          <a:prstGeom prst="wedgeRoundRectCallout">
            <a:avLst>
              <a:gd name="adj1" fmla="val -95075"/>
              <a:gd name="adj2" fmla="val 52598"/>
              <a:gd name="adj3" fmla="val 16667"/>
            </a:avLst>
          </a:prstGeom>
          <a:solidFill>
            <a:srgbClr val="E6E6FF"/>
          </a:solidFill>
          <a:effectLst>
            <a:outerShdw blurRad="50800" dist="38100" dir="2700000" algn="tl" rotWithShape="0">
              <a:prstClr val="black">
                <a:alpha val="40000"/>
              </a:prstClr>
            </a:outerShdw>
          </a:effectLst>
        </p:spPr>
        <p:txBody>
          <a:bodyPr>
            <a:spAutoFit/>
          </a:bodyPr>
          <a:lstStyle/>
          <a:p>
            <a:pPr algn="ctr" eaLnBrk="1" hangingPunct="1">
              <a:defRPr/>
            </a:pPr>
            <a:r>
              <a:rPr lang="ru-RU" sz="2000" dirty="0">
                <a:solidFill>
                  <a:srgbClr val="000000"/>
                </a:solidFill>
                <a:latin typeface="+mn-lt"/>
                <a:cs typeface="Courier New" pitchFamily="49" charset="0"/>
              </a:rPr>
              <a:t>цвет</a:t>
            </a:r>
            <a:endParaRPr lang="ru-RU" sz="2000" dirty="0">
              <a:solidFill>
                <a:srgbClr val="000000"/>
              </a:solidFill>
              <a:latin typeface="+mn-lt"/>
              <a:cs typeface="+mn-cs"/>
            </a:endParaRPr>
          </a:p>
        </p:txBody>
      </p:sp>
      <p:sp>
        <p:nvSpPr>
          <p:cNvPr id="46093" name="Прямоугольник 13">
            <a:extLst>
              <a:ext uri="{FF2B5EF4-FFF2-40B4-BE49-F238E27FC236}">
                <a16:creationId xmlns:a16="http://schemas.microsoft.com/office/drawing/2014/main" id="{8AC54A17-8A86-49D8-B952-54ED0A885F4C}"/>
              </a:ext>
            </a:extLst>
          </p:cNvPr>
          <p:cNvSpPr>
            <a:spLocks noChangeArrowheads="1"/>
          </p:cNvSpPr>
          <p:nvPr/>
        </p:nvSpPr>
        <p:spPr bwMode="auto">
          <a:xfrm>
            <a:off x="1122363" y="4083050"/>
            <a:ext cx="6899275" cy="1382713"/>
          </a:xfrm>
          <a:prstGeom prst="rect">
            <a:avLst/>
          </a:prstGeom>
          <a:solidFill>
            <a:srgbClr val="CCFFCC"/>
          </a:solidFill>
          <a:ln w="9525">
            <a:solidFill>
              <a:srgbClr val="00B05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ru-RU" sz="2000"/>
              <a:t>Lorem ipsum dolor sit amet, consectetur adipiscing elit. Curabitur felis velit, tempus sit amet cursus at, porta ut turpis. Sed augue tellus, tincidunt id ultricies at, tempor quis sem. </a:t>
            </a:r>
            <a:endParaRPr lang="ru-RU" altLang="ru-RU" sz="2000"/>
          </a:p>
        </p:txBody>
      </p:sp>
      <p:sp>
        <p:nvSpPr>
          <p:cNvPr id="14" name="Полилиния 17">
            <a:extLst>
              <a:ext uri="{FF2B5EF4-FFF2-40B4-BE49-F238E27FC236}">
                <a16:creationId xmlns:a16="http://schemas.microsoft.com/office/drawing/2014/main" id="{8A1EF624-0C3A-4A2C-B3AE-F176235DA1A6}"/>
              </a:ext>
            </a:extLst>
          </p:cNvPr>
          <p:cNvSpPr>
            <a:spLocks/>
          </p:cNvSpPr>
          <p:nvPr/>
        </p:nvSpPr>
        <p:spPr bwMode="auto">
          <a:xfrm rot="10800000">
            <a:off x="0" y="4813300"/>
            <a:ext cx="1112838" cy="0"/>
          </a:xfrm>
          <a:custGeom>
            <a:avLst/>
            <a:gdLst>
              <a:gd name="T0" fmla="*/ 0 w 1162878"/>
              <a:gd name="T1" fmla="*/ 0 h 19878"/>
              <a:gd name="T2" fmla="*/ 461872 w 1162878"/>
              <a:gd name="T3" fmla="*/ 0 h 19878"/>
              <a:gd name="T4" fmla="*/ 0 60000 65536"/>
              <a:gd name="T5" fmla="*/ 0 60000 65536"/>
              <a:gd name="T6" fmla="*/ 0 w 1162878"/>
              <a:gd name="T7" fmla="*/ 0 h 19878"/>
              <a:gd name="T8" fmla="*/ 1162878 w 1162878"/>
              <a:gd name="T9" fmla="*/ 0 h 19878"/>
            </a:gdLst>
            <a:ahLst/>
            <a:cxnLst>
              <a:cxn ang="T4">
                <a:pos x="T0" y="T1"/>
              </a:cxn>
              <a:cxn ang="T5">
                <a:pos x="T2" y="T3"/>
              </a:cxn>
            </a:cxnLst>
            <a:rect l="T6" t="T7" r="T8" b="T9"/>
            <a:pathLst>
              <a:path w="1162878" h="19878">
                <a:moveTo>
                  <a:pt x="0" y="19878"/>
                </a:moveTo>
                <a:lnTo>
                  <a:pt x="1162878" y="0"/>
                </a:lnTo>
              </a:path>
            </a:pathLst>
          </a:custGeom>
          <a:noFill/>
          <a:ln w="12700" algn="ctr">
            <a:solidFill>
              <a:schemeClr val="tx1"/>
            </a:solidFill>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5" name="Полилиния 18">
            <a:extLst>
              <a:ext uri="{FF2B5EF4-FFF2-40B4-BE49-F238E27FC236}">
                <a16:creationId xmlns:a16="http://schemas.microsoft.com/office/drawing/2014/main" id="{CAA2097E-1E25-4B96-959D-64FB8EB523EF}"/>
              </a:ext>
            </a:extLst>
          </p:cNvPr>
          <p:cNvSpPr>
            <a:spLocks/>
          </p:cNvSpPr>
          <p:nvPr/>
        </p:nvSpPr>
        <p:spPr bwMode="auto">
          <a:xfrm rot="10800000">
            <a:off x="8031163" y="4813300"/>
            <a:ext cx="1112837" cy="0"/>
          </a:xfrm>
          <a:custGeom>
            <a:avLst/>
            <a:gdLst>
              <a:gd name="T0" fmla="*/ 0 w 1162878"/>
              <a:gd name="T1" fmla="*/ 0 h 19878"/>
              <a:gd name="T2" fmla="*/ 461864 w 1162878"/>
              <a:gd name="T3" fmla="*/ 0 h 19878"/>
              <a:gd name="T4" fmla="*/ 0 60000 65536"/>
              <a:gd name="T5" fmla="*/ 0 60000 65536"/>
              <a:gd name="T6" fmla="*/ 0 w 1162878"/>
              <a:gd name="T7" fmla="*/ 0 h 19878"/>
              <a:gd name="T8" fmla="*/ 1162878 w 1162878"/>
              <a:gd name="T9" fmla="*/ 0 h 19878"/>
            </a:gdLst>
            <a:ahLst/>
            <a:cxnLst>
              <a:cxn ang="T4">
                <a:pos x="T0" y="T1"/>
              </a:cxn>
              <a:cxn ang="T5">
                <a:pos x="T2" y="T3"/>
              </a:cxn>
            </a:cxnLst>
            <a:rect l="T6" t="T7" r="T8" b="T9"/>
            <a:pathLst>
              <a:path w="1162878" h="19878">
                <a:moveTo>
                  <a:pt x="0" y="19878"/>
                </a:moveTo>
                <a:lnTo>
                  <a:pt x="1162878" y="0"/>
                </a:lnTo>
              </a:path>
            </a:pathLst>
          </a:custGeom>
          <a:noFill/>
          <a:ln w="12700" algn="ctr">
            <a:solidFill>
              <a:schemeClr val="tx1"/>
            </a:solidFill>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6" name="Прямоугольник 19">
            <a:extLst>
              <a:ext uri="{FF2B5EF4-FFF2-40B4-BE49-F238E27FC236}">
                <a16:creationId xmlns:a16="http://schemas.microsoft.com/office/drawing/2014/main" id="{97236546-836D-409A-9D3B-F11B0CACFBCF}"/>
              </a:ext>
            </a:extLst>
          </p:cNvPr>
          <p:cNvSpPr>
            <a:spLocks noChangeArrowheads="1"/>
          </p:cNvSpPr>
          <p:nvPr/>
        </p:nvSpPr>
        <p:spPr bwMode="auto">
          <a:xfrm>
            <a:off x="8220075" y="4437063"/>
            <a:ext cx="800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2000">
                <a:solidFill>
                  <a:srgbClr val="000000"/>
                </a:solidFill>
                <a:latin typeface="Courier New" panose="02070309020205020404" pitchFamily="49" charset="0"/>
                <a:cs typeface="Courier New" panose="02070309020205020404" pitchFamily="49" charset="0"/>
              </a:rPr>
              <a:t>40px</a:t>
            </a:r>
            <a:endParaRPr lang="ru-RU" altLang="ru-RU" sz="1400"/>
          </a:p>
        </p:txBody>
      </p:sp>
      <p:sp>
        <p:nvSpPr>
          <p:cNvPr id="17" name="Прямоугольник 20">
            <a:extLst>
              <a:ext uri="{FF2B5EF4-FFF2-40B4-BE49-F238E27FC236}">
                <a16:creationId xmlns:a16="http://schemas.microsoft.com/office/drawing/2014/main" id="{B4282853-D105-4F1F-B5D8-420338E6CC35}"/>
              </a:ext>
            </a:extLst>
          </p:cNvPr>
          <p:cNvSpPr>
            <a:spLocks noChangeArrowheads="1"/>
          </p:cNvSpPr>
          <p:nvPr/>
        </p:nvSpPr>
        <p:spPr bwMode="auto">
          <a:xfrm>
            <a:off x="158750" y="4437063"/>
            <a:ext cx="800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2000">
                <a:solidFill>
                  <a:srgbClr val="000000"/>
                </a:solidFill>
                <a:latin typeface="Courier New" panose="02070309020205020404" pitchFamily="49" charset="0"/>
                <a:cs typeface="Courier New" panose="02070309020205020404" pitchFamily="49" charset="0"/>
              </a:rPr>
              <a:t>40px</a:t>
            </a:r>
            <a:endParaRPr lang="ru-RU" altLang="ru-RU" sz="1400"/>
          </a:p>
        </p:txBody>
      </p:sp>
      <p:grpSp>
        <p:nvGrpSpPr>
          <p:cNvPr id="2" name="Группа 27">
            <a:extLst>
              <a:ext uri="{FF2B5EF4-FFF2-40B4-BE49-F238E27FC236}">
                <a16:creationId xmlns:a16="http://schemas.microsoft.com/office/drawing/2014/main" id="{5C6B1C10-59F3-4F1F-BED6-12C82124DD1A}"/>
              </a:ext>
            </a:extLst>
          </p:cNvPr>
          <p:cNvGrpSpPr>
            <a:grpSpLocks/>
          </p:cNvGrpSpPr>
          <p:nvPr/>
        </p:nvGrpSpPr>
        <p:grpSpPr bwMode="auto">
          <a:xfrm>
            <a:off x="417513" y="5219700"/>
            <a:ext cx="1203325" cy="612775"/>
            <a:chOff x="417513" y="5219700"/>
            <a:chExt cx="1203325" cy="612775"/>
          </a:xfrm>
        </p:grpSpPr>
        <p:sp>
          <p:nvSpPr>
            <p:cNvPr id="46103" name="Полилиния 15">
              <a:extLst>
                <a:ext uri="{FF2B5EF4-FFF2-40B4-BE49-F238E27FC236}">
                  <a16:creationId xmlns:a16="http://schemas.microsoft.com/office/drawing/2014/main" id="{1F4C19E0-79E0-4E91-B512-DE78846CF484}"/>
                </a:ext>
              </a:extLst>
            </p:cNvPr>
            <p:cNvSpPr>
              <a:spLocks/>
            </p:cNvSpPr>
            <p:nvPr/>
          </p:nvSpPr>
          <p:spPr bwMode="auto">
            <a:xfrm rot="5400000">
              <a:off x="904875" y="5526088"/>
              <a:ext cx="612775" cy="0"/>
            </a:xfrm>
            <a:custGeom>
              <a:avLst/>
              <a:gdLst>
                <a:gd name="T0" fmla="*/ 0 w 1162878"/>
                <a:gd name="T1" fmla="*/ 0 h 19878"/>
                <a:gd name="T2" fmla="*/ 2 w 1162878"/>
                <a:gd name="T3" fmla="*/ 0 h 19878"/>
                <a:gd name="T4" fmla="*/ 0 60000 65536"/>
                <a:gd name="T5" fmla="*/ 0 60000 65536"/>
                <a:gd name="T6" fmla="*/ 0 w 1162878"/>
                <a:gd name="T7" fmla="*/ 0 h 19878"/>
                <a:gd name="T8" fmla="*/ 1162878 w 1162878"/>
                <a:gd name="T9" fmla="*/ 0 h 19878"/>
              </a:gdLst>
              <a:ahLst/>
              <a:cxnLst>
                <a:cxn ang="T4">
                  <a:pos x="T0" y="T1"/>
                </a:cxn>
                <a:cxn ang="T5">
                  <a:pos x="T2" y="T3"/>
                </a:cxn>
              </a:cxnLst>
              <a:rect l="T6" t="T7" r="T8" b="T9"/>
              <a:pathLst>
                <a:path w="1162878" h="19878">
                  <a:moveTo>
                    <a:pt x="0" y="19878"/>
                  </a:moveTo>
                  <a:lnTo>
                    <a:pt x="1162878" y="0"/>
                  </a:lnTo>
                </a:path>
              </a:pathLst>
            </a:custGeom>
            <a:noFill/>
            <a:ln w="12700" algn="ctr">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46104" name="Полилиния 21">
              <a:extLst>
                <a:ext uri="{FF2B5EF4-FFF2-40B4-BE49-F238E27FC236}">
                  <a16:creationId xmlns:a16="http://schemas.microsoft.com/office/drawing/2014/main" id="{3A1CD874-9CC6-4338-91BD-4F23CEA755F2}"/>
                </a:ext>
              </a:extLst>
            </p:cNvPr>
            <p:cNvSpPr>
              <a:spLocks/>
            </p:cNvSpPr>
            <p:nvPr/>
          </p:nvSpPr>
          <p:spPr bwMode="auto">
            <a:xfrm rot="5400000">
              <a:off x="815975" y="5526088"/>
              <a:ext cx="612775" cy="0"/>
            </a:xfrm>
            <a:custGeom>
              <a:avLst/>
              <a:gdLst>
                <a:gd name="T0" fmla="*/ 0 w 1162878"/>
                <a:gd name="T1" fmla="*/ 0 h 19878"/>
                <a:gd name="T2" fmla="*/ 2 w 1162878"/>
                <a:gd name="T3" fmla="*/ 0 h 19878"/>
                <a:gd name="T4" fmla="*/ 0 60000 65536"/>
                <a:gd name="T5" fmla="*/ 0 60000 65536"/>
                <a:gd name="T6" fmla="*/ 0 w 1162878"/>
                <a:gd name="T7" fmla="*/ 0 h 19878"/>
                <a:gd name="T8" fmla="*/ 1162878 w 1162878"/>
                <a:gd name="T9" fmla="*/ 0 h 19878"/>
              </a:gdLst>
              <a:ahLst/>
              <a:cxnLst>
                <a:cxn ang="T4">
                  <a:pos x="T0" y="T1"/>
                </a:cxn>
                <a:cxn ang="T5">
                  <a:pos x="T2" y="T3"/>
                </a:cxn>
              </a:cxnLst>
              <a:rect l="T6" t="T7" r="T8" b="T9"/>
              <a:pathLst>
                <a:path w="1162878" h="19878">
                  <a:moveTo>
                    <a:pt x="0" y="19878"/>
                  </a:moveTo>
                  <a:lnTo>
                    <a:pt x="1162878" y="0"/>
                  </a:lnTo>
                </a:path>
              </a:pathLst>
            </a:custGeom>
            <a:noFill/>
            <a:ln w="12700" algn="ctr">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46105" name="Полилиния 22">
              <a:extLst>
                <a:ext uri="{FF2B5EF4-FFF2-40B4-BE49-F238E27FC236}">
                  <a16:creationId xmlns:a16="http://schemas.microsoft.com/office/drawing/2014/main" id="{52E1C2F3-F81E-49F9-A7E8-E80A206A06B5}"/>
                </a:ext>
              </a:extLst>
            </p:cNvPr>
            <p:cNvSpPr>
              <a:spLocks/>
            </p:cNvSpPr>
            <p:nvPr/>
          </p:nvSpPr>
          <p:spPr bwMode="auto">
            <a:xfrm rot="10800000">
              <a:off x="1223963" y="5718175"/>
              <a:ext cx="396875" cy="0"/>
            </a:xfrm>
            <a:custGeom>
              <a:avLst/>
              <a:gdLst>
                <a:gd name="T0" fmla="*/ 0 w 1162878"/>
                <a:gd name="T1" fmla="*/ 0 h 19878"/>
                <a:gd name="T2" fmla="*/ 0 w 1162878"/>
                <a:gd name="T3" fmla="*/ 0 h 19878"/>
                <a:gd name="T4" fmla="*/ 0 60000 65536"/>
                <a:gd name="T5" fmla="*/ 0 60000 65536"/>
                <a:gd name="T6" fmla="*/ 0 w 1162878"/>
                <a:gd name="T7" fmla="*/ 0 h 19878"/>
                <a:gd name="T8" fmla="*/ 1162878 w 1162878"/>
                <a:gd name="T9" fmla="*/ 0 h 19878"/>
              </a:gdLst>
              <a:ahLst/>
              <a:cxnLst>
                <a:cxn ang="T4">
                  <a:pos x="T0" y="T1"/>
                </a:cxn>
                <a:cxn ang="T5">
                  <a:pos x="T2" y="T3"/>
                </a:cxn>
              </a:cxnLst>
              <a:rect l="T6" t="T7" r="T8" b="T9"/>
              <a:pathLst>
                <a:path w="1162878" h="19878">
                  <a:moveTo>
                    <a:pt x="0" y="19878"/>
                  </a:moveTo>
                  <a:lnTo>
                    <a:pt x="1162878" y="0"/>
                  </a:lnTo>
                </a:path>
              </a:pathLst>
            </a:custGeom>
            <a:noFill/>
            <a:ln w="12700" algn="ctr">
              <a:solidFill>
                <a:schemeClr val="tx1"/>
              </a:solidFill>
              <a:round/>
              <a:headEnd type="none" w="med" len="lg"/>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46106" name="Полилиния 23">
              <a:extLst>
                <a:ext uri="{FF2B5EF4-FFF2-40B4-BE49-F238E27FC236}">
                  <a16:creationId xmlns:a16="http://schemas.microsoft.com/office/drawing/2014/main" id="{A827D65E-BD57-439A-919B-4AAE22845267}"/>
                </a:ext>
              </a:extLst>
            </p:cNvPr>
            <p:cNvSpPr>
              <a:spLocks/>
            </p:cNvSpPr>
            <p:nvPr/>
          </p:nvSpPr>
          <p:spPr bwMode="auto">
            <a:xfrm rot="10800000" flipH="1">
              <a:off x="727075" y="5718175"/>
              <a:ext cx="395288" cy="0"/>
            </a:xfrm>
            <a:custGeom>
              <a:avLst/>
              <a:gdLst>
                <a:gd name="T0" fmla="*/ 0 w 1162878"/>
                <a:gd name="T1" fmla="*/ 0 h 19878"/>
                <a:gd name="T2" fmla="*/ 0 w 1162878"/>
                <a:gd name="T3" fmla="*/ 0 h 19878"/>
                <a:gd name="T4" fmla="*/ 0 60000 65536"/>
                <a:gd name="T5" fmla="*/ 0 60000 65536"/>
                <a:gd name="T6" fmla="*/ 0 w 1162878"/>
                <a:gd name="T7" fmla="*/ 0 h 19878"/>
                <a:gd name="T8" fmla="*/ 1162878 w 1162878"/>
                <a:gd name="T9" fmla="*/ 0 h 19878"/>
              </a:gdLst>
              <a:ahLst/>
              <a:cxnLst>
                <a:cxn ang="T4">
                  <a:pos x="T0" y="T1"/>
                </a:cxn>
                <a:cxn ang="T5">
                  <a:pos x="T2" y="T3"/>
                </a:cxn>
              </a:cxnLst>
              <a:rect l="T6" t="T7" r="T8" b="T9"/>
              <a:pathLst>
                <a:path w="1162878" h="19878">
                  <a:moveTo>
                    <a:pt x="0" y="19878"/>
                  </a:moveTo>
                  <a:lnTo>
                    <a:pt x="1162878" y="0"/>
                  </a:lnTo>
                </a:path>
              </a:pathLst>
            </a:custGeom>
            <a:noFill/>
            <a:ln w="12700" algn="ctr">
              <a:solidFill>
                <a:schemeClr val="tx1"/>
              </a:solidFill>
              <a:round/>
              <a:headEnd type="none" w="med" len="lg"/>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46107" name="Прямоугольник 24">
              <a:extLst>
                <a:ext uri="{FF2B5EF4-FFF2-40B4-BE49-F238E27FC236}">
                  <a16:creationId xmlns:a16="http://schemas.microsoft.com/office/drawing/2014/main" id="{8878554F-4D17-4757-B6C7-784A19E3E420}"/>
                </a:ext>
              </a:extLst>
            </p:cNvPr>
            <p:cNvSpPr>
              <a:spLocks noChangeArrowheads="1"/>
            </p:cNvSpPr>
            <p:nvPr/>
          </p:nvSpPr>
          <p:spPr bwMode="auto">
            <a:xfrm>
              <a:off x="417513" y="5311775"/>
              <a:ext cx="6461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2000">
                  <a:solidFill>
                    <a:srgbClr val="000000"/>
                  </a:solidFill>
                  <a:latin typeface="Courier New" panose="02070309020205020404" pitchFamily="49" charset="0"/>
                  <a:cs typeface="Courier New" panose="02070309020205020404" pitchFamily="49" charset="0"/>
                </a:rPr>
                <a:t>5px</a:t>
              </a:r>
              <a:endParaRPr lang="ru-RU" altLang="ru-RU" sz="1400"/>
            </a:p>
          </p:txBody>
        </p:sp>
      </p:grpSp>
      <p:sp>
        <p:nvSpPr>
          <p:cNvPr id="24" name="Полилиния 26">
            <a:extLst>
              <a:ext uri="{FF2B5EF4-FFF2-40B4-BE49-F238E27FC236}">
                <a16:creationId xmlns:a16="http://schemas.microsoft.com/office/drawing/2014/main" id="{88F35C8A-AA30-4A55-AA7D-059623BE6308}"/>
              </a:ext>
            </a:extLst>
          </p:cNvPr>
          <p:cNvSpPr>
            <a:spLocks/>
          </p:cNvSpPr>
          <p:nvPr/>
        </p:nvSpPr>
        <p:spPr bwMode="auto">
          <a:xfrm>
            <a:off x="0" y="5934075"/>
            <a:ext cx="9123363" cy="0"/>
          </a:xfrm>
          <a:custGeom>
            <a:avLst/>
            <a:gdLst>
              <a:gd name="T0" fmla="*/ 0 w 9124122"/>
              <a:gd name="T1" fmla="*/ 0 h 9940"/>
              <a:gd name="T2" fmla="*/ 9108926 w 9124122"/>
              <a:gd name="T3" fmla="*/ 0 h 9940"/>
              <a:gd name="T4" fmla="*/ 0 60000 65536"/>
              <a:gd name="T5" fmla="*/ 0 60000 65536"/>
              <a:gd name="T6" fmla="*/ 0 w 9124122"/>
              <a:gd name="T7" fmla="*/ 0 h 9940"/>
              <a:gd name="T8" fmla="*/ 9124122 w 9124122"/>
              <a:gd name="T9" fmla="*/ 0 h 9940"/>
            </a:gdLst>
            <a:ahLst/>
            <a:cxnLst>
              <a:cxn ang="T4">
                <a:pos x="T0" y="T1"/>
              </a:cxn>
              <a:cxn ang="T5">
                <a:pos x="T2" y="T3"/>
              </a:cxn>
            </a:cxnLst>
            <a:rect l="T6" t="T7" r="T8" b="T9"/>
            <a:pathLst>
              <a:path w="9124122" h="9940">
                <a:moveTo>
                  <a:pt x="0" y="9940"/>
                </a:moveTo>
                <a:lnTo>
                  <a:pt x="9124122" y="0"/>
                </a:lnTo>
              </a:path>
            </a:pathLst>
          </a:custGeom>
          <a:noFill/>
          <a:ln w="12700" algn="ctr">
            <a:solidFill>
              <a:schemeClr val="tx1"/>
            </a:solidFill>
            <a:prstDash val="dash"/>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5" name="Полилиния 27">
            <a:extLst>
              <a:ext uri="{FF2B5EF4-FFF2-40B4-BE49-F238E27FC236}">
                <a16:creationId xmlns:a16="http://schemas.microsoft.com/office/drawing/2014/main" id="{D4F26937-72FE-4A57-98E5-42220C3BBE9E}"/>
              </a:ext>
            </a:extLst>
          </p:cNvPr>
          <p:cNvSpPr>
            <a:spLocks/>
          </p:cNvSpPr>
          <p:nvPr/>
        </p:nvSpPr>
        <p:spPr bwMode="auto">
          <a:xfrm>
            <a:off x="0" y="4084638"/>
            <a:ext cx="9123363" cy="0"/>
          </a:xfrm>
          <a:custGeom>
            <a:avLst/>
            <a:gdLst>
              <a:gd name="T0" fmla="*/ 0 w 9124122"/>
              <a:gd name="T1" fmla="*/ 0 h 9940"/>
              <a:gd name="T2" fmla="*/ 9108926 w 9124122"/>
              <a:gd name="T3" fmla="*/ 0 h 9940"/>
              <a:gd name="T4" fmla="*/ 0 60000 65536"/>
              <a:gd name="T5" fmla="*/ 0 60000 65536"/>
              <a:gd name="T6" fmla="*/ 0 w 9124122"/>
              <a:gd name="T7" fmla="*/ 0 h 9940"/>
              <a:gd name="T8" fmla="*/ 9124122 w 9124122"/>
              <a:gd name="T9" fmla="*/ 0 h 9940"/>
            </a:gdLst>
            <a:ahLst/>
            <a:cxnLst>
              <a:cxn ang="T4">
                <a:pos x="T0" y="T1"/>
              </a:cxn>
              <a:cxn ang="T5">
                <a:pos x="T2" y="T3"/>
              </a:cxn>
            </a:cxnLst>
            <a:rect l="T6" t="T7" r="T8" b="T9"/>
            <a:pathLst>
              <a:path w="9124122" h="9940">
                <a:moveTo>
                  <a:pt x="0" y="9940"/>
                </a:moveTo>
                <a:lnTo>
                  <a:pt x="9124122" y="0"/>
                </a:lnTo>
              </a:path>
            </a:pathLst>
          </a:custGeom>
          <a:noFill/>
          <a:ln w="12700" algn="ctr">
            <a:solidFill>
              <a:schemeClr val="tx1"/>
            </a:solidFill>
            <a:prstDash val="dash"/>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6" name="Полилиния 28">
            <a:extLst>
              <a:ext uri="{FF2B5EF4-FFF2-40B4-BE49-F238E27FC236}">
                <a16:creationId xmlns:a16="http://schemas.microsoft.com/office/drawing/2014/main" id="{FDD2B319-204B-48FE-B34C-1F03A076AA40}"/>
              </a:ext>
            </a:extLst>
          </p:cNvPr>
          <p:cNvSpPr>
            <a:spLocks/>
          </p:cNvSpPr>
          <p:nvPr/>
        </p:nvSpPr>
        <p:spPr bwMode="auto">
          <a:xfrm rot="5400000">
            <a:off x="5014119" y="5693569"/>
            <a:ext cx="468312" cy="0"/>
          </a:xfrm>
          <a:custGeom>
            <a:avLst/>
            <a:gdLst>
              <a:gd name="T0" fmla="*/ 0 w 1162878"/>
              <a:gd name="T1" fmla="*/ 0 h 19878"/>
              <a:gd name="T2" fmla="*/ 0 w 1162878"/>
              <a:gd name="T3" fmla="*/ 0 h 19878"/>
              <a:gd name="T4" fmla="*/ 0 60000 65536"/>
              <a:gd name="T5" fmla="*/ 0 60000 65536"/>
              <a:gd name="T6" fmla="*/ 0 w 1162878"/>
              <a:gd name="T7" fmla="*/ 0 h 19878"/>
              <a:gd name="T8" fmla="*/ 1162878 w 1162878"/>
              <a:gd name="T9" fmla="*/ 0 h 19878"/>
            </a:gdLst>
            <a:ahLst/>
            <a:cxnLst>
              <a:cxn ang="T4">
                <a:pos x="T0" y="T1"/>
              </a:cxn>
              <a:cxn ang="T5">
                <a:pos x="T2" y="T3"/>
              </a:cxn>
            </a:cxnLst>
            <a:rect l="T6" t="T7" r="T8" b="T9"/>
            <a:pathLst>
              <a:path w="1162878" h="19878">
                <a:moveTo>
                  <a:pt x="0" y="19878"/>
                </a:moveTo>
                <a:lnTo>
                  <a:pt x="1162878" y="0"/>
                </a:lnTo>
              </a:path>
            </a:pathLst>
          </a:custGeom>
          <a:noFill/>
          <a:ln w="12700" algn="ctr">
            <a:solidFill>
              <a:schemeClr val="tx1"/>
            </a:solidFill>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7" name="Прямоугольник 29">
            <a:extLst>
              <a:ext uri="{FF2B5EF4-FFF2-40B4-BE49-F238E27FC236}">
                <a16:creationId xmlns:a16="http://schemas.microsoft.com/office/drawing/2014/main" id="{D16BE05B-9D58-42D8-98A9-77EB0E1C1683}"/>
              </a:ext>
            </a:extLst>
          </p:cNvPr>
          <p:cNvSpPr>
            <a:spLocks noChangeArrowheads="1"/>
          </p:cNvSpPr>
          <p:nvPr/>
        </p:nvSpPr>
        <p:spPr bwMode="auto">
          <a:xfrm>
            <a:off x="5287963" y="5500688"/>
            <a:ext cx="800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2000">
                <a:solidFill>
                  <a:srgbClr val="000000"/>
                </a:solidFill>
                <a:latin typeface="Courier New" panose="02070309020205020404" pitchFamily="49" charset="0"/>
                <a:cs typeface="Courier New" panose="02070309020205020404" pitchFamily="49" charset="0"/>
              </a:rPr>
              <a:t>20px</a:t>
            </a:r>
            <a:endParaRPr lang="ru-RU" altLang="ru-RU"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dissolve">
                                      <p:cBhvr>
                                        <p:cTn id="7" dur="500"/>
                                        <p:tgtEl>
                                          <p:spTgt spid="4">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dissolve">
                                      <p:cBhvr>
                                        <p:cTn id="13" dur="500"/>
                                        <p:tgtEl>
                                          <p:spTgt spid="4">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dissolve">
                                      <p:cBhvr>
                                        <p:cTn id="18" dur="500"/>
                                        <p:tgtEl>
                                          <p:spTgt spid="4">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dissolve">
                                      <p:cBhvr>
                                        <p:cTn id="23" dur="500"/>
                                        <p:tgtEl>
                                          <p:spTgt spid="4">
                                            <p:txEl>
                                              <p:pRg st="2" end="2"/>
                                            </p:txEl>
                                          </p:spTgt>
                                        </p:tgtEl>
                                      </p:cBhvr>
                                    </p:animEffect>
                                  </p:childTnLst>
                                </p:cTn>
                              </p:par>
                            </p:childTnLst>
                          </p:cTn>
                        </p:par>
                        <p:par>
                          <p:cTn id="24" fill="hold" nodeType="afterGroup">
                            <p:stCondLst>
                              <p:cond delay="500"/>
                            </p:stCondLst>
                            <p:childTnLst>
                              <p:par>
                                <p:cTn id="25" presetID="9" presetClass="entr" presetSubtype="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ssolve">
                                      <p:cBhvr>
                                        <p:cTn id="37" dur="500"/>
                                        <p:tgtEl>
                                          <p:spTgt spid="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dissolve">
                                      <p:cBhvr>
                                        <p:cTn id="42" dur="500"/>
                                        <p:tgtEl>
                                          <p:spTgt spid="1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animEffect transition="in" filter="dissolve">
                                      <p:cBhvr>
                                        <p:cTn id="47" dur="500"/>
                                        <p:tgtEl>
                                          <p:spTgt spid="4">
                                            <p:txEl>
                                              <p:pRg st="3" end="3"/>
                                            </p:txEl>
                                          </p:spTgt>
                                        </p:tgtEl>
                                      </p:cBhvr>
                                    </p:animEffect>
                                  </p:childTnLst>
                                </p:cTn>
                              </p:par>
                            </p:childTnLst>
                          </p:cTn>
                        </p:par>
                        <p:par>
                          <p:cTn id="48" fill="hold" nodeType="afterGroup">
                            <p:stCondLst>
                              <p:cond delay="500"/>
                            </p:stCondLst>
                            <p:childTnLst>
                              <p:par>
                                <p:cTn id="49" presetID="9" presetClass="entr" presetSubtype="0" fill="hold" grpId="0"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dissolve">
                                      <p:cBhvr>
                                        <p:cTn id="51" dur="500"/>
                                        <p:tgtEl>
                                          <p:spTgt spid="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dissolve">
                                      <p:cBhvr>
                                        <p:cTn id="56" dur="500"/>
                                        <p:tgtEl>
                                          <p:spTgt spid="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nodeType="click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dissolve">
                                      <p:cBhvr>
                                        <p:cTn id="61" dur="500"/>
                                        <p:tgtEl>
                                          <p:spTgt spid="25"/>
                                        </p:tgtEl>
                                      </p:cBhvr>
                                    </p:animEffect>
                                  </p:childTnLst>
                                </p:cTn>
                              </p:par>
                              <p:par>
                                <p:cTn id="62" presetID="9" presetClass="entr" presetSubtype="0" fill="hold"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dissolve">
                                      <p:cBhvr>
                                        <p:cTn id="64" dur="500"/>
                                        <p:tgtEl>
                                          <p:spTgt spid="2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dissolve">
                                      <p:cBhvr>
                                        <p:cTn id="69" dur="500"/>
                                        <p:tgtEl>
                                          <p:spTgt spid="16"/>
                                        </p:tgtEl>
                                      </p:cBhvr>
                                    </p:animEffect>
                                  </p:childTnLst>
                                </p:cTn>
                              </p:par>
                              <p:par>
                                <p:cTn id="70" presetID="9" presetClass="entr" presetSubtype="0" fill="hold" nodeType="with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dissolve">
                                      <p:cBhvr>
                                        <p:cTn id="72" dur="500"/>
                                        <p:tgtEl>
                                          <p:spTgt spid="1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dissolve">
                                      <p:cBhvr>
                                        <p:cTn id="77" dur="500"/>
                                        <p:tgtEl>
                                          <p:spTgt spid="26"/>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dissolve">
                                      <p:cBhvr>
                                        <p:cTn id="80" dur="500"/>
                                        <p:tgtEl>
                                          <p:spTgt spid="27"/>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dissolve">
                                      <p:cBhvr>
                                        <p:cTn id="85" dur="500"/>
                                        <p:tgtEl>
                                          <p:spTgt spid="17"/>
                                        </p:tgtEl>
                                      </p:cBhvr>
                                    </p:animEffect>
                                  </p:childTnLst>
                                </p:cTn>
                              </p:par>
                              <p:par>
                                <p:cTn id="86" presetID="9" presetClass="entr" presetSubtype="0" fill="hold" nodeType="withEffect">
                                  <p:stCondLst>
                                    <p:cond delay="0"/>
                                  </p:stCondLst>
                                  <p:childTnLst>
                                    <p:set>
                                      <p:cBhvr>
                                        <p:cTn id="87" dur="1" fill="hold">
                                          <p:stCondLst>
                                            <p:cond delay="0"/>
                                          </p:stCondLst>
                                        </p:cTn>
                                        <p:tgtEl>
                                          <p:spTgt spid="14"/>
                                        </p:tgtEl>
                                        <p:attrNameLst>
                                          <p:attrName>style.visibility</p:attrName>
                                        </p:attrNameLst>
                                      </p:cBhvr>
                                      <p:to>
                                        <p:strVal val="visible"/>
                                      </p:to>
                                    </p:set>
                                    <p:animEffect transition="in" filter="dissolve">
                                      <p:cBhvr>
                                        <p:cTn id="88" dur="500"/>
                                        <p:tgtEl>
                                          <p:spTgt spid="14"/>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
                                            <p:txEl>
                                              <p:pRg st="4" end="4"/>
                                            </p:txEl>
                                          </p:spTgt>
                                        </p:tgtEl>
                                        <p:attrNameLst>
                                          <p:attrName>style.visibility</p:attrName>
                                        </p:attrNameLst>
                                      </p:cBhvr>
                                      <p:to>
                                        <p:strVal val="visible"/>
                                      </p:to>
                                    </p:set>
                                    <p:animEffect transition="in" filter="dissolve">
                                      <p:cBhvr>
                                        <p:cTn id="93" dur="500"/>
                                        <p:tgtEl>
                                          <p:spTgt spid="4">
                                            <p:txEl>
                                              <p:pRg st="4" end="4"/>
                                            </p:txEl>
                                          </p:spTgt>
                                        </p:tgtEl>
                                      </p:cBhvr>
                                    </p:animEffect>
                                  </p:childTnLst>
                                </p:cTn>
                              </p:par>
                            </p:childTnLst>
                          </p:cTn>
                        </p:par>
                        <p:par>
                          <p:cTn id="94" fill="hold" nodeType="afterGroup">
                            <p:stCondLst>
                              <p:cond delay="500"/>
                            </p:stCondLst>
                            <p:childTnLst>
                              <p:par>
                                <p:cTn id="95" presetID="9" presetClass="entr" presetSubtype="0" fill="hold" grpId="0" nodeType="afterEffect">
                                  <p:stCondLst>
                                    <p:cond delay="0"/>
                                  </p:stCondLst>
                                  <p:childTnLst>
                                    <p:set>
                                      <p:cBhvr>
                                        <p:cTn id="96" dur="1" fill="hold">
                                          <p:stCondLst>
                                            <p:cond delay="0"/>
                                          </p:stCondLst>
                                        </p:cTn>
                                        <p:tgtEl>
                                          <p:spTgt spid="7"/>
                                        </p:tgtEl>
                                        <p:attrNameLst>
                                          <p:attrName>style.visibility</p:attrName>
                                        </p:attrNameLst>
                                      </p:cBhvr>
                                      <p:to>
                                        <p:strVal val="visible"/>
                                      </p:to>
                                    </p:set>
                                    <p:animEffect transition="in" filter="dissolve">
                                      <p:cBhvr>
                                        <p:cTn id="97" dur="500"/>
                                        <p:tgtEl>
                                          <p:spTgt spid="7"/>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9"/>
                                        </p:tgtEl>
                                        <p:attrNameLst>
                                          <p:attrName>style.visibility</p:attrName>
                                        </p:attrNameLst>
                                      </p:cBhvr>
                                      <p:to>
                                        <p:strVal val="visible"/>
                                      </p:to>
                                    </p:set>
                                    <p:animEffect transition="in" filter="dissolve">
                                      <p:cBhvr>
                                        <p:cTn id="102" dur="500"/>
                                        <p:tgtEl>
                                          <p:spTgt spid="9"/>
                                        </p:tgtEl>
                                      </p:cBhvr>
                                    </p:animEffect>
                                  </p:childTnLst>
                                </p:cTn>
                              </p:par>
                            </p:childTnLst>
                          </p:cTn>
                        </p:par>
                        <p:par>
                          <p:cTn id="103" fill="hold" nodeType="afterGroup">
                            <p:stCondLst>
                              <p:cond delay="500"/>
                            </p:stCondLst>
                            <p:childTnLst>
                              <p:par>
                                <p:cTn id="104" presetID="9" presetClass="entr" presetSubtype="0" fill="hold" nodeType="afterEffect">
                                  <p:stCondLst>
                                    <p:cond delay="0"/>
                                  </p:stCondLst>
                                  <p:childTnLst>
                                    <p:set>
                                      <p:cBhvr>
                                        <p:cTn id="105" dur="1" fill="hold">
                                          <p:stCondLst>
                                            <p:cond delay="0"/>
                                          </p:stCondLst>
                                        </p:cTn>
                                        <p:tgtEl>
                                          <p:spTgt spid="2"/>
                                        </p:tgtEl>
                                        <p:attrNameLst>
                                          <p:attrName>style.visibility</p:attrName>
                                        </p:attrNameLst>
                                      </p:cBhvr>
                                      <p:to>
                                        <p:strVal val="visible"/>
                                      </p:to>
                                    </p:set>
                                    <p:animEffect transition="in" filter="dissolve">
                                      <p:cBhvr>
                                        <p:cTn id="10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P spid="7" grpId="0" animBg="1"/>
      <p:bldP spid="8" grpId="0" animBg="1"/>
      <p:bldP spid="9" grpId="0" animBg="1"/>
      <p:bldP spid="10" grpId="0" animBg="1"/>
      <p:bldP spid="11" grpId="0" animBg="1"/>
      <p:bldP spid="12" grpId="0" animBg="1"/>
      <p:bldP spid="16" grpId="0"/>
      <p:bldP spid="17" grpId="0"/>
      <p:bldP spid="2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Заголовок 1">
            <a:extLst>
              <a:ext uri="{FF2B5EF4-FFF2-40B4-BE49-F238E27FC236}">
                <a16:creationId xmlns:a16="http://schemas.microsoft.com/office/drawing/2014/main" id="{49944E33-FAA9-412D-8079-9FA763C9246F}"/>
              </a:ext>
            </a:extLst>
          </p:cNvPr>
          <p:cNvSpPr>
            <a:spLocks noGrp="1"/>
          </p:cNvSpPr>
          <p:nvPr>
            <p:ph type="title"/>
          </p:nvPr>
        </p:nvSpPr>
        <p:spPr>
          <a:xfrm>
            <a:off x="311150" y="301625"/>
            <a:ext cx="8375650" cy="471488"/>
          </a:xfrm>
        </p:spPr>
        <p:txBody>
          <a:bodyPr/>
          <a:lstStyle/>
          <a:p>
            <a:r>
              <a:rPr lang="ru-RU" altLang="ru-RU"/>
              <a:t>Рамка, поля и отступы</a:t>
            </a:r>
          </a:p>
        </p:txBody>
      </p:sp>
      <p:sp>
        <p:nvSpPr>
          <p:cNvPr id="47107" name="Номер слайда 2">
            <a:extLst>
              <a:ext uri="{FF2B5EF4-FFF2-40B4-BE49-F238E27FC236}">
                <a16:creationId xmlns:a16="http://schemas.microsoft.com/office/drawing/2014/main" id="{B2C38F9B-706F-4095-8BD6-3BBCD209C84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1B096D1-69D8-4525-8879-8774C466EF67}" type="slidenum">
              <a:rPr lang="ru-RU" altLang="ru-RU" sz="1400"/>
              <a:pPr>
                <a:spcBef>
                  <a:spcPct val="0"/>
                </a:spcBef>
                <a:buFontTx/>
                <a:buNone/>
              </a:pPr>
              <a:t>41</a:t>
            </a:fld>
            <a:endParaRPr lang="ru-RU" altLang="ru-RU" sz="1400"/>
          </a:p>
        </p:txBody>
      </p:sp>
      <p:sp>
        <p:nvSpPr>
          <p:cNvPr id="46093" name="Rectangle 12">
            <a:extLst>
              <a:ext uri="{FF2B5EF4-FFF2-40B4-BE49-F238E27FC236}">
                <a16:creationId xmlns:a16="http://schemas.microsoft.com/office/drawing/2014/main" id="{AB60EDB7-8A4E-4E79-9FBA-DBF21210B5D2}"/>
              </a:ext>
            </a:extLst>
          </p:cNvPr>
          <p:cNvSpPr>
            <a:spLocks noChangeArrowheads="1"/>
          </p:cNvSpPr>
          <p:nvPr/>
        </p:nvSpPr>
        <p:spPr bwMode="auto">
          <a:xfrm>
            <a:off x="1619250" y="1743075"/>
            <a:ext cx="5648325" cy="2879725"/>
          </a:xfrm>
          <a:prstGeom prst="rect">
            <a:avLst/>
          </a:prstGeom>
          <a:solidFill>
            <a:srgbClr val="66FF66"/>
          </a:solidFill>
          <a:ln>
            <a:noFill/>
          </a:ln>
          <a:extLst>
            <a:ext uri="{91240B29-F687-4F45-9708-019B960494DF}">
              <a14:hiddenLine xmlns:a14="http://schemas.microsoft.com/office/drawing/2010/main" w="28575">
                <a:solidFill>
                  <a:srgbClr val="000000"/>
                </a:solidFill>
                <a:miter lim="800000"/>
                <a:headEnd/>
                <a:tailEnd/>
              </a14:hiddenLine>
            </a:ext>
          </a:extLst>
        </p:spPr>
        <p:txBody>
          <a:bodyPr r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4000"/>
          </a:p>
        </p:txBody>
      </p:sp>
      <p:sp>
        <p:nvSpPr>
          <p:cNvPr id="46094" name="Rectangle 11">
            <a:extLst>
              <a:ext uri="{FF2B5EF4-FFF2-40B4-BE49-F238E27FC236}">
                <a16:creationId xmlns:a16="http://schemas.microsoft.com/office/drawing/2014/main" id="{4D6074F0-94B6-45DB-A10C-F0CD082B5643}"/>
              </a:ext>
            </a:extLst>
          </p:cNvPr>
          <p:cNvSpPr>
            <a:spLocks noChangeArrowheads="1"/>
          </p:cNvSpPr>
          <p:nvPr/>
        </p:nvSpPr>
        <p:spPr bwMode="auto">
          <a:xfrm>
            <a:off x="2214563" y="1982788"/>
            <a:ext cx="4056062" cy="2403475"/>
          </a:xfrm>
          <a:prstGeom prst="rect">
            <a:avLst/>
          </a:prstGeom>
          <a:solidFill>
            <a:srgbClr val="FFFF99"/>
          </a:solidFill>
          <a:ln w="28575">
            <a:solidFill>
              <a:srgbClr val="000000"/>
            </a:solidFill>
            <a:miter lim="800000"/>
            <a:headEnd/>
            <a:tailEnd/>
          </a:ln>
        </p:spPr>
        <p:txBody>
          <a:bodyPr r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4000"/>
          </a:p>
        </p:txBody>
      </p:sp>
      <p:sp>
        <p:nvSpPr>
          <p:cNvPr id="46095" name="Rectangle 10">
            <a:extLst>
              <a:ext uri="{FF2B5EF4-FFF2-40B4-BE49-F238E27FC236}">
                <a16:creationId xmlns:a16="http://schemas.microsoft.com/office/drawing/2014/main" id="{0F09D3B4-6A67-40D5-9A7E-B7580CD1F9E2}"/>
              </a:ext>
            </a:extLst>
          </p:cNvPr>
          <p:cNvSpPr>
            <a:spLocks noChangeArrowheads="1"/>
          </p:cNvSpPr>
          <p:nvPr/>
        </p:nvSpPr>
        <p:spPr bwMode="auto">
          <a:xfrm>
            <a:off x="2794000" y="2365375"/>
            <a:ext cx="2832100" cy="1639888"/>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ru-RU" sz="1300">
                <a:solidFill>
                  <a:srgbClr val="D9D9D9"/>
                </a:solidFill>
                <a:cs typeface="Times New Roman" panose="02020603050405020304" pitchFamily="18" charset="0"/>
              </a:rPr>
              <a:t>Lorem ipsum dolor sit amet, consectetur adipiscing elit. Nam nunc libero, semper ac feugiat sed, sollicitudin et mauris. In hac habitasse platea dictumst. Cras dapibus nulla ac metus commodo viverra eget vitae erat. </a:t>
            </a:r>
            <a:r>
              <a:rPr lang="fr-CA" altLang="ru-RU" sz="1300">
                <a:solidFill>
                  <a:srgbClr val="D9D9D9"/>
                </a:solidFill>
                <a:cs typeface="Times New Roman" panose="02020603050405020304" pitchFamily="18" charset="0"/>
              </a:rPr>
              <a:t>Donec ut mi tellus. </a:t>
            </a:r>
            <a:endParaRPr lang="fr-CA" altLang="ru-RU" sz="1300">
              <a:solidFill>
                <a:srgbClr val="D9D9D9"/>
              </a:solidFill>
            </a:endParaRPr>
          </a:p>
        </p:txBody>
      </p:sp>
      <p:sp>
        <p:nvSpPr>
          <p:cNvPr id="8" name="Line 9">
            <a:extLst>
              <a:ext uri="{FF2B5EF4-FFF2-40B4-BE49-F238E27FC236}">
                <a16:creationId xmlns:a16="http://schemas.microsoft.com/office/drawing/2014/main" id="{B90B6F56-6E83-4A03-BF85-5ACC7094D857}"/>
              </a:ext>
            </a:extLst>
          </p:cNvPr>
          <p:cNvSpPr>
            <a:spLocks noChangeShapeType="1"/>
          </p:cNvSpPr>
          <p:nvPr/>
        </p:nvSpPr>
        <p:spPr bwMode="auto">
          <a:xfrm>
            <a:off x="5624513" y="3260725"/>
            <a:ext cx="612775" cy="1588"/>
          </a:xfrm>
          <a:prstGeom prst="line">
            <a:avLst/>
          </a:prstGeom>
          <a:noFill/>
          <a:ln w="19050">
            <a:solidFill>
              <a:srgbClr val="FF0000"/>
            </a:solidFill>
            <a:round/>
            <a:headEnd type="triangle" w="med" len="lg"/>
            <a:tailEnd type="triangle" w="med" len="lg"/>
          </a:ln>
        </p:spPr>
        <p:txBody>
          <a:bodyPr/>
          <a:lstStyle/>
          <a:p>
            <a:pPr eaLnBrk="1" hangingPunct="1">
              <a:defRPr/>
            </a:pPr>
            <a:endParaRPr lang="ru-RU" sz="4000">
              <a:latin typeface="+mn-lt"/>
              <a:cs typeface="+mn-cs"/>
            </a:endParaRPr>
          </a:p>
        </p:txBody>
      </p:sp>
      <p:sp>
        <p:nvSpPr>
          <p:cNvPr id="9" name="Line 8">
            <a:extLst>
              <a:ext uri="{FF2B5EF4-FFF2-40B4-BE49-F238E27FC236}">
                <a16:creationId xmlns:a16="http://schemas.microsoft.com/office/drawing/2014/main" id="{1F089171-381D-45A5-87BF-9194E4702436}"/>
              </a:ext>
            </a:extLst>
          </p:cNvPr>
          <p:cNvSpPr>
            <a:spLocks noChangeShapeType="1"/>
          </p:cNvSpPr>
          <p:nvPr/>
        </p:nvSpPr>
        <p:spPr bwMode="auto">
          <a:xfrm>
            <a:off x="6276975" y="3962400"/>
            <a:ext cx="984250" cy="0"/>
          </a:xfrm>
          <a:prstGeom prst="line">
            <a:avLst/>
          </a:prstGeom>
          <a:noFill/>
          <a:ln w="19050">
            <a:solidFill>
              <a:srgbClr val="0000FF"/>
            </a:solidFill>
            <a:round/>
            <a:headEnd type="triangle" w="med" len="lg"/>
            <a:tailEnd type="triangle" w="med" len="lg"/>
          </a:ln>
        </p:spPr>
        <p:txBody>
          <a:bodyPr/>
          <a:lstStyle/>
          <a:p>
            <a:pPr eaLnBrk="1" hangingPunct="1">
              <a:defRPr/>
            </a:pPr>
            <a:endParaRPr lang="ru-RU" sz="4000">
              <a:latin typeface="+mn-lt"/>
              <a:cs typeface="+mn-cs"/>
            </a:endParaRPr>
          </a:p>
        </p:txBody>
      </p:sp>
      <p:sp>
        <p:nvSpPr>
          <p:cNvPr id="46098" name="Rectangle 2">
            <a:extLst>
              <a:ext uri="{FF2B5EF4-FFF2-40B4-BE49-F238E27FC236}">
                <a16:creationId xmlns:a16="http://schemas.microsoft.com/office/drawing/2014/main" id="{DF0238D1-0F53-43A1-9AFE-C53B1D8CDA54}"/>
              </a:ext>
            </a:extLst>
          </p:cNvPr>
          <p:cNvSpPr>
            <a:spLocks noChangeArrowheads="1"/>
          </p:cNvSpPr>
          <p:nvPr/>
        </p:nvSpPr>
        <p:spPr bwMode="auto">
          <a:xfrm>
            <a:off x="7315200" y="3740150"/>
            <a:ext cx="1752600" cy="419100"/>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ru-RU" sz="2400">
                <a:solidFill>
                  <a:srgbClr val="0000FF"/>
                </a:solidFill>
                <a:cs typeface="Times New Roman" panose="02020603050405020304" pitchFamily="18" charset="0"/>
              </a:rPr>
              <a:t>margin-right</a:t>
            </a:r>
            <a:endParaRPr lang="en-US" altLang="ru-RU" sz="4000">
              <a:solidFill>
                <a:srgbClr val="0000FF"/>
              </a:solidFill>
            </a:endParaRPr>
          </a:p>
        </p:txBody>
      </p:sp>
      <p:sp>
        <p:nvSpPr>
          <p:cNvPr id="16" name="Line 9">
            <a:extLst>
              <a:ext uri="{FF2B5EF4-FFF2-40B4-BE49-F238E27FC236}">
                <a16:creationId xmlns:a16="http://schemas.microsoft.com/office/drawing/2014/main" id="{41E010FB-961A-4B5E-9851-8EB68F46D334}"/>
              </a:ext>
            </a:extLst>
          </p:cNvPr>
          <p:cNvSpPr>
            <a:spLocks noChangeShapeType="1"/>
          </p:cNvSpPr>
          <p:nvPr/>
        </p:nvSpPr>
        <p:spPr bwMode="auto">
          <a:xfrm>
            <a:off x="2222500" y="3260725"/>
            <a:ext cx="588963" cy="1588"/>
          </a:xfrm>
          <a:prstGeom prst="line">
            <a:avLst/>
          </a:prstGeom>
          <a:noFill/>
          <a:ln w="19050">
            <a:solidFill>
              <a:srgbClr val="FF0000"/>
            </a:solidFill>
            <a:round/>
            <a:headEnd type="triangle" w="med" len="lg"/>
            <a:tailEnd type="triangle" w="med" len="lg"/>
          </a:ln>
        </p:spPr>
        <p:txBody>
          <a:bodyPr/>
          <a:lstStyle/>
          <a:p>
            <a:pPr eaLnBrk="1" hangingPunct="1">
              <a:defRPr/>
            </a:pPr>
            <a:endParaRPr lang="ru-RU" sz="4000">
              <a:latin typeface="+mn-lt"/>
              <a:cs typeface="+mn-cs"/>
            </a:endParaRPr>
          </a:p>
        </p:txBody>
      </p:sp>
      <p:sp>
        <p:nvSpPr>
          <p:cNvPr id="19" name="Line 9">
            <a:extLst>
              <a:ext uri="{FF2B5EF4-FFF2-40B4-BE49-F238E27FC236}">
                <a16:creationId xmlns:a16="http://schemas.microsoft.com/office/drawing/2014/main" id="{428F121B-3C90-4C39-98E1-8968169B871C}"/>
              </a:ext>
            </a:extLst>
          </p:cNvPr>
          <p:cNvSpPr>
            <a:spLocks noChangeShapeType="1"/>
          </p:cNvSpPr>
          <p:nvPr/>
        </p:nvSpPr>
        <p:spPr bwMode="auto">
          <a:xfrm rot="16200000">
            <a:off x="4531519" y="2178844"/>
            <a:ext cx="376238" cy="0"/>
          </a:xfrm>
          <a:prstGeom prst="line">
            <a:avLst/>
          </a:prstGeom>
          <a:noFill/>
          <a:ln w="19050">
            <a:solidFill>
              <a:srgbClr val="FF0000"/>
            </a:solidFill>
            <a:round/>
            <a:headEnd type="triangle" w="med" len="lg"/>
            <a:tailEnd type="triangle" w="med" len="lg"/>
          </a:ln>
        </p:spPr>
        <p:txBody>
          <a:bodyPr/>
          <a:lstStyle/>
          <a:p>
            <a:pPr eaLnBrk="1" hangingPunct="1">
              <a:defRPr/>
            </a:pPr>
            <a:endParaRPr lang="ru-RU" sz="4000">
              <a:latin typeface="+mn-lt"/>
              <a:cs typeface="+mn-cs"/>
            </a:endParaRPr>
          </a:p>
        </p:txBody>
      </p:sp>
      <p:sp>
        <p:nvSpPr>
          <p:cNvPr id="31" name="Line 9">
            <a:extLst>
              <a:ext uri="{FF2B5EF4-FFF2-40B4-BE49-F238E27FC236}">
                <a16:creationId xmlns:a16="http://schemas.microsoft.com/office/drawing/2014/main" id="{D710A21D-A6BD-40DD-895A-54FA36917539}"/>
              </a:ext>
            </a:extLst>
          </p:cNvPr>
          <p:cNvSpPr>
            <a:spLocks noChangeShapeType="1"/>
          </p:cNvSpPr>
          <p:nvPr/>
        </p:nvSpPr>
        <p:spPr bwMode="auto">
          <a:xfrm rot="16200000">
            <a:off x="3887788" y="4210050"/>
            <a:ext cx="360362" cy="1588"/>
          </a:xfrm>
          <a:prstGeom prst="line">
            <a:avLst/>
          </a:prstGeom>
          <a:noFill/>
          <a:ln w="19050">
            <a:solidFill>
              <a:srgbClr val="FF0000"/>
            </a:solidFill>
            <a:round/>
            <a:headEnd type="triangle" w="med" len="lg"/>
            <a:tailEnd type="triangle" w="med" len="lg"/>
          </a:ln>
        </p:spPr>
        <p:txBody>
          <a:bodyPr/>
          <a:lstStyle/>
          <a:p>
            <a:pPr eaLnBrk="1" hangingPunct="1">
              <a:defRPr/>
            </a:pPr>
            <a:endParaRPr lang="ru-RU" sz="4000">
              <a:latin typeface="+mn-lt"/>
              <a:cs typeface="+mn-cs"/>
            </a:endParaRPr>
          </a:p>
        </p:txBody>
      </p:sp>
      <p:sp>
        <p:nvSpPr>
          <p:cNvPr id="46102" name="Rectangle 2">
            <a:extLst>
              <a:ext uri="{FF2B5EF4-FFF2-40B4-BE49-F238E27FC236}">
                <a16:creationId xmlns:a16="http://schemas.microsoft.com/office/drawing/2014/main" id="{5CDC48C9-7AA0-4224-B908-FCA9BC57B8F7}"/>
              </a:ext>
            </a:extLst>
          </p:cNvPr>
          <p:cNvSpPr>
            <a:spLocks noChangeArrowheads="1"/>
          </p:cNvSpPr>
          <p:nvPr/>
        </p:nvSpPr>
        <p:spPr bwMode="auto">
          <a:xfrm>
            <a:off x="2608263" y="4625975"/>
            <a:ext cx="2049462" cy="423863"/>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ru-RU" sz="2400">
                <a:solidFill>
                  <a:srgbClr val="0000FF"/>
                </a:solidFill>
                <a:cs typeface="Times New Roman" panose="02020603050405020304" pitchFamily="18" charset="0"/>
              </a:rPr>
              <a:t>margin-bottom</a:t>
            </a:r>
            <a:endParaRPr lang="en-US" altLang="ru-RU" sz="4000">
              <a:solidFill>
                <a:srgbClr val="0000FF"/>
              </a:solidFill>
            </a:endParaRPr>
          </a:p>
        </p:txBody>
      </p:sp>
      <p:sp>
        <p:nvSpPr>
          <p:cNvPr id="34" name="Line 8">
            <a:extLst>
              <a:ext uri="{FF2B5EF4-FFF2-40B4-BE49-F238E27FC236}">
                <a16:creationId xmlns:a16="http://schemas.microsoft.com/office/drawing/2014/main" id="{6343EC26-6FF0-4C34-B8B5-2D9620548DFE}"/>
              </a:ext>
            </a:extLst>
          </p:cNvPr>
          <p:cNvSpPr>
            <a:spLocks noChangeShapeType="1"/>
          </p:cNvSpPr>
          <p:nvPr/>
        </p:nvSpPr>
        <p:spPr bwMode="auto">
          <a:xfrm>
            <a:off x="1619250" y="3962400"/>
            <a:ext cx="612775" cy="0"/>
          </a:xfrm>
          <a:prstGeom prst="line">
            <a:avLst/>
          </a:prstGeom>
          <a:noFill/>
          <a:ln w="19050">
            <a:solidFill>
              <a:srgbClr val="0000FF"/>
            </a:solidFill>
            <a:round/>
            <a:headEnd type="triangle" w="med" len="lg"/>
            <a:tailEnd type="triangle" w="med" len="lg"/>
          </a:ln>
        </p:spPr>
        <p:txBody>
          <a:bodyPr/>
          <a:lstStyle/>
          <a:p>
            <a:pPr eaLnBrk="1" hangingPunct="1">
              <a:defRPr/>
            </a:pPr>
            <a:endParaRPr lang="ru-RU" sz="4000">
              <a:latin typeface="+mn-lt"/>
              <a:cs typeface="+mn-cs"/>
            </a:endParaRPr>
          </a:p>
        </p:txBody>
      </p:sp>
      <p:sp>
        <p:nvSpPr>
          <p:cNvPr id="46104" name="Rectangle 2">
            <a:extLst>
              <a:ext uri="{FF2B5EF4-FFF2-40B4-BE49-F238E27FC236}">
                <a16:creationId xmlns:a16="http://schemas.microsoft.com/office/drawing/2014/main" id="{9CF665F4-627A-4810-BE5E-DEB451C7A0EF}"/>
              </a:ext>
            </a:extLst>
          </p:cNvPr>
          <p:cNvSpPr>
            <a:spLocks noChangeArrowheads="1"/>
          </p:cNvSpPr>
          <p:nvPr/>
        </p:nvSpPr>
        <p:spPr bwMode="auto">
          <a:xfrm>
            <a:off x="0" y="3759200"/>
            <a:ext cx="1581150" cy="419100"/>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0"/>
              </a:spcBef>
              <a:buFontTx/>
              <a:buNone/>
            </a:pPr>
            <a:r>
              <a:rPr lang="en-US" altLang="ru-RU" sz="2400">
                <a:solidFill>
                  <a:srgbClr val="0000FF"/>
                </a:solidFill>
                <a:cs typeface="Times New Roman" panose="02020603050405020304" pitchFamily="18" charset="0"/>
              </a:rPr>
              <a:t>margin-left</a:t>
            </a:r>
            <a:endParaRPr lang="en-US" altLang="ru-RU" sz="4000">
              <a:solidFill>
                <a:srgbClr val="0000FF"/>
              </a:solidFill>
            </a:endParaRPr>
          </a:p>
        </p:txBody>
      </p:sp>
      <p:sp>
        <p:nvSpPr>
          <p:cNvPr id="36" name="Line 8">
            <a:extLst>
              <a:ext uri="{FF2B5EF4-FFF2-40B4-BE49-F238E27FC236}">
                <a16:creationId xmlns:a16="http://schemas.microsoft.com/office/drawing/2014/main" id="{C4E1CE8A-8C14-4B1F-8C75-96D219453CF2}"/>
              </a:ext>
            </a:extLst>
          </p:cNvPr>
          <p:cNvSpPr>
            <a:spLocks noChangeShapeType="1"/>
          </p:cNvSpPr>
          <p:nvPr/>
        </p:nvSpPr>
        <p:spPr bwMode="auto">
          <a:xfrm rot="16200000">
            <a:off x="3475831" y="4496594"/>
            <a:ext cx="287338" cy="0"/>
          </a:xfrm>
          <a:prstGeom prst="line">
            <a:avLst/>
          </a:prstGeom>
          <a:noFill/>
          <a:ln w="19050">
            <a:solidFill>
              <a:srgbClr val="0000FF"/>
            </a:solidFill>
            <a:round/>
            <a:headEnd type="triangle" w="med" len="lg"/>
            <a:tailEnd type="triangle" w="med" len="lg"/>
          </a:ln>
        </p:spPr>
        <p:txBody>
          <a:bodyPr/>
          <a:lstStyle/>
          <a:p>
            <a:pPr eaLnBrk="1" hangingPunct="1">
              <a:defRPr/>
            </a:pPr>
            <a:endParaRPr lang="ru-RU" sz="4000">
              <a:latin typeface="+mn-lt"/>
              <a:cs typeface="+mn-cs"/>
            </a:endParaRPr>
          </a:p>
        </p:txBody>
      </p:sp>
      <p:sp>
        <p:nvSpPr>
          <p:cNvPr id="37" name="Line 8">
            <a:extLst>
              <a:ext uri="{FF2B5EF4-FFF2-40B4-BE49-F238E27FC236}">
                <a16:creationId xmlns:a16="http://schemas.microsoft.com/office/drawing/2014/main" id="{959D2169-6F7D-43A1-A95D-939DADF5A9BE}"/>
              </a:ext>
            </a:extLst>
          </p:cNvPr>
          <p:cNvSpPr>
            <a:spLocks noChangeShapeType="1"/>
          </p:cNvSpPr>
          <p:nvPr/>
        </p:nvSpPr>
        <p:spPr bwMode="auto">
          <a:xfrm rot="16200000">
            <a:off x="4125119" y="1867694"/>
            <a:ext cx="287338" cy="0"/>
          </a:xfrm>
          <a:prstGeom prst="line">
            <a:avLst/>
          </a:prstGeom>
          <a:noFill/>
          <a:ln w="19050">
            <a:solidFill>
              <a:srgbClr val="0000FF"/>
            </a:solidFill>
            <a:round/>
            <a:headEnd type="triangle" w="med" len="lg"/>
            <a:tailEnd type="triangle" w="med" len="lg"/>
          </a:ln>
        </p:spPr>
        <p:txBody>
          <a:bodyPr/>
          <a:lstStyle/>
          <a:p>
            <a:pPr eaLnBrk="1" hangingPunct="1">
              <a:defRPr/>
            </a:pPr>
            <a:endParaRPr lang="ru-RU" sz="4000">
              <a:latin typeface="+mn-lt"/>
              <a:cs typeface="+mn-cs"/>
            </a:endParaRPr>
          </a:p>
        </p:txBody>
      </p:sp>
      <p:sp>
        <p:nvSpPr>
          <p:cNvPr id="46107" name="Rectangle 2">
            <a:extLst>
              <a:ext uri="{FF2B5EF4-FFF2-40B4-BE49-F238E27FC236}">
                <a16:creationId xmlns:a16="http://schemas.microsoft.com/office/drawing/2014/main" id="{C74538E1-CEF7-48CD-B7A1-412554B22172}"/>
              </a:ext>
            </a:extLst>
          </p:cNvPr>
          <p:cNvSpPr>
            <a:spLocks noChangeArrowheads="1"/>
          </p:cNvSpPr>
          <p:nvPr/>
        </p:nvSpPr>
        <p:spPr bwMode="auto">
          <a:xfrm>
            <a:off x="3028950" y="1301750"/>
            <a:ext cx="2038350" cy="423863"/>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ru-RU" sz="2400">
                <a:solidFill>
                  <a:srgbClr val="0000FF"/>
                </a:solidFill>
                <a:cs typeface="Times New Roman" panose="02020603050405020304" pitchFamily="18" charset="0"/>
              </a:rPr>
              <a:t>margin-top</a:t>
            </a:r>
            <a:endParaRPr lang="en-US" altLang="ru-RU" sz="4000">
              <a:solidFill>
                <a:srgbClr val="0000FF"/>
              </a:solidFill>
            </a:endParaRPr>
          </a:p>
        </p:txBody>
      </p:sp>
      <p:sp>
        <p:nvSpPr>
          <p:cNvPr id="17" name="AutoShape 6">
            <a:extLst>
              <a:ext uri="{FF2B5EF4-FFF2-40B4-BE49-F238E27FC236}">
                <a16:creationId xmlns:a16="http://schemas.microsoft.com/office/drawing/2014/main" id="{72154DF7-37D2-476F-8B53-568C84EB7E05}"/>
              </a:ext>
            </a:extLst>
          </p:cNvPr>
          <p:cNvSpPr>
            <a:spLocks noChangeArrowheads="1"/>
          </p:cNvSpPr>
          <p:nvPr/>
        </p:nvSpPr>
        <p:spPr bwMode="auto">
          <a:xfrm>
            <a:off x="5689600" y="2505075"/>
            <a:ext cx="1978025" cy="419100"/>
          </a:xfrm>
          <a:prstGeom prst="wedgeRoundRectCallout">
            <a:avLst>
              <a:gd name="adj1" fmla="val -42057"/>
              <a:gd name="adj2" fmla="val 116322"/>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000">
                <a:latin typeface="Arial" charset="0"/>
                <a:cs typeface="+mn-cs"/>
              </a:rPr>
              <a:t>padding-right</a:t>
            </a:r>
            <a:endParaRPr lang="ru-RU" sz="2000">
              <a:latin typeface="Arial" charset="0"/>
              <a:cs typeface="+mn-cs"/>
            </a:endParaRPr>
          </a:p>
        </p:txBody>
      </p:sp>
      <p:sp>
        <p:nvSpPr>
          <p:cNvPr id="18" name="AutoShape 6">
            <a:extLst>
              <a:ext uri="{FF2B5EF4-FFF2-40B4-BE49-F238E27FC236}">
                <a16:creationId xmlns:a16="http://schemas.microsoft.com/office/drawing/2014/main" id="{A91D19E1-6F6B-402D-BDAB-C15F30EB42D3}"/>
              </a:ext>
            </a:extLst>
          </p:cNvPr>
          <p:cNvSpPr>
            <a:spLocks noChangeArrowheads="1"/>
          </p:cNvSpPr>
          <p:nvPr/>
        </p:nvSpPr>
        <p:spPr bwMode="auto">
          <a:xfrm>
            <a:off x="2270125" y="2505075"/>
            <a:ext cx="1978025" cy="419100"/>
          </a:xfrm>
          <a:prstGeom prst="wedgeRoundRectCallout">
            <a:avLst>
              <a:gd name="adj1" fmla="val -42057"/>
              <a:gd name="adj2" fmla="val 116322"/>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000">
                <a:latin typeface="Arial" charset="0"/>
                <a:cs typeface="+mn-cs"/>
              </a:rPr>
              <a:t>padding-left</a:t>
            </a:r>
            <a:endParaRPr lang="ru-RU" sz="2000">
              <a:latin typeface="Arial" charset="0"/>
              <a:cs typeface="+mn-cs"/>
            </a:endParaRPr>
          </a:p>
        </p:txBody>
      </p:sp>
      <p:sp>
        <p:nvSpPr>
          <p:cNvPr id="20" name="AutoShape 6">
            <a:extLst>
              <a:ext uri="{FF2B5EF4-FFF2-40B4-BE49-F238E27FC236}">
                <a16:creationId xmlns:a16="http://schemas.microsoft.com/office/drawing/2014/main" id="{E4BFEF7D-2B59-48E7-A192-731C9B7104CC}"/>
              </a:ext>
            </a:extLst>
          </p:cNvPr>
          <p:cNvSpPr>
            <a:spLocks noChangeArrowheads="1"/>
          </p:cNvSpPr>
          <p:nvPr/>
        </p:nvSpPr>
        <p:spPr bwMode="auto">
          <a:xfrm>
            <a:off x="4632325" y="1428750"/>
            <a:ext cx="1863725" cy="419100"/>
          </a:xfrm>
          <a:prstGeom prst="wedgeRoundRectCallout">
            <a:avLst>
              <a:gd name="adj1" fmla="val -42057"/>
              <a:gd name="adj2" fmla="val 116322"/>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000">
                <a:latin typeface="Arial" charset="0"/>
                <a:cs typeface="+mn-cs"/>
              </a:rPr>
              <a:t>padding-top</a:t>
            </a:r>
            <a:endParaRPr lang="ru-RU" sz="2000">
              <a:latin typeface="Arial" charset="0"/>
              <a:cs typeface="+mn-cs"/>
            </a:endParaRPr>
          </a:p>
        </p:txBody>
      </p:sp>
      <p:sp>
        <p:nvSpPr>
          <p:cNvPr id="32" name="AutoShape 6">
            <a:extLst>
              <a:ext uri="{FF2B5EF4-FFF2-40B4-BE49-F238E27FC236}">
                <a16:creationId xmlns:a16="http://schemas.microsoft.com/office/drawing/2014/main" id="{DF37432D-7D19-4CF6-8727-219FB01D36AC}"/>
              </a:ext>
            </a:extLst>
          </p:cNvPr>
          <p:cNvSpPr>
            <a:spLocks noChangeArrowheads="1"/>
          </p:cNvSpPr>
          <p:nvPr/>
        </p:nvSpPr>
        <p:spPr bwMode="auto">
          <a:xfrm>
            <a:off x="3889375" y="3505200"/>
            <a:ext cx="2206625" cy="419100"/>
          </a:xfrm>
          <a:prstGeom prst="wedgeRoundRectCallout">
            <a:avLst>
              <a:gd name="adj1" fmla="val -42057"/>
              <a:gd name="adj2" fmla="val 116322"/>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000">
                <a:latin typeface="Arial" charset="0"/>
                <a:cs typeface="+mn-cs"/>
              </a:rPr>
              <a:t>padding-bottom</a:t>
            </a:r>
            <a:endParaRPr lang="ru-RU" sz="2000">
              <a:latin typeface="Arial" charset="0"/>
              <a:cs typeface="+mn-cs"/>
            </a:endParaRPr>
          </a:p>
        </p:txBody>
      </p:sp>
      <p:sp>
        <p:nvSpPr>
          <p:cNvPr id="39" name="AutoShape 6">
            <a:extLst>
              <a:ext uri="{FF2B5EF4-FFF2-40B4-BE49-F238E27FC236}">
                <a16:creationId xmlns:a16="http://schemas.microsoft.com/office/drawing/2014/main" id="{2D15B223-90F2-4ED3-9D93-3D4E6E9B584D}"/>
              </a:ext>
            </a:extLst>
          </p:cNvPr>
          <p:cNvSpPr>
            <a:spLocks noChangeArrowheads="1"/>
          </p:cNvSpPr>
          <p:nvPr/>
        </p:nvSpPr>
        <p:spPr bwMode="auto">
          <a:xfrm>
            <a:off x="6470650" y="2009775"/>
            <a:ext cx="1978025" cy="419100"/>
          </a:xfrm>
          <a:prstGeom prst="wedgeRoundRectCallout">
            <a:avLst>
              <a:gd name="adj1" fmla="val -59874"/>
              <a:gd name="adj2" fmla="val 32231"/>
              <a:gd name="adj3" fmla="val 16667"/>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000">
                <a:latin typeface="Arial" charset="0"/>
                <a:cs typeface="+mn-cs"/>
              </a:rPr>
              <a:t>border-right</a:t>
            </a:r>
            <a:endParaRPr lang="ru-RU" sz="2000">
              <a:latin typeface="Arial" charset="0"/>
              <a:cs typeface="+mn-cs"/>
            </a:endParaRPr>
          </a:p>
        </p:txBody>
      </p:sp>
      <p:sp>
        <p:nvSpPr>
          <p:cNvPr id="40" name="AutoShape 6">
            <a:extLst>
              <a:ext uri="{FF2B5EF4-FFF2-40B4-BE49-F238E27FC236}">
                <a16:creationId xmlns:a16="http://schemas.microsoft.com/office/drawing/2014/main" id="{1A22DF32-674E-4595-834B-522E74E9105A}"/>
              </a:ext>
            </a:extLst>
          </p:cNvPr>
          <p:cNvSpPr>
            <a:spLocks noChangeArrowheads="1"/>
          </p:cNvSpPr>
          <p:nvPr/>
        </p:nvSpPr>
        <p:spPr bwMode="auto">
          <a:xfrm>
            <a:off x="266700" y="2752725"/>
            <a:ext cx="1711325" cy="419100"/>
          </a:xfrm>
          <a:prstGeom prst="wedgeRoundRectCallout">
            <a:avLst>
              <a:gd name="adj1" fmla="val 65915"/>
              <a:gd name="adj2" fmla="val -1860"/>
              <a:gd name="adj3" fmla="val 16667"/>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000">
                <a:latin typeface="Arial" charset="0"/>
                <a:cs typeface="+mn-cs"/>
              </a:rPr>
              <a:t>border-left</a:t>
            </a:r>
            <a:endParaRPr lang="ru-RU" sz="2000">
              <a:latin typeface="Arial" charset="0"/>
              <a:cs typeface="+mn-cs"/>
            </a:endParaRPr>
          </a:p>
        </p:txBody>
      </p:sp>
      <p:sp>
        <p:nvSpPr>
          <p:cNvPr id="41" name="AutoShape 6">
            <a:extLst>
              <a:ext uri="{FF2B5EF4-FFF2-40B4-BE49-F238E27FC236}">
                <a16:creationId xmlns:a16="http://schemas.microsoft.com/office/drawing/2014/main" id="{00CFE8F9-78F4-4CA8-B27F-A47516257F73}"/>
              </a:ext>
            </a:extLst>
          </p:cNvPr>
          <p:cNvSpPr>
            <a:spLocks noChangeArrowheads="1"/>
          </p:cNvSpPr>
          <p:nvPr/>
        </p:nvSpPr>
        <p:spPr bwMode="auto">
          <a:xfrm>
            <a:off x="1104900" y="1352550"/>
            <a:ext cx="1711325" cy="419100"/>
          </a:xfrm>
          <a:prstGeom prst="wedgeRoundRectCallout">
            <a:avLst>
              <a:gd name="adj1" fmla="val 46991"/>
              <a:gd name="adj2" fmla="val 100412"/>
              <a:gd name="adj3" fmla="val 16667"/>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000">
                <a:latin typeface="Arial" charset="0"/>
                <a:cs typeface="+mn-cs"/>
              </a:rPr>
              <a:t>border-top</a:t>
            </a:r>
            <a:endParaRPr lang="ru-RU" sz="2000">
              <a:latin typeface="Arial" charset="0"/>
              <a:cs typeface="+mn-cs"/>
            </a:endParaRPr>
          </a:p>
        </p:txBody>
      </p:sp>
      <p:sp>
        <p:nvSpPr>
          <p:cNvPr id="42" name="AutoShape 6">
            <a:extLst>
              <a:ext uri="{FF2B5EF4-FFF2-40B4-BE49-F238E27FC236}">
                <a16:creationId xmlns:a16="http://schemas.microsoft.com/office/drawing/2014/main" id="{6CD7A9EC-BAA0-4421-8A6A-BBDEA1CA6C58}"/>
              </a:ext>
            </a:extLst>
          </p:cNvPr>
          <p:cNvSpPr>
            <a:spLocks noChangeArrowheads="1"/>
          </p:cNvSpPr>
          <p:nvPr/>
        </p:nvSpPr>
        <p:spPr bwMode="auto">
          <a:xfrm>
            <a:off x="5057775" y="4581525"/>
            <a:ext cx="2009775" cy="419100"/>
          </a:xfrm>
          <a:prstGeom prst="wedgeRoundRectCallout">
            <a:avLst>
              <a:gd name="adj1" fmla="val -38166"/>
              <a:gd name="adj2" fmla="val -95043"/>
              <a:gd name="adj3" fmla="val 16667"/>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000">
                <a:latin typeface="Arial" charset="0"/>
                <a:cs typeface="+mn-cs"/>
              </a:rPr>
              <a:t>border-bottom</a:t>
            </a:r>
            <a:endParaRPr lang="ru-RU" sz="2000">
              <a:latin typeface="Arial" charset="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094"/>
                                        </p:tgtEl>
                                        <p:attrNameLst>
                                          <p:attrName>style.visibility</p:attrName>
                                        </p:attrNameLst>
                                      </p:cBhvr>
                                      <p:to>
                                        <p:strVal val="visible"/>
                                      </p:to>
                                    </p:set>
                                    <p:animEffect transition="in" filter="dissolve">
                                      <p:cBhvr>
                                        <p:cTn id="7" dur="500"/>
                                        <p:tgtEl>
                                          <p:spTgt spid="460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dissolve">
                                      <p:cBhvr>
                                        <p:cTn id="15" dur="500"/>
                                        <p:tgtEl>
                                          <p:spTgt spid="4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dissolve">
                                      <p:cBhvr>
                                        <p:cTn id="18" dur="500"/>
                                        <p:tgtEl>
                                          <p:spTgt spid="4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dissolve">
                                      <p:cBhvr>
                                        <p:cTn id="21" dur="500"/>
                                        <p:tgtEl>
                                          <p:spTgt spid="3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46095"/>
                                        </p:tgtEl>
                                        <p:attrNameLst>
                                          <p:attrName>style.visibility</p:attrName>
                                        </p:attrNameLst>
                                      </p:cBhvr>
                                      <p:to>
                                        <p:strVal val="visible"/>
                                      </p:to>
                                    </p:set>
                                    <p:animEffect transition="in" filter="dissolve">
                                      <p:cBhvr>
                                        <p:cTn id="26" dur="500"/>
                                        <p:tgtEl>
                                          <p:spTgt spid="4609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dissolve">
                                      <p:cBhvr>
                                        <p:cTn id="34" dur="500"/>
                                        <p:tgtEl>
                                          <p:spTgt spid="18"/>
                                        </p:tgtEl>
                                      </p:cBhvr>
                                    </p:animEffect>
                                  </p:childTnLst>
                                </p:cTn>
                              </p:par>
                              <p:par>
                                <p:cTn id="35" presetID="9"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dissolve">
                                      <p:cBhvr>
                                        <p:cTn id="37" dur="500"/>
                                        <p:tgtEl>
                                          <p:spTgt spid="19"/>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dissolve">
                                      <p:cBhvr>
                                        <p:cTn id="40" dur="500"/>
                                        <p:tgtEl>
                                          <p:spTgt spid="20"/>
                                        </p:tgtEl>
                                      </p:cBhvr>
                                    </p:animEffect>
                                  </p:childTnLst>
                                </p:cTn>
                              </p:par>
                              <p:par>
                                <p:cTn id="41" presetID="9" presetClass="entr" presetSubtype="0" fill="hold"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dissolve">
                                      <p:cBhvr>
                                        <p:cTn id="43" dur="500"/>
                                        <p:tgtEl>
                                          <p:spTgt spid="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dissolve">
                                      <p:cBhvr>
                                        <p:cTn id="49" dur="500"/>
                                        <p:tgtEl>
                                          <p:spTgt spid="32"/>
                                        </p:tgtEl>
                                      </p:cBhvr>
                                    </p:animEffect>
                                  </p:childTnLst>
                                </p:cTn>
                              </p:par>
                              <p:par>
                                <p:cTn id="50" presetID="9" presetClass="entr" presetSubtype="0" fill="hold"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dissolve">
                                      <p:cBhvr>
                                        <p:cTn id="52" dur="500"/>
                                        <p:tgtEl>
                                          <p:spTgt spid="3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6093"/>
                                        </p:tgtEl>
                                        <p:attrNameLst>
                                          <p:attrName>style.visibility</p:attrName>
                                        </p:attrNameLst>
                                      </p:cBhvr>
                                      <p:to>
                                        <p:strVal val="visible"/>
                                      </p:to>
                                    </p:set>
                                    <p:animEffect transition="in" filter="dissolve">
                                      <p:cBhvr>
                                        <p:cTn id="57" dur="500"/>
                                        <p:tgtEl>
                                          <p:spTgt spid="4609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6104"/>
                                        </p:tgtEl>
                                        <p:attrNameLst>
                                          <p:attrName>style.visibility</p:attrName>
                                        </p:attrNameLst>
                                      </p:cBhvr>
                                      <p:to>
                                        <p:strVal val="visible"/>
                                      </p:to>
                                    </p:set>
                                    <p:animEffect transition="in" filter="dissolve">
                                      <p:cBhvr>
                                        <p:cTn id="62" dur="500"/>
                                        <p:tgtEl>
                                          <p:spTgt spid="46104"/>
                                        </p:tgtEl>
                                      </p:cBhvr>
                                    </p:animEffect>
                                  </p:childTnLst>
                                </p:cTn>
                              </p:par>
                              <p:par>
                                <p:cTn id="63" presetID="9" presetClass="entr" presetSubtype="0" fill="hold" nodeType="with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dissolve">
                                      <p:cBhvr>
                                        <p:cTn id="65" dur="500"/>
                                        <p:tgtEl>
                                          <p:spTgt spid="34"/>
                                        </p:tgtEl>
                                      </p:cBhvr>
                                    </p:animEffect>
                                  </p:childTnLst>
                                </p:cTn>
                              </p:par>
                              <p:par>
                                <p:cTn id="66" presetID="9" presetClass="entr" presetSubtype="0" fill="hold" nodeType="with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dissolve">
                                      <p:cBhvr>
                                        <p:cTn id="68" dur="500"/>
                                        <p:tgtEl>
                                          <p:spTgt spid="36"/>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46102"/>
                                        </p:tgtEl>
                                        <p:attrNameLst>
                                          <p:attrName>style.visibility</p:attrName>
                                        </p:attrNameLst>
                                      </p:cBhvr>
                                      <p:to>
                                        <p:strVal val="visible"/>
                                      </p:to>
                                    </p:set>
                                    <p:animEffect transition="in" filter="dissolve">
                                      <p:cBhvr>
                                        <p:cTn id="71" dur="500"/>
                                        <p:tgtEl>
                                          <p:spTgt spid="46102"/>
                                        </p:tgtEl>
                                      </p:cBhvr>
                                    </p:animEffect>
                                  </p:childTnLst>
                                </p:cTn>
                              </p:par>
                              <p:par>
                                <p:cTn id="72" presetID="9" presetClass="entr" presetSubtype="0" fill="hold" nodeType="with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dissolve">
                                      <p:cBhvr>
                                        <p:cTn id="74" dur="500"/>
                                        <p:tgtEl>
                                          <p:spTgt spid="37"/>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46107"/>
                                        </p:tgtEl>
                                        <p:attrNameLst>
                                          <p:attrName>style.visibility</p:attrName>
                                        </p:attrNameLst>
                                      </p:cBhvr>
                                      <p:to>
                                        <p:strVal val="visible"/>
                                      </p:to>
                                    </p:set>
                                    <p:animEffect transition="in" filter="dissolve">
                                      <p:cBhvr>
                                        <p:cTn id="77" dur="500"/>
                                        <p:tgtEl>
                                          <p:spTgt spid="46107"/>
                                        </p:tgtEl>
                                      </p:cBhvr>
                                    </p:animEffect>
                                  </p:childTnLst>
                                </p:cTn>
                              </p:par>
                              <p:par>
                                <p:cTn id="78" presetID="9" presetClass="entr" presetSubtype="0" fill="hold" nodeType="with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dissolve">
                                      <p:cBhvr>
                                        <p:cTn id="80" dur="500"/>
                                        <p:tgtEl>
                                          <p:spTgt spid="9"/>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46098"/>
                                        </p:tgtEl>
                                        <p:attrNameLst>
                                          <p:attrName>style.visibility</p:attrName>
                                        </p:attrNameLst>
                                      </p:cBhvr>
                                      <p:to>
                                        <p:strVal val="visible"/>
                                      </p:to>
                                    </p:set>
                                    <p:animEffect transition="in" filter="dissolve">
                                      <p:cBhvr>
                                        <p:cTn id="83" dur="500"/>
                                        <p:tgtEl>
                                          <p:spTgt spid="46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3" grpId="0" animBg="1"/>
      <p:bldP spid="46094" grpId="0" animBg="1"/>
      <p:bldP spid="46095" grpId="0" animBg="1"/>
      <p:bldP spid="46098" grpId="0" animBg="1"/>
      <p:bldP spid="46102" grpId="0" animBg="1"/>
      <p:bldP spid="46104" grpId="0" animBg="1"/>
      <p:bldP spid="46107" grpId="0" animBg="1"/>
      <p:bldP spid="17" grpId="0" animBg="1"/>
      <p:bldP spid="18" grpId="0" animBg="1"/>
      <p:bldP spid="20" grpId="0" animBg="1"/>
      <p:bldP spid="32" grpId="0" animBg="1"/>
      <p:bldP spid="39" grpId="0" animBg="1"/>
      <p:bldP spid="40" grpId="0" animBg="1"/>
      <p:bldP spid="41" grpId="0" animBg="1"/>
      <p:bldP spid="4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Заголовок 1">
            <a:extLst>
              <a:ext uri="{FF2B5EF4-FFF2-40B4-BE49-F238E27FC236}">
                <a16:creationId xmlns:a16="http://schemas.microsoft.com/office/drawing/2014/main" id="{6D8E91D6-F153-41C2-9E36-A9ACAF14A77F}"/>
              </a:ext>
            </a:extLst>
          </p:cNvPr>
          <p:cNvSpPr>
            <a:spLocks noGrp="1"/>
          </p:cNvSpPr>
          <p:nvPr>
            <p:ph type="title"/>
          </p:nvPr>
        </p:nvSpPr>
        <p:spPr>
          <a:xfrm>
            <a:off x="311150" y="301625"/>
            <a:ext cx="8375650" cy="471488"/>
          </a:xfrm>
        </p:spPr>
        <p:txBody>
          <a:bodyPr/>
          <a:lstStyle/>
          <a:p>
            <a:r>
              <a:rPr lang="ru-RU" altLang="ru-RU"/>
              <a:t>Стили гиперссылок</a:t>
            </a:r>
          </a:p>
        </p:txBody>
      </p:sp>
      <p:sp>
        <p:nvSpPr>
          <p:cNvPr id="48131" name="Номер слайда 2">
            <a:extLst>
              <a:ext uri="{FF2B5EF4-FFF2-40B4-BE49-F238E27FC236}">
                <a16:creationId xmlns:a16="http://schemas.microsoft.com/office/drawing/2014/main" id="{F77CE56B-05AC-467C-8D0F-2E20D56D20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AFC7B2F-0D73-4158-B5D0-E0D660783A5E}" type="slidenum">
              <a:rPr lang="ru-RU" altLang="ru-RU" sz="1400"/>
              <a:pPr>
                <a:spcBef>
                  <a:spcPct val="0"/>
                </a:spcBef>
                <a:buFontTx/>
                <a:buNone/>
              </a:pPr>
              <a:t>42</a:t>
            </a:fld>
            <a:endParaRPr lang="ru-RU" altLang="ru-RU" sz="1400"/>
          </a:p>
        </p:txBody>
      </p:sp>
      <p:sp>
        <p:nvSpPr>
          <p:cNvPr id="48132" name="Rectangle 2">
            <a:extLst>
              <a:ext uri="{FF2B5EF4-FFF2-40B4-BE49-F238E27FC236}">
                <a16:creationId xmlns:a16="http://schemas.microsoft.com/office/drawing/2014/main" id="{549D43D1-D5C9-40BF-B710-E3AF3221CE4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113665" name="Text Box 1">
            <a:extLst>
              <a:ext uri="{FF2B5EF4-FFF2-40B4-BE49-F238E27FC236}">
                <a16:creationId xmlns:a16="http://schemas.microsoft.com/office/drawing/2014/main" id="{13CEA41E-15FC-4B10-9B64-6F1D830B7049}"/>
              </a:ext>
            </a:extLst>
          </p:cNvPr>
          <p:cNvSpPr txBox="1">
            <a:spLocks noChangeArrowheads="1"/>
          </p:cNvSpPr>
          <p:nvPr/>
        </p:nvSpPr>
        <p:spPr bwMode="auto">
          <a:xfrm>
            <a:off x="733425" y="1276350"/>
            <a:ext cx="4924425" cy="1557338"/>
          </a:xfrm>
          <a:prstGeom prst="rect">
            <a:avLst/>
          </a:prstGeom>
          <a:solidFill>
            <a:srgbClr val="FFFF99"/>
          </a:solidFill>
          <a:ln w="9525">
            <a:noFill/>
            <a:miter lim="800000"/>
            <a:headEnd/>
            <a:tailEnd/>
          </a:ln>
          <a:effectLst>
            <a:outerShdw dist="35921" dir="2700000" algn="ctr" rotWithShape="0">
              <a:srgbClr val="808080"/>
            </a:outerShdw>
          </a:effectLst>
        </p:spPr>
        <p:txBody>
          <a:bodyPr rIns="0"/>
          <a:lstStyle/>
          <a:p>
            <a:pPr algn="just">
              <a:defRPr/>
            </a:pPr>
            <a:r>
              <a:rPr lang="en-US" sz="2400" b="1" dirty="0">
                <a:solidFill>
                  <a:srgbClr val="FF0000"/>
                </a:solidFill>
                <a:latin typeface="Courier New" pitchFamily="49" charset="0"/>
                <a:ea typeface="Times New Roman" pitchFamily="18" charset="0"/>
                <a:cs typeface="Courier New" pitchFamily="49" charset="0"/>
              </a:rPr>
              <a:t>a</a:t>
            </a:r>
            <a:r>
              <a:rPr lang="en-US" sz="2400" b="1" dirty="0">
                <a:latin typeface="Courier New" pitchFamily="49" charset="0"/>
                <a:ea typeface="Times New Roman" pitchFamily="18" charset="0"/>
                <a:cs typeface="Courier New" pitchFamily="49" charset="0"/>
              </a:rPr>
              <a:t> { </a:t>
            </a:r>
          </a:p>
          <a:p>
            <a:pPr algn="just">
              <a:defRPr/>
            </a:pPr>
            <a:r>
              <a:rPr lang="en-US" sz="2400" b="1" dirty="0">
                <a:latin typeface="Courier New" pitchFamily="49" charset="0"/>
                <a:ea typeface="Times New Roman" pitchFamily="18" charset="0"/>
                <a:cs typeface="Courier New" pitchFamily="49" charset="0"/>
              </a:rPr>
              <a:t>  color: green;</a:t>
            </a:r>
          </a:p>
          <a:p>
            <a:pPr algn="just">
              <a:defRPr/>
            </a:pPr>
            <a:r>
              <a:rPr lang="en-US" sz="2400" b="1" dirty="0">
                <a:latin typeface="Courier New" pitchFamily="49" charset="0"/>
                <a:ea typeface="Times New Roman" pitchFamily="18" charset="0"/>
                <a:cs typeface="Courier New" pitchFamily="49" charset="0"/>
              </a:rPr>
              <a:t>  text-decoration: none; </a:t>
            </a:r>
          </a:p>
          <a:p>
            <a:pPr algn="just">
              <a:defRPr/>
            </a:pPr>
            <a:r>
              <a:rPr lang="ru-RU" sz="2400" b="1" dirty="0">
                <a:latin typeface="Courier New" pitchFamily="49" charset="0"/>
                <a:ea typeface="Times New Roman" pitchFamily="18" charset="0"/>
                <a:cs typeface="Courier New" pitchFamily="49" charset="0"/>
              </a:rPr>
              <a:t>}</a:t>
            </a:r>
            <a:endParaRPr lang="ru-RU" sz="2400" dirty="0">
              <a:cs typeface="+mn-cs"/>
            </a:endParaRPr>
          </a:p>
        </p:txBody>
      </p:sp>
      <p:sp>
        <p:nvSpPr>
          <p:cNvPr id="47110" name="Rectangle 5">
            <a:extLst>
              <a:ext uri="{FF2B5EF4-FFF2-40B4-BE49-F238E27FC236}">
                <a16:creationId xmlns:a16="http://schemas.microsoft.com/office/drawing/2014/main" id="{1A1C088A-39EC-431C-AD24-AC24D74E8192}"/>
              </a:ext>
            </a:extLst>
          </p:cNvPr>
          <p:cNvSpPr>
            <a:spLocks noChangeArrowheads="1"/>
          </p:cNvSpPr>
          <p:nvPr/>
        </p:nvSpPr>
        <p:spPr bwMode="auto">
          <a:xfrm>
            <a:off x="379413" y="820738"/>
            <a:ext cx="2698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200" b="1">
                <a:solidFill>
                  <a:schemeClr val="accent2"/>
                </a:solidFill>
              </a:rPr>
              <a:t>Все гиперссылки</a:t>
            </a:r>
            <a:r>
              <a:rPr lang="ru-RU" altLang="ru-RU" sz="2200"/>
              <a:t>:</a:t>
            </a:r>
            <a:endParaRPr lang="en-US" altLang="ru-RU" sz="2200"/>
          </a:p>
        </p:txBody>
      </p:sp>
      <p:sp>
        <p:nvSpPr>
          <p:cNvPr id="7" name="Text Box 1">
            <a:extLst>
              <a:ext uri="{FF2B5EF4-FFF2-40B4-BE49-F238E27FC236}">
                <a16:creationId xmlns:a16="http://schemas.microsoft.com/office/drawing/2014/main" id="{FD1298F7-A45D-4077-AB4A-25CB4617C639}"/>
              </a:ext>
            </a:extLst>
          </p:cNvPr>
          <p:cNvSpPr txBox="1">
            <a:spLocks noChangeArrowheads="1"/>
          </p:cNvSpPr>
          <p:nvPr/>
        </p:nvSpPr>
        <p:spPr bwMode="auto">
          <a:xfrm>
            <a:off x="361950" y="3376613"/>
            <a:ext cx="5486400" cy="479425"/>
          </a:xfrm>
          <a:prstGeom prst="rect">
            <a:avLst/>
          </a:prstGeom>
          <a:solidFill>
            <a:srgbClr val="FFFF99"/>
          </a:solidFill>
          <a:ln w="9525">
            <a:noFill/>
            <a:miter lim="800000"/>
            <a:headEnd/>
            <a:tailEnd/>
          </a:ln>
          <a:effectLst>
            <a:outerShdw dist="35921" dir="2700000" algn="ctr" rotWithShape="0">
              <a:srgbClr val="808080"/>
            </a:outerShdw>
          </a:effectLst>
        </p:spPr>
        <p:txBody>
          <a:bodyPr rIns="0"/>
          <a:lstStyle/>
          <a:p>
            <a:pPr algn="just">
              <a:defRPr/>
            </a:pPr>
            <a:r>
              <a:rPr lang="en-US" sz="2400" b="1" dirty="0">
                <a:solidFill>
                  <a:srgbClr val="FF0000"/>
                </a:solidFill>
                <a:latin typeface="Courier New" pitchFamily="49" charset="0"/>
                <a:ea typeface="Times New Roman" pitchFamily="18" charset="0"/>
                <a:cs typeface="Courier New" pitchFamily="49" charset="0"/>
              </a:rPr>
              <a:t>a:visited</a:t>
            </a:r>
            <a:r>
              <a:rPr lang="en-US" sz="2400" b="1" dirty="0">
                <a:latin typeface="Courier New" pitchFamily="49" charset="0"/>
                <a:ea typeface="Times New Roman" pitchFamily="18" charset="0"/>
                <a:cs typeface="Courier New" pitchFamily="49" charset="0"/>
              </a:rPr>
              <a:t> { color: #0000AA; </a:t>
            </a:r>
            <a:r>
              <a:rPr lang="ru-RU" sz="2400" b="1" dirty="0">
                <a:latin typeface="Courier New" pitchFamily="49" charset="0"/>
                <a:ea typeface="Times New Roman" pitchFamily="18" charset="0"/>
                <a:cs typeface="Courier New" pitchFamily="49" charset="0"/>
              </a:rPr>
              <a:t>}</a:t>
            </a:r>
            <a:endParaRPr lang="ru-RU" sz="2400" dirty="0">
              <a:cs typeface="+mn-cs"/>
            </a:endParaRPr>
          </a:p>
        </p:txBody>
      </p:sp>
      <p:sp>
        <p:nvSpPr>
          <p:cNvPr id="47112" name="Rectangle 5">
            <a:extLst>
              <a:ext uri="{FF2B5EF4-FFF2-40B4-BE49-F238E27FC236}">
                <a16:creationId xmlns:a16="http://schemas.microsoft.com/office/drawing/2014/main" id="{9BB3507E-3259-415F-A869-48A767D88626}"/>
              </a:ext>
            </a:extLst>
          </p:cNvPr>
          <p:cNvSpPr>
            <a:spLocks noChangeArrowheads="1"/>
          </p:cNvSpPr>
          <p:nvPr/>
        </p:nvSpPr>
        <p:spPr bwMode="auto">
          <a:xfrm>
            <a:off x="379413" y="2921000"/>
            <a:ext cx="40005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200" b="1">
                <a:solidFill>
                  <a:schemeClr val="accent2"/>
                </a:solidFill>
              </a:rPr>
              <a:t>Посещённые гиперссылки</a:t>
            </a:r>
            <a:r>
              <a:rPr lang="ru-RU" altLang="ru-RU" sz="2200"/>
              <a:t>:</a:t>
            </a:r>
            <a:endParaRPr lang="en-US" altLang="ru-RU" sz="2200"/>
          </a:p>
        </p:txBody>
      </p:sp>
      <p:pic>
        <p:nvPicPr>
          <p:cNvPr id="47113" name="Picture 4">
            <a:extLst>
              <a:ext uri="{FF2B5EF4-FFF2-40B4-BE49-F238E27FC236}">
                <a16:creationId xmlns:a16="http://schemas.microsoft.com/office/drawing/2014/main" id="{F9E8215D-FD70-4928-869D-8455BBCF3A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77" t="53235" r="1277" b="10173"/>
          <a:stretch>
            <a:fillRect/>
          </a:stretch>
        </p:blipFill>
        <p:spPr bwMode="auto">
          <a:xfrm>
            <a:off x="5884863" y="1447800"/>
            <a:ext cx="2916237"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
        <p:nvSpPr>
          <p:cNvPr id="10" name="Text Box 1">
            <a:extLst>
              <a:ext uri="{FF2B5EF4-FFF2-40B4-BE49-F238E27FC236}">
                <a16:creationId xmlns:a16="http://schemas.microsoft.com/office/drawing/2014/main" id="{F8E3A3A0-A4A1-43F5-970F-7928882F8D10}"/>
              </a:ext>
            </a:extLst>
          </p:cNvPr>
          <p:cNvSpPr txBox="1">
            <a:spLocks noChangeArrowheads="1"/>
          </p:cNvSpPr>
          <p:nvPr/>
        </p:nvSpPr>
        <p:spPr bwMode="auto">
          <a:xfrm>
            <a:off x="733425" y="4852988"/>
            <a:ext cx="5594350" cy="1557337"/>
          </a:xfrm>
          <a:prstGeom prst="rect">
            <a:avLst/>
          </a:prstGeom>
          <a:solidFill>
            <a:srgbClr val="FFFF99"/>
          </a:solidFill>
          <a:ln w="9525">
            <a:noFill/>
            <a:miter lim="800000"/>
            <a:headEnd/>
            <a:tailEnd/>
          </a:ln>
          <a:effectLst>
            <a:outerShdw dist="35921" dir="2700000" algn="ctr" rotWithShape="0">
              <a:srgbClr val="808080"/>
            </a:outerShdw>
          </a:effectLst>
        </p:spPr>
        <p:txBody>
          <a:bodyPr rIns="0"/>
          <a:lstStyle/>
          <a:p>
            <a:pPr algn="just">
              <a:defRPr/>
            </a:pPr>
            <a:r>
              <a:rPr lang="en-US" sz="2400" b="1" dirty="0">
                <a:solidFill>
                  <a:srgbClr val="FF0000"/>
                </a:solidFill>
                <a:latin typeface="Courier New" pitchFamily="49" charset="0"/>
                <a:ea typeface="Times New Roman" pitchFamily="18" charset="0"/>
                <a:cs typeface="Courier New" pitchFamily="49" charset="0"/>
              </a:rPr>
              <a:t>a:hover</a:t>
            </a:r>
            <a:r>
              <a:rPr lang="en-US" sz="2400" b="1" dirty="0">
                <a:latin typeface="Courier New" pitchFamily="49" charset="0"/>
                <a:ea typeface="Times New Roman" pitchFamily="18" charset="0"/>
                <a:cs typeface="Courier New" pitchFamily="49" charset="0"/>
              </a:rPr>
              <a:t> { </a:t>
            </a:r>
          </a:p>
          <a:p>
            <a:pPr algn="just">
              <a:defRPr/>
            </a:pPr>
            <a:r>
              <a:rPr lang="en-US" sz="2400" b="1" dirty="0">
                <a:latin typeface="Courier New" pitchFamily="49" charset="0"/>
                <a:ea typeface="Times New Roman" pitchFamily="18" charset="0"/>
                <a:cs typeface="Courier New" pitchFamily="49" charset="0"/>
              </a:rPr>
              <a:t>  color: red; </a:t>
            </a:r>
          </a:p>
          <a:p>
            <a:pPr algn="just">
              <a:defRPr/>
            </a:pPr>
            <a:r>
              <a:rPr lang="en-US" sz="2400" b="1" dirty="0">
                <a:latin typeface="Courier New" pitchFamily="49" charset="0"/>
                <a:ea typeface="Times New Roman" pitchFamily="18" charset="0"/>
                <a:cs typeface="Courier New" pitchFamily="49" charset="0"/>
              </a:rPr>
              <a:t>  text-decoration: underline;</a:t>
            </a:r>
          </a:p>
          <a:p>
            <a:pPr algn="just">
              <a:defRPr/>
            </a:pPr>
            <a:r>
              <a:rPr lang="ru-RU" sz="2400" b="1" dirty="0">
                <a:latin typeface="Courier New" pitchFamily="49" charset="0"/>
                <a:ea typeface="Times New Roman" pitchFamily="18" charset="0"/>
                <a:cs typeface="Courier New" pitchFamily="49" charset="0"/>
              </a:rPr>
              <a:t>}</a:t>
            </a:r>
            <a:endParaRPr lang="ru-RU" sz="2400" dirty="0">
              <a:cs typeface="+mn-cs"/>
            </a:endParaRPr>
          </a:p>
        </p:txBody>
      </p:sp>
      <p:sp>
        <p:nvSpPr>
          <p:cNvPr id="47115" name="Rectangle 5">
            <a:extLst>
              <a:ext uri="{FF2B5EF4-FFF2-40B4-BE49-F238E27FC236}">
                <a16:creationId xmlns:a16="http://schemas.microsoft.com/office/drawing/2014/main" id="{F7331918-47F9-46F4-9DFA-274AE11D97A5}"/>
              </a:ext>
            </a:extLst>
          </p:cNvPr>
          <p:cNvSpPr>
            <a:spLocks noChangeArrowheads="1"/>
          </p:cNvSpPr>
          <p:nvPr/>
        </p:nvSpPr>
        <p:spPr bwMode="auto">
          <a:xfrm>
            <a:off x="379413" y="4397375"/>
            <a:ext cx="525303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200" b="1">
                <a:solidFill>
                  <a:schemeClr val="accent2"/>
                </a:solidFill>
              </a:rPr>
              <a:t>Гиперссылки при наведении мыши</a:t>
            </a:r>
            <a:r>
              <a:rPr lang="ru-RU" altLang="ru-RU" sz="2200"/>
              <a:t>:</a:t>
            </a:r>
            <a:endParaRPr lang="en-US" altLang="ru-RU" sz="2200"/>
          </a:p>
        </p:txBody>
      </p:sp>
      <p:sp>
        <p:nvSpPr>
          <p:cNvPr id="12" name="AutoShape 6">
            <a:extLst>
              <a:ext uri="{FF2B5EF4-FFF2-40B4-BE49-F238E27FC236}">
                <a16:creationId xmlns:a16="http://schemas.microsoft.com/office/drawing/2014/main" id="{D1168DF7-1A69-4F39-9164-1AB7A9C93C9F}"/>
              </a:ext>
            </a:extLst>
          </p:cNvPr>
          <p:cNvSpPr>
            <a:spLocks noChangeArrowheads="1"/>
          </p:cNvSpPr>
          <p:nvPr/>
        </p:nvSpPr>
        <p:spPr bwMode="auto">
          <a:xfrm>
            <a:off x="3467100" y="931863"/>
            <a:ext cx="2236788" cy="715962"/>
          </a:xfrm>
          <a:prstGeom prst="wedgeRoundRectCallout">
            <a:avLst>
              <a:gd name="adj1" fmla="val -10854"/>
              <a:gd name="adj2" fmla="val 118854"/>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000" dirty="0">
                <a:latin typeface="Arial" charset="0"/>
                <a:cs typeface="+mn-cs"/>
              </a:rPr>
              <a:t>убрать подчёркивание</a:t>
            </a:r>
          </a:p>
        </p:txBody>
      </p:sp>
      <p:sp>
        <p:nvSpPr>
          <p:cNvPr id="13" name="AutoShape 6">
            <a:extLst>
              <a:ext uri="{FF2B5EF4-FFF2-40B4-BE49-F238E27FC236}">
                <a16:creationId xmlns:a16="http://schemas.microsoft.com/office/drawing/2014/main" id="{74794510-43C0-49FA-8D1C-926677674EA7}"/>
              </a:ext>
            </a:extLst>
          </p:cNvPr>
          <p:cNvSpPr>
            <a:spLocks noChangeArrowheads="1"/>
          </p:cNvSpPr>
          <p:nvPr/>
        </p:nvSpPr>
        <p:spPr bwMode="auto">
          <a:xfrm>
            <a:off x="1295400" y="4002088"/>
            <a:ext cx="1890713" cy="406400"/>
          </a:xfrm>
          <a:prstGeom prst="wedgeRoundRectCallout">
            <a:avLst>
              <a:gd name="adj1" fmla="val -35366"/>
              <a:gd name="adj2" fmla="val -105900"/>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000" dirty="0" err="1">
                <a:latin typeface="Arial" charset="0"/>
                <a:cs typeface="+mn-cs"/>
              </a:rPr>
              <a:t>псевдокласс</a:t>
            </a:r>
            <a:endParaRPr lang="ru-RU" sz="2000" dirty="0">
              <a:latin typeface="Arial" charset="0"/>
              <a:cs typeface="+mn-cs"/>
            </a:endParaRPr>
          </a:p>
        </p:txBody>
      </p:sp>
      <p:sp>
        <p:nvSpPr>
          <p:cNvPr id="14" name="AutoShape 6">
            <a:extLst>
              <a:ext uri="{FF2B5EF4-FFF2-40B4-BE49-F238E27FC236}">
                <a16:creationId xmlns:a16="http://schemas.microsoft.com/office/drawing/2014/main" id="{1C47842D-5DFF-462F-A139-6A2D2CF896ED}"/>
              </a:ext>
            </a:extLst>
          </p:cNvPr>
          <p:cNvSpPr>
            <a:spLocks noChangeArrowheads="1"/>
          </p:cNvSpPr>
          <p:nvPr/>
        </p:nvSpPr>
        <p:spPr bwMode="auto">
          <a:xfrm>
            <a:off x="2652713" y="4799013"/>
            <a:ext cx="1892300" cy="406400"/>
          </a:xfrm>
          <a:prstGeom prst="wedgeRoundRectCallout">
            <a:avLst>
              <a:gd name="adj1" fmla="val -80820"/>
              <a:gd name="adj2" fmla="val 14101"/>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000" dirty="0" err="1">
                <a:latin typeface="Arial" charset="0"/>
                <a:cs typeface="+mn-cs"/>
              </a:rPr>
              <a:t>псевдокласс</a:t>
            </a:r>
            <a:endParaRPr lang="ru-RU" sz="2000" dirty="0">
              <a:latin typeface="Arial" charset="0"/>
              <a:cs typeface="+mn-cs"/>
            </a:endParaRPr>
          </a:p>
        </p:txBody>
      </p:sp>
      <p:sp>
        <p:nvSpPr>
          <p:cNvPr id="15" name="AutoShape 6">
            <a:extLst>
              <a:ext uri="{FF2B5EF4-FFF2-40B4-BE49-F238E27FC236}">
                <a16:creationId xmlns:a16="http://schemas.microsoft.com/office/drawing/2014/main" id="{86302FE9-4839-480A-9BFF-9A3CCEEB4FAF}"/>
              </a:ext>
            </a:extLst>
          </p:cNvPr>
          <p:cNvSpPr>
            <a:spLocks noChangeArrowheads="1"/>
          </p:cNvSpPr>
          <p:nvPr/>
        </p:nvSpPr>
        <p:spPr bwMode="auto">
          <a:xfrm>
            <a:off x="4364038" y="6056313"/>
            <a:ext cx="2154237" cy="444500"/>
          </a:xfrm>
          <a:prstGeom prst="wedgeRoundRectCallout">
            <a:avLst>
              <a:gd name="adj1" fmla="val -25560"/>
              <a:gd name="adj2" fmla="val -85228"/>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000" dirty="0">
                <a:latin typeface="Arial" charset="0"/>
                <a:cs typeface="+mn-cs"/>
              </a:rPr>
              <a:t>подчёркивание</a:t>
            </a:r>
          </a:p>
        </p:txBody>
      </p:sp>
      <p:pic>
        <p:nvPicPr>
          <p:cNvPr id="47120" name="Picture 6">
            <a:extLst>
              <a:ext uri="{FF2B5EF4-FFF2-40B4-BE49-F238E27FC236}">
                <a16:creationId xmlns:a16="http://schemas.microsoft.com/office/drawing/2014/main" id="{92018BD2-6C47-45B3-876C-31E32B3110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24" t="53131" r="861" b="10806"/>
          <a:stretch>
            <a:fillRect/>
          </a:stretch>
        </p:blipFill>
        <p:spPr bwMode="auto">
          <a:xfrm>
            <a:off x="5884863" y="3114675"/>
            <a:ext cx="2916237"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grpSp>
        <p:nvGrpSpPr>
          <p:cNvPr id="2" name="Группа 18">
            <a:extLst>
              <a:ext uri="{FF2B5EF4-FFF2-40B4-BE49-F238E27FC236}">
                <a16:creationId xmlns:a16="http://schemas.microsoft.com/office/drawing/2014/main" id="{E1FD1A7D-5D63-42CC-B94F-EA38134E3C7C}"/>
              </a:ext>
            </a:extLst>
          </p:cNvPr>
          <p:cNvGrpSpPr>
            <a:grpSpLocks/>
          </p:cNvGrpSpPr>
          <p:nvPr/>
        </p:nvGrpSpPr>
        <p:grpSpPr bwMode="auto">
          <a:xfrm>
            <a:off x="5884863" y="4679950"/>
            <a:ext cx="2916237" cy="969963"/>
            <a:chOff x="5884751" y="4680650"/>
            <a:chExt cx="2916000" cy="969519"/>
          </a:xfrm>
        </p:grpSpPr>
        <p:pic>
          <p:nvPicPr>
            <p:cNvPr id="48146" name="Picture 5">
              <a:extLst>
                <a:ext uri="{FF2B5EF4-FFF2-40B4-BE49-F238E27FC236}">
                  <a16:creationId xmlns:a16="http://schemas.microsoft.com/office/drawing/2014/main" id="{FDB87C1F-BC3C-4ED8-AED9-05309511BD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299" t="53111" r="1038" b="10606"/>
            <a:stretch>
              <a:fillRect/>
            </a:stretch>
          </p:blipFill>
          <p:spPr bwMode="auto">
            <a:xfrm>
              <a:off x="5884751" y="4680650"/>
              <a:ext cx="2916000" cy="969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pic>
          <p:nvPicPr>
            <p:cNvPr id="48147" name="Picture 7">
              <a:extLst>
                <a:ext uri="{FF2B5EF4-FFF2-40B4-BE49-F238E27FC236}">
                  <a16:creationId xmlns:a16="http://schemas.microsoft.com/office/drawing/2014/main" id="{8BF9AB10-EB7A-413A-9338-BC4A46F107E7}"/>
                </a:ext>
              </a:extLst>
            </p:cNvPr>
            <p:cNvPicPr>
              <a:picLocks noChangeAspect="1" noChangeArrowheads="1"/>
            </p:cNvPicPr>
            <p:nvPr/>
          </p:nvPicPr>
          <p:blipFill>
            <a:blip r:embed="rId5">
              <a:clrChange>
                <a:clrFrom>
                  <a:srgbClr val="01004E"/>
                </a:clrFrom>
                <a:clrTo>
                  <a:srgbClr val="01004E">
                    <a:alpha val="0"/>
                  </a:srgbClr>
                </a:clrTo>
              </a:clrChange>
              <a:extLst>
                <a:ext uri="{28A0092B-C50C-407E-A947-70E740481C1C}">
                  <a14:useLocalDpi xmlns:a14="http://schemas.microsoft.com/office/drawing/2010/main" val="0"/>
                </a:ext>
              </a:extLst>
            </a:blip>
            <a:srcRect/>
            <a:stretch>
              <a:fillRect/>
            </a:stretch>
          </p:blipFill>
          <p:spPr bwMode="auto">
            <a:xfrm>
              <a:off x="7656402" y="5311698"/>
              <a:ext cx="182604" cy="319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110"/>
                                        </p:tgtEl>
                                        <p:attrNameLst>
                                          <p:attrName>style.visibility</p:attrName>
                                        </p:attrNameLst>
                                      </p:cBhvr>
                                      <p:to>
                                        <p:strVal val="visible"/>
                                      </p:to>
                                    </p:set>
                                    <p:animEffect transition="in" filter="dissolve">
                                      <p:cBhvr>
                                        <p:cTn id="7" dur="500"/>
                                        <p:tgtEl>
                                          <p:spTgt spid="471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3665"/>
                                        </p:tgtEl>
                                        <p:attrNameLst>
                                          <p:attrName>style.visibility</p:attrName>
                                        </p:attrNameLst>
                                      </p:cBhvr>
                                      <p:to>
                                        <p:strVal val="visible"/>
                                      </p:to>
                                    </p:set>
                                    <p:animEffect transition="in" filter="dissolve">
                                      <p:cBhvr>
                                        <p:cTn id="10" dur="500"/>
                                        <p:tgtEl>
                                          <p:spTgt spid="11366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47113"/>
                                        </p:tgtEl>
                                        <p:attrNameLst>
                                          <p:attrName>style.visibility</p:attrName>
                                        </p:attrNameLst>
                                      </p:cBhvr>
                                      <p:to>
                                        <p:strVal val="visible"/>
                                      </p:to>
                                    </p:set>
                                    <p:animEffect transition="in" filter="dissolve">
                                      <p:cBhvr>
                                        <p:cTn id="20" dur="500"/>
                                        <p:tgtEl>
                                          <p:spTgt spid="4711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7112"/>
                                        </p:tgtEl>
                                        <p:attrNameLst>
                                          <p:attrName>style.visibility</p:attrName>
                                        </p:attrNameLst>
                                      </p:cBhvr>
                                      <p:to>
                                        <p:strVal val="visible"/>
                                      </p:to>
                                    </p:set>
                                    <p:animEffect transition="in" filter="dissolve">
                                      <p:cBhvr>
                                        <p:cTn id="25" dur="500"/>
                                        <p:tgtEl>
                                          <p:spTgt spid="471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dissolve">
                                      <p:cBhvr>
                                        <p:cTn id="28" dur="500"/>
                                        <p:tgtEl>
                                          <p:spTgt spid="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47120"/>
                                        </p:tgtEl>
                                        <p:attrNameLst>
                                          <p:attrName>style.visibility</p:attrName>
                                        </p:attrNameLst>
                                      </p:cBhvr>
                                      <p:to>
                                        <p:strVal val="visible"/>
                                      </p:to>
                                    </p:set>
                                    <p:animEffect transition="in" filter="dissolve">
                                      <p:cBhvr>
                                        <p:cTn id="36" dur="500"/>
                                        <p:tgtEl>
                                          <p:spTgt spid="4712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47115"/>
                                        </p:tgtEl>
                                        <p:attrNameLst>
                                          <p:attrName>style.visibility</p:attrName>
                                        </p:attrNameLst>
                                      </p:cBhvr>
                                      <p:to>
                                        <p:strVal val="visible"/>
                                      </p:to>
                                    </p:set>
                                    <p:animEffect transition="in" filter="dissolve">
                                      <p:cBhvr>
                                        <p:cTn id="41" dur="500"/>
                                        <p:tgtEl>
                                          <p:spTgt spid="47115"/>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dissolve">
                                      <p:cBhvr>
                                        <p:cTn id="44" dur="500"/>
                                        <p:tgtEl>
                                          <p:spTgt spid="10"/>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dissolve">
                                      <p:cBhvr>
                                        <p:cTn id="47" dur="500"/>
                                        <p:tgtEl>
                                          <p:spTgt spid="1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dissolve">
                                      <p:cBhvr>
                                        <p:cTn id="52" dur="500"/>
                                        <p:tgtEl>
                                          <p:spTgt spid="1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dissolve">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5" grpId="0" animBg="1"/>
      <p:bldP spid="47110" grpId="0"/>
      <p:bldP spid="7" grpId="0" animBg="1"/>
      <p:bldP spid="47112" grpId="0"/>
      <p:bldP spid="10" grpId="0" animBg="1"/>
      <p:bldP spid="47115" grpId="0"/>
      <p:bldP spid="12" grpId="0" animBg="1"/>
      <p:bldP spid="13" grpId="0" animBg="1"/>
      <p:bldP spid="14" grpId="0" animBg="1"/>
      <p:bldP spid="1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Заголовок 1">
            <a:extLst>
              <a:ext uri="{FF2B5EF4-FFF2-40B4-BE49-F238E27FC236}">
                <a16:creationId xmlns:a16="http://schemas.microsoft.com/office/drawing/2014/main" id="{347C4590-0DA5-4033-9EC3-B3BEB59B5554}"/>
              </a:ext>
            </a:extLst>
          </p:cNvPr>
          <p:cNvSpPr>
            <a:spLocks noGrp="1"/>
          </p:cNvSpPr>
          <p:nvPr>
            <p:ph type="title"/>
          </p:nvPr>
        </p:nvSpPr>
        <p:spPr>
          <a:xfrm>
            <a:off x="311150" y="301625"/>
            <a:ext cx="8375650" cy="471488"/>
          </a:xfrm>
        </p:spPr>
        <p:txBody>
          <a:bodyPr/>
          <a:lstStyle/>
          <a:p>
            <a:r>
              <a:rPr lang="ru-RU" altLang="ru-RU"/>
              <a:t>Классы</a:t>
            </a:r>
          </a:p>
        </p:txBody>
      </p:sp>
      <p:sp>
        <p:nvSpPr>
          <p:cNvPr id="49155" name="Номер слайда 2">
            <a:extLst>
              <a:ext uri="{FF2B5EF4-FFF2-40B4-BE49-F238E27FC236}">
                <a16:creationId xmlns:a16="http://schemas.microsoft.com/office/drawing/2014/main" id="{4E204138-079D-419C-8D4B-87033FE64EB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9E8DE7D-8969-498F-B7D1-6BB8EA484873}" type="slidenum">
              <a:rPr lang="ru-RU" altLang="ru-RU" sz="1400"/>
              <a:pPr>
                <a:spcBef>
                  <a:spcPct val="0"/>
                </a:spcBef>
                <a:buFontTx/>
                <a:buNone/>
              </a:pPr>
              <a:t>43</a:t>
            </a:fld>
            <a:endParaRPr lang="ru-RU" altLang="ru-RU" sz="1400"/>
          </a:p>
        </p:txBody>
      </p:sp>
      <p:sp>
        <p:nvSpPr>
          <p:cNvPr id="6" name="Text Box 1">
            <a:extLst>
              <a:ext uri="{FF2B5EF4-FFF2-40B4-BE49-F238E27FC236}">
                <a16:creationId xmlns:a16="http://schemas.microsoft.com/office/drawing/2014/main" id="{5B21725C-3089-4685-802D-66FAD7B8A63F}"/>
              </a:ext>
            </a:extLst>
          </p:cNvPr>
          <p:cNvSpPr txBox="1">
            <a:spLocks noChangeArrowheads="1"/>
          </p:cNvSpPr>
          <p:nvPr/>
        </p:nvSpPr>
        <p:spPr bwMode="auto">
          <a:xfrm>
            <a:off x="409575" y="876300"/>
            <a:ext cx="4741863" cy="1187450"/>
          </a:xfrm>
          <a:prstGeom prst="rect">
            <a:avLst/>
          </a:prstGeom>
          <a:solidFill>
            <a:srgbClr val="FFFF99"/>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r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US" altLang="ru-RU" sz="2400" b="1">
                <a:latin typeface="Courier New" panose="02070309020205020404" pitchFamily="49" charset="0"/>
                <a:ea typeface="Times New Roman" panose="02020603050405020304" pitchFamily="18" charset="0"/>
                <a:cs typeface="Courier New" panose="02070309020205020404" pitchFamily="49" charset="0"/>
              </a:rPr>
              <a:t>&lt;p class="</a:t>
            </a:r>
            <a:r>
              <a:rPr lang="en-US" altLang="ru-RU" sz="2400" b="1">
                <a:solidFill>
                  <a:srgbClr val="FF0000"/>
                </a:solidFill>
                <a:latin typeface="Courier New" panose="02070309020205020404" pitchFamily="49" charset="0"/>
                <a:ea typeface="Times New Roman" panose="02020603050405020304" pitchFamily="18" charset="0"/>
                <a:cs typeface="Courier New" panose="02070309020205020404" pitchFamily="49" charset="0"/>
              </a:rPr>
              <a:t>error</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"&gt;</a:t>
            </a:r>
            <a:r>
              <a:rPr lang="ru-RU" altLang="ru-RU" sz="2400" b="1">
                <a:latin typeface="Courier New" panose="02070309020205020404" pitchFamily="49" charset="0"/>
                <a:ea typeface="Times New Roman" panose="02020603050405020304" pitchFamily="18" charset="0"/>
                <a:cs typeface="Courier New" panose="02070309020205020404" pitchFamily="49" charset="0"/>
              </a:rPr>
              <a:t>Ошибка!</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 </a:t>
            </a:r>
            <a:endParaRPr lang="ru-RU" altLang="ru-RU" sz="2400" b="1">
              <a:latin typeface="Courier New" panose="02070309020205020404" pitchFamily="49" charset="0"/>
              <a:ea typeface="Times New Roman" panose="02020603050405020304" pitchFamily="18" charset="0"/>
              <a:cs typeface="Courier New" panose="02070309020205020404" pitchFamily="49" charset="0"/>
            </a:endParaRPr>
          </a:p>
          <a:p>
            <a:pPr algn="just"/>
            <a:r>
              <a:rPr lang="ru-RU" altLang="ru-RU" sz="2400" b="1">
                <a:latin typeface="Courier New" panose="02070309020205020404" pitchFamily="49" charset="0"/>
                <a:ea typeface="Times New Roman" panose="02020603050405020304" pitchFamily="18" charset="0"/>
                <a:cs typeface="Courier New" panose="02070309020205020404" pitchFamily="49" charset="0"/>
              </a:rPr>
              <a:t>Что-то с памятью.</a:t>
            </a:r>
          </a:p>
          <a:p>
            <a:pPr algn="just"/>
            <a:r>
              <a:rPr lang="en-US" altLang="ru-RU" sz="2400" b="1">
                <a:latin typeface="Courier New" panose="02070309020205020404" pitchFamily="49" charset="0"/>
                <a:ea typeface="Times New Roman" panose="02020603050405020304" pitchFamily="18" charset="0"/>
                <a:cs typeface="Courier New" panose="02070309020205020404" pitchFamily="49" charset="0"/>
              </a:rPr>
              <a:t>&lt;/p&gt;</a:t>
            </a:r>
          </a:p>
        </p:txBody>
      </p:sp>
      <p:sp>
        <p:nvSpPr>
          <p:cNvPr id="4" name="Text Box 1">
            <a:extLst>
              <a:ext uri="{FF2B5EF4-FFF2-40B4-BE49-F238E27FC236}">
                <a16:creationId xmlns:a16="http://schemas.microsoft.com/office/drawing/2014/main" id="{F2BF522B-CCAC-4BC1-B854-6FE751D406E5}"/>
              </a:ext>
            </a:extLst>
          </p:cNvPr>
          <p:cNvSpPr txBox="1">
            <a:spLocks noChangeArrowheads="1"/>
          </p:cNvSpPr>
          <p:nvPr/>
        </p:nvSpPr>
        <p:spPr bwMode="auto">
          <a:xfrm>
            <a:off x="4793180" y="1820175"/>
            <a:ext cx="4187857" cy="1384751"/>
          </a:xfrm>
          <a:prstGeom prst="rect">
            <a:avLst/>
          </a:prstGeom>
          <a:solidFill>
            <a:srgbClr val="E6E6FF"/>
          </a:solidFill>
          <a:ln w="9525">
            <a:noFill/>
            <a:miter lim="800000"/>
            <a:headEnd/>
            <a:tailEnd/>
          </a:ln>
          <a:effectLst>
            <a:glow rad="63500">
              <a:schemeClr val="accent1">
                <a:satMod val="175000"/>
                <a:alpha val="40000"/>
              </a:schemeClr>
            </a:glow>
            <a:outerShdw dist="35921" dir="2700000" algn="ctr" rotWithShape="0">
              <a:srgbClr val="808080"/>
            </a:outerShdw>
          </a:effectLst>
        </p:spPr>
        <p:txBody>
          <a:bodyPr rIns="0"/>
          <a:lstStyle/>
          <a:p>
            <a:pPr algn="just">
              <a:defRPr/>
            </a:pPr>
            <a:r>
              <a:rPr lang="en-US" sz="2800" b="1" dirty="0" err="1">
                <a:latin typeface="Courier New" pitchFamily="49" charset="0"/>
                <a:ea typeface="Times New Roman" pitchFamily="18" charset="0"/>
                <a:cs typeface="Courier New" pitchFamily="49" charset="0"/>
              </a:rPr>
              <a:t>p.</a:t>
            </a:r>
            <a:r>
              <a:rPr lang="en-US" sz="2800" b="1" dirty="0" err="1">
                <a:solidFill>
                  <a:srgbClr val="FF0000"/>
                </a:solidFill>
                <a:latin typeface="Courier New" pitchFamily="49" charset="0"/>
                <a:ea typeface="Times New Roman" pitchFamily="18" charset="0"/>
                <a:cs typeface="Courier New" pitchFamily="49" charset="0"/>
              </a:rPr>
              <a:t>error</a:t>
            </a:r>
            <a:r>
              <a:rPr lang="en-US" sz="2800" b="1" dirty="0">
                <a:latin typeface="Courier New" pitchFamily="49" charset="0"/>
                <a:ea typeface="Times New Roman" pitchFamily="18" charset="0"/>
                <a:cs typeface="Courier New" pitchFamily="49" charset="0"/>
              </a:rPr>
              <a:t> {</a:t>
            </a:r>
            <a:endParaRPr lang="ru-RU" sz="2800" b="1" dirty="0">
              <a:cs typeface="+mn-cs"/>
            </a:endParaRPr>
          </a:p>
          <a:p>
            <a:pPr algn="just">
              <a:defRPr/>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background:red</a:t>
            </a:r>
            <a:r>
              <a:rPr lang="en-US" sz="2800" b="1" dirty="0">
                <a:latin typeface="Courier New" pitchFamily="49" charset="0"/>
                <a:cs typeface="Courier New" pitchFamily="49" charset="0"/>
              </a:rPr>
              <a:t>;</a:t>
            </a:r>
            <a:endParaRPr lang="ru-RU" sz="2800" b="1" dirty="0">
              <a:cs typeface="+mn-cs"/>
            </a:endParaRPr>
          </a:p>
          <a:p>
            <a:pPr>
              <a:defRPr/>
            </a:pPr>
            <a:r>
              <a:rPr lang="ru-RU" sz="2800" b="1" dirty="0">
                <a:latin typeface="Courier New" pitchFamily="49" charset="0"/>
                <a:ea typeface="Times New Roman" pitchFamily="18" charset="0"/>
                <a:cs typeface="Courier New" pitchFamily="49" charset="0"/>
              </a:rPr>
              <a:t>}</a:t>
            </a:r>
            <a:endParaRPr lang="ru-RU" sz="2800" b="1" dirty="0">
              <a:cs typeface="+mn-cs"/>
            </a:endParaRPr>
          </a:p>
        </p:txBody>
      </p:sp>
      <p:sp>
        <p:nvSpPr>
          <p:cNvPr id="5" name="Скругленная прямоугольная выноска 4">
            <a:extLst>
              <a:ext uri="{FF2B5EF4-FFF2-40B4-BE49-F238E27FC236}">
                <a16:creationId xmlns:a16="http://schemas.microsoft.com/office/drawing/2014/main" id="{868027FD-EF7B-4F53-94AB-B4BED9632385}"/>
              </a:ext>
            </a:extLst>
          </p:cNvPr>
          <p:cNvSpPr/>
          <p:nvPr/>
        </p:nvSpPr>
        <p:spPr bwMode="auto">
          <a:xfrm>
            <a:off x="5815013" y="898525"/>
            <a:ext cx="2251075" cy="852488"/>
          </a:xfrm>
          <a:prstGeom prst="wedgeRoundRectCallout">
            <a:avLst>
              <a:gd name="adj1" fmla="val -41887"/>
              <a:gd name="adj2" fmla="val 70327"/>
              <a:gd name="adj3" fmla="val 16667"/>
            </a:avLst>
          </a:prstGeom>
          <a:solidFill>
            <a:srgbClr val="FFFF99"/>
          </a:solidFill>
          <a:effectLst>
            <a:outerShdw blurRad="50800" dist="38100" dir="2700000" algn="tl" rotWithShape="0">
              <a:prstClr val="black">
                <a:alpha val="40000"/>
              </a:prstClr>
            </a:outerShdw>
          </a:effectLst>
        </p:spPr>
        <p:txBody>
          <a:bodyPr>
            <a:spAutoFit/>
          </a:bodyPr>
          <a:lstStyle/>
          <a:p>
            <a:pPr algn="ctr" eaLnBrk="1" hangingPunct="1">
              <a:defRPr/>
            </a:pPr>
            <a:r>
              <a:rPr lang="ru-RU" sz="2000" dirty="0">
                <a:solidFill>
                  <a:srgbClr val="000000"/>
                </a:solidFill>
                <a:latin typeface="Arial" charset="0"/>
                <a:cs typeface="+mn-cs"/>
              </a:rPr>
              <a:t>для абзацев</a:t>
            </a:r>
            <a:r>
              <a:rPr lang="en-US" sz="2000" dirty="0">
                <a:solidFill>
                  <a:srgbClr val="000000"/>
                </a:solidFill>
                <a:latin typeface="Arial" charset="0"/>
                <a:cs typeface="+mn-cs"/>
              </a:rPr>
              <a:t> </a:t>
            </a:r>
            <a:r>
              <a:rPr lang="ru-RU" sz="2000" dirty="0">
                <a:solidFill>
                  <a:srgbClr val="000000"/>
                </a:solidFill>
                <a:latin typeface="Arial" charset="0"/>
                <a:cs typeface="+mn-cs"/>
              </a:rPr>
              <a:t>класса </a:t>
            </a:r>
            <a:r>
              <a:rPr lang="en-US" sz="2400" b="1" dirty="0">
                <a:solidFill>
                  <a:srgbClr val="000000"/>
                </a:solidFill>
                <a:latin typeface="Courier New" pitchFamily="49" charset="0"/>
                <a:cs typeface="Courier New" pitchFamily="49" charset="0"/>
              </a:rPr>
              <a:t>error</a:t>
            </a:r>
            <a:endParaRPr lang="ru-RU" sz="2000" b="1" dirty="0">
              <a:solidFill>
                <a:srgbClr val="000000"/>
              </a:solidFill>
              <a:latin typeface="Courier New" pitchFamily="49" charset="0"/>
              <a:cs typeface="Courier New" pitchFamily="49" charset="0"/>
            </a:endParaRPr>
          </a:p>
        </p:txBody>
      </p:sp>
      <p:pic>
        <p:nvPicPr>
          <p:cNvPr id="48137" name="Picture 2">
            <a:extLst>
              <a:ext uri="{FF2B5EF4-FFF2-40B4-BE49-F238E27FC236}">
                <a16:creationId xmlns:a16="http://schemas.microsoft.com/office/drawing/2014/main" id="{4555551F-3AC0-4DE1-8B27-D55686919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25" t="63715" r="1860" b="10909"/>
          <a:stretch>
            <a:fillRect/>
          </a:stretch>
        </p:blipFill>
        <p:spPr bwMode="auto">
          <a:xfrm>
            <a:off x="415925" y="2217738"/>
            <a:ext cx="4249738"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
        <p:nvSpPr>
          <p:cNvPr id="15" name="Text Box 1">
            <a:extLst>
              <a:ext uri="{FF2B5EF4-FFF2-40B4-BE49-F238E27FC236}">
                <a16:creationId xmlns:a16="http://schemas.microsoft.com/office/drawing/2014/main" id="{12133942-B456-4054-BC5B-9786791FD5E9}"/>
              </a:ext>
            </a:extLst>
          </p:cNvPr>
          <p:cNvSpPr txBox="1">
            <a:spLocks noChangeArrowheads="1"/>
          </p:cNvSpPr>
          <p:nvPr/>
        </p:nvSpPr>
        <p:spPr bwMode="auto">
          <a:xfrm>
            <a:off x="4793180" y="3268729"/>
            <a:ext cx="4187857" cy="1819319"/>
          </a:xfrm>
          <a:prstGeom prst="rect">
            <a:avLst/>
          </a:prstGeom>
          <a:solidFill>
            <a:srgbClr val="E6E6FF"/>
          </a:solidFill>
          <a:ln w="9525">
            <a:noFill/>
            <a:miter lim="800000"/>
            <a:headEnd/>
            <a:tailEnd/>
          </a:ln>
          <a:effectLst>
            <a:glow rad="63500">
              <a:schemeClr val="accent1">
                <a:satMod val="175000"/>
                <a:alpha val="40000"/>
              </a:schemeClr>
            </a:glow>
            <a:outerShdw dist="35921" dir="2700000" algn="ctr" rotWithShape="0">
              <a:srgbClr val="808080"/>
            </a:outerShdw>
          </a:effectLst>
        </p:spPr>
        <p:txBody>
          <a:bodyPr rIns="0"/>
          <a:lstStyle/>
          <a:p>
            <a:pPr algn="just">
              <a:defRPr/>
            </a:pPr>
            <a:r>
              <a:rPr lang="en-US" sz="2800" b="1" dirty="0">
                <a:latin typeface="Courier New" pitchFamily="49" charset="0"/>
                <a:ea typeface="Times New Roman" pitchFamily="18" charset="0"/>
                <a:cs typeface="Courier New" pitchFamily="49" charset="0"/>
              </a:rPr>
              <a:t>p {</a:t>
            </a:r>
            <a:endParaRPr lang="ru-RU" sz="2800" b="1" dirty="0">
              <a:cs typeface="+mn-cs"/>
            </a:endParaRPr>
          </a:p>
          <a:p>
            <a:pPr algn="just">
              <a:defRPr/>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background:blue</a:t>
            </a:r>
            <a:r>
              <a:rPr lang="en-US" sz="2800" b="1" dirty="0">
                <a:latin typeface="Courier New" pitchFamily="49" charset="0"/>
                <a:cs typeface="Courier New" pitchFamily="49" charset="0"/>
              </a:rPr>
              <a:t>;</a:t>
            </a:r>
          </a:p>
          <a:p>
            <a:pPr algn="just">
              <a:defRPr/>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color:white</a:t>
            </a:r>
            <a:r>
              <a:rPr lang="en-US" sz="2800" b="1" dirty="0">
                <a:latin typeface="Courier New" pitchFamily="49" charset="0"/>
                <a:cs typeface="Courier New" pitchFamily="49" charset="0"/>
              </a:rPr>
              <a:t>;</a:t>
            </a:r>
            <a:endParaRPr lang="ru-RU" sz="2800" b="1" dirty="0">
              <a:cs typeface="+mn-cs"/>
            </a:endParaRPr>
          </a:p>
          <a:p>
            <a:pPr>
              <a:defRPr/>
            </a:pPr>
            <a:r>
              <a:rPr lang="ru-RU" sz="2800" b="1" dirty="0">
                <a:latin typeface="Courier New" pitchFamily="49" charset="0"/>
                <a:ea typeface="Times New Roman" pitchFamily="18" charset="0"/>
                <a:cs typeface="Courier New" pitchFamily="49" charset="0"/>
              </a:rPr>
              <a:t>}</a:t>
            </a:r>
            <a:endParaRPr lang="ru-RU" sz="2800" b="1" dirty="0">
              <a:cs typeface="+mn-cs"/>
            </a:endParaRPr>
          </a:p>
        </p:txBody>
      </p:sp>
      <p:pic>
        <p:nvPicPr>
          <p:cNvPr id="48141" name="Picture 3">
            <a:extLst>
              <a:ext uri="{FF2B5EF4-FFF2-40B4-BE49-F238E27FC236}">
                <a16:creationId xmlns:a16="http://schemas.microsoft.com/office/drawing/2014/main" id="{302AEB6A-DAD1-4CAB-A72F-F9B1763B84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71" t="59695" r="1105" b="11353"/>
          <a:stretch>
            <a:fillRect/>
          </a:stretch>
        </p:blipFill>
        <p:spPr bwMode="auto">
          <a:xfrm>
            <a:off x="442913" y="3476625"/>
            <a:ext cx="424815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
        <p:nvSpPr>
          <p:cNvPr id="48142" name="Полилиния 16">
            <a:extLst>
              <a:ext uri="{FF2B5EF4-FFF2-40B4-BE49-F238E27FC236}">
                <a16:creationId xmlns:a16="http://schemas.microsoft.com/office/drawing/2014/main" id="{D20ECE82-E62B-4BAC-887E-369D34EFC593}"/>
              </a:ext>
            </a:extLst>
          </p:cNvPr>
          <p:cNvSpPr>
            <a:spLocks noChangeArrowheads="1"/>
          </p:cNvSpPr>
          <p:nvPr/>
        </p:nvSpPr>
        <p:spPr bwMode="auto">
          <a:xfrm>
            <a:off x="3225800" y="3984625"/>
            <a:ext cx="1979613" cy="479425"/>
          </a:xfrm>
          <a:custGeom>
            <a:avLst/>
            <a:gdLst>
              <a:gd name="T0" fmla="*/ 227451400 w 1095469"/>
              <a:gd name="T1" fmla="*/ 7498211 h 334978"/>
              <a:gd name="T2" fmla="*/ 78949869 w 1095469"/>
              <a:gd name="T3" fmla="*/ 5876979 h 334978"/>
              <a:gd name="T4" fmla="*/ 0 w 1095469"/>
              <a:gd name="T5" fmla="*/ 0 h 334978"/>
              <a:gd name="T6" fmla="*/ 0 60000 65536"/>
              <a:gd name="T7" fmla="*/ 0 60000 65536"/>
              <a:gd name="T8" fmla="*/ 0 60000 65536"/>
              <a:gd name="T9" fmla="*/ 0 w 1095469"/>
              <a:gd name="T10" fmla="*/ 0 h 334978"/>
              <a:gd name="T11" fmla="*/ 1095469 w 1095469"/>
              <a:gd name="T12" fmla="*/ 334978 h 334978"/>
            </a:gdLst>
            <a:ahLst/>
            <a:cxnLst>
              <a:cxn ang="T6">
                <a:pos x="T0" y="T1"/>
              </a:cxn>
              <a:cxn ang="T7">
                <a:pos x="T2" y="T3"/>
              </a:cxn>
              <a:cxn ang="T8">
                <a:pos x="T4" y="T5"/>
              </a:cxn>
            </a:cxnLst>
            <a:rect l="T9" t="T10" r="T11" b="T12"/>
            <a:pathLst>
              <a:path w="1095469" h="334978">
                <a:moveTo>
                  <a:pt x="1095469" y="334978"/>
                </a:moveTo>
                <a:cubicBezTo>
                  <a:pt x="829146" y="326679"/>
                  <a:pt x="562823" y="318380"/>
                  <a:pt x="380245" y="262550"/>
                </a:cubicBezTo>
                <a:cubicBezTo>
                  <a:pt x="197667" y="206720"/>
                  <a:pt x="98833" y="103360"/>
                  <a:pt x="0" y="0"/>
                </a:cubicBezTo>
              </a:path>
            </a:pathLst>
          </a:custGeom>
          <a:noFill/>
          <a:ln w="19050" algn="ctr">
            <a:solidFill>
              <a:srgbClr val="0000FF"/>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48143" name="Полилиния 19">
            <a:extLst>
              <a:ext uri="{FF2B5EF4-FFF2-40B4-BE49-F238E27FC236}">
                <a16:creationId xmlns:a16="http://schemas.microsoft.com/office/drawing/2014/main" id="{112A61C1-BD97-4259-9B0C-48B64BCA68B1}"/>
              </a:ext>
            </a:extLst>
          </p:cNvPr>
          <p:cNvSpPr>
            <a:spLocks noChangeArrowheads="1"/>
          </p:cNvSpPr>
          <p:nvPr/>
        </p:nvSpPr>
        <p:spPr bwMode="auto">
          <a:xfrm flipV="1">
            <a:off x="3232150" y="2535238"/>
            <a:ext cx="1982788" cy="1266825"/>
          </a:xfrm>
          <a:custGeom>
            <a:avLst/>
            <a:gdLst>
              <a:gd name="T0" fmla="*/ 228385168 w 1095469"/>
              <a:gd name="T1" fmla="*/ 2147483646 h 334978"/>
              <a:gd name="T2" fmla="*/ 79274135 w 1095469"/>
              <a:gd name="T3" fmla="*/ 2147483646 h 334978"/>
              <a:gd name="T4" fmla="*/ 0 w 1095469"/>
              <a:gd name="T5" fmla="*/ 0 h 334978"/>
              <a:gd name="T6" fmla="*/ 0 60000 65536"/>
              <a:gd name="T7" fmla="*/ 0 60000 65536"/>
              <a:gd name="T8" fmla="*/ 0 60000 65536"/>
              <a:gd name="T9" fmla="*/ 0 w 1095469"/>
              <a:gd name="T10" fmla="*/ 0 h 334978"/>
              <a:gd name="T11" fmla="*/ 1095469 w 1095469"/>
              <a:gd name="T12" fmla="*/ 334978 h 334978"/>
            </a:gdLst>
            <a:ahLst/>
            <a:cxnLst>
              <a:cxn ang="T6">
                <a:pos x="T0" y="T1"/>
              </a:cxn>
              <a:cxn ang="T7">
                <a:pos x="T2" y="T3"/>
              </a:cxn>
              <a:cxn ang="T8">
                <a:pos x="T4" y="T5"/>
              </a:cxn>
            </a:cxnLst>
            <a:rect l="T9" t="T10" r="T11" b="T12"/>
            <a:pathLst>
              <a:path w="1095469" h="334978">
                <a:moveTo>
                  <a:pt x="1095469" y="334978"/>
                </a:moveTo>
                <a:cubicBezTo>
                  <a:pt x="829146" y="326679"/>
                  <a:pt x="562823" y="318380"/>
                  <a:pt x="380245" y="262550"/>
                </a:cubicBezTo>
                <a:cubicBezTo>
                  <a:pt x="197667" y="206720"/>
                  <a:pt x="98833" y="103360"/>
                  <a:pt x="0" y="0"/>
                </a:cubicBezTo>
              </a:path>
            </a:pathLst>
          </a:custGeom>
          <a:noFill/>
          <a:ln w="38100" algn="ctr">
            <a:solidFill>
              <a:srgbClr val="0000FF"/>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8" name="Плюс 17">
            <a:extLst>
              <a:ext uri="{FF2B5EF4-FFF2-40B4-BE49-F238E27FC236}">
                <a16:creationId xmlns:a16="http://schemas.microsoft.com/office/drawing/2014/main" id="{F62A265F-13B0-4D36-9C0D-F5161594EEA1}"/>
              </a:ext>
            </a:extLst>
          </p:cNvPr>
          <p:cNvSpPr/>
          <p:nvPr/>
        </p:nvSpPr>
        <p:spPr bwMode="auto">
          <a:xfrm rot="18806782">
            <a:off x="3549650" y="3078163"/>
            <a:ext cx="414337" cy="414338"/>
          </a:xfrm>
          <a:prstGeom prst="mathPlus">
            <a:avLst>
              <a:gd name="adj1" fmla="val 9234"/>
            </a:avLst>
          </a:prstGeom>
          <a:solidFill>
            <a:srgbClr val="FF0000"/>
          </a:solidFill>
          <a:ln w="12700" cap="flat" cmpd="sng" algn="ctr">
            <a:noFill/>
            <a:prstDash val="solid"/>
            <a:round/>
            <a:headEnd type="none" w="med" len="med"/>
            <a:tailEnd type="triangle" w="lg" len="lg"/>
          </a:ln>
          <a:effectLst/>
        </p:spPr>
        <p:txBody>
          <a:bodyPr/>
          <a:lstStyle/>
          <a:p>
            <a:pPr eaLnBrk="1" hangingPunct="1">
              <a:defRPr/>
            </a:pPr>
            <a:endParaRPr lang="ru-RU">
              <a:latin typeface="Arial" charset="0"/>
              <a:cs typeface="+mn-cs"/>
            </a:endParaRPr>
          </a:p>
        </p:txBody>
      </p:sp>
      <p:sp>
        <p:nvSpPr>
          <p:cNvPr id="48145" name="Полилиния 20">
            <a:extLst>
              <a:ext uri="{FF2B5EF4-FFF2-40B4-BE49-F238E27FC236}">
                <a16:creationId xmlns:a16="http://schemas.microsoft.com/office/drawing/2014/main" id="{8E63533B-C06A-42E9-81DB-C02299F8ADE5}"/>
              </a:ext>
            </a:extLst>
          </p:cNvPr>
          <p:cNvSpPr>
            <a:spLocks noChangeArrowheads="1"/>
          </p:cNvSpPr>
          <p:nvPr/>
        </p:nvSpPr>
        <p:spPr bwMode="auto">
          <a:xfrm>
            <a:off x="3884613" y="3225800"/>
            <a:ext cx="1293812" cy="749300"/>
          </a:xfrm>
          <a:custGeom>
            <a:avLst/>
            <a:gdLst>
              <a:gd name="T0" fmla="*/ 2936860 w 1167897"/>
              <a:gd name="T1" fmla="*/ 755495 h 748419"/>
              <a:gd name="T2" fmla="*/ 0 w 1167897"/>
              <a:gd name="T3" fmla="*/ 33508 h 748419"/>
              <a:gd name="T4" fmla="*/ 0 60000 65536"/>
              <a:gd name="T5" fmla="*/ 0 60000 65536"/>
              <a:gd name="T6" fmla="*/ 0 w 1167897"/>
              <a:gd name="T7" fmla="*/ 0 h 748419"/>
              <a:gd name="T8" fmla="*/ 1167897 w 1167897"/>
              <a:gd name="T9" fmla="*/ 748419 h 748419"/>
            </a:gdLst>
            <a:ahLst/>
            <a:cxnLst>
              <a:cxn ang="T4">
                <a:pos x="T0" y="T1"/>
              </a:cxn>
              <a:cxn ang="T5">
                <a:pos x="T2" y="T3"/>
              </a:cxn>
            </a:cxnLst>
            <a:rect l="T6" t="T7" r="T8" b="T9"/>
            <a:pathLst>
              <a:path w="1167897" h="748419">
                <a:moveTo>
                  <a:pt x="1167897" y="748419"/>
                </a:moveTo>
                <a:cubicBezTo>
                  <a:pt x="280657" y="645813"/>
                  <a:pt x="760491" y="0"/>
                  <a:pt x="0" y="33196"/>
                </a:cubicBezTo>
              </a:path>
            </a:pathLst>
          </a:custGeom>
          <a:noFill/>
          <a:ln w="19050" algn="ctr">
            <a:solidFill>
              <a:srgbClr val="FF0000"/>
            </a:solidFill>
            <a:prstDash val="sysDash"/>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2" name="Скругленная прямоугольная выноска 21">
            <a:extLst>
              <a:ext uri="{FF2B5EF4-FFF2-40B4-BE49-F238E27FC236}">
                <a16:creationId xmlns:a16="http://schemas.microsoft.com/office/drawing/2014/main" id="{0E5EFEAF-6CEC-4663-93BC-0A16BEFE7E3C}"/>
              </a:ext>
            </a:extLst>
          </p:cNvPr>
          <p:cNvSpPr/>
          <p:nvPr/>
        </p:nvSpPr>
        <p:spPr bwMode="auto">
          <a:xfrm>
            <a:off x="1685925" y="4213225"/>
            <a:ext cx="1365250" cy="442913"/>
          </a:xfrm>
          <a:prstGeom prst="wedgeRoundRectCallout">
            <a:avLst>
              <a:gd name="adj1" fmla="val 55656"/>
              <a:gd name="adj2" fmla="val -85106"/>
              <a:gd name="adj3" fmla="val 16667"/>
            </a:avLst>
          </a:prstGeom>
          <a:solidFill>
            <a:srgbClr val="FFFF99"/>
          </a:solidFill>
          <a:effectLst>
            <a:outerShdw blurRad="50800" dist="38100" dir="2700000" algn="tl" rotWithShape="0">
              <a:prstClr val="black">
                <a:alpha val="40000"/>
              </a:prstClr>
            </a:outerShdw>
          </a:effectLst>
        </p:spPr>
        <p:txBody>
          <a:bodyPr>
            <a:spAutoFit/>
          </a:bodyPr>
          <a:lstStyle/>
          <a:p>
            <a:pPr algn="ctr" eaLnBrk="1" hangingPunct="1">
              <a:defRPr/>
            </a:pPr>
            <a:r>
              <a:rPr lang="ru-RU" sz="2000" dirty="0">
                <a:solidFill>
                  <a:srgbClr val="000000"/>
                </a:solidFill>
                <a:latin typeface="Arial" charset="0"/>
                <a:cs typeface="+mn-cs"/>
              </a:rPr>
              <a:t>каскад!</a:t>
            </a:r>
            <a:endParaRPr lang="ru-RU" sz="2000" b="1" dirty="0">
              <a:solidFill>
                <a:srgbClr val="000000"/>
              </a:solidFill>
              <a:latin typeface="Courier New" pitchFamily="49" charset="0"/>
              <a:cs typeface="Courier New" pitchFamily="49" charset="0"/>
            </a:endParaRPr>
          </a:p>
        </p:txBody>
      </p:sp>
      <p:grpSp>
        <p:nvGrpSpPr>
          <p:cNvPr id="2" name="Group 34">
            <a:extLst>
              <a:ext uri="{FF2B5EF4-FFF2-40B4-BE49-F238E27FC236}">
                <a16:creationId xmlns:a16="http://schemas.microsoft.com/office/drawing/2014/main" id="{E6237C64-75E5-44AD-A55D-DF92D85041F7}"/>
              </a:ext>
            </a:extLst>
          </p:cNvPr>
          <p:cNvGrpSpPr>
            <a:grpSpLocks/>
          </p:cNvGrpSpPr>
          <p:nvPr/>
        </p:nvGrpSpPr>
        <p:grpSpPr bwMode="auto">
          <a:xfrm>
            <a:off x="382588" y="5310188"/>
            <a:ext cx="8416925" cy="663575"/>
            <a:chOff x="464" y="2126"/>
            <a:chExt cx="5302" cy="418"/>
          </a:xfrm>
        </p:grpSpPr>
        <p:sp>
          <p:nvSpPr>
            <p:cNvPr id="24" name="Text Box 32">
              <a:extLst>
                <a:ext uri="{FF2B5EF4-FFF2-40B4-BE49-F238E27FC236}">
                  <a16:creationId xmlns:a16="http://schemas.microsoft.com/office/drawing/2014/main" id="{1A912495-32F5-4BAD-9677-03377D653E51}"/>
                </a:ext>
              </a:extLst>
            </p:cNvPr>
            <p:cNvSpPr txBox="1">
              <a:spLocks noChangeArrowheads="1"/>
            </p:cNvSpPr>
            <p:nvPr/>
          </p:nvSpPr>
          <p:spPr bwMode="auto">
            <a:xfrm>
              <a:off x="782" y="2189"/>
              <a:ext cx="4984"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a:spcBef>
                  <a:spcPct val="50000"/>
                </a:spcBef>
                <a:defRPr/>
              </a:pPr>
              <a:r>
                <a:rPr lang="ru-RU" sz="2400" dirty="0">
                  <a:latin typeface="Arial" charset="0"/>
                  <a:cs typeface="+mn-cs"/>
                </a:rPr>
                <a:t>  Более конкретное указание отменяет более общее!</a:t>
              </a:r>
            </a:p>
          </p:txBody>
        </p:sp>
        <p:sp>
          <p:nvSpPr>
            <p:cNvPr id="49173" name="Oval 33">
              <a:extLst>
                <a:ext uri="{FF2B5EF4-FFF2-40B4-BE49-F238E27FC236}">
                  <a16:creationId xmlns:a16="http://schemas.microsoft.com/office/drawing/2014/main" id="{F3E6DFC6-0B26-4EE9-ACAA-8D58B2D03765}"/>
                </a:ext>
              </a:extLst>
            </p:cNvPr>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ru-RU" altLang="ru-RU" sz="4400">
                  <a:solidFill>
                    <a:schemeClr val="bg1"/>
                  </a:solidFill>
                  <a:latin typeface="Arial Black" panose="020B0A04020102020204" pitchFamily="34"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48137"/>
                                        </p:tgtEl>
                                        <p:attrNameLst>
                                          <p:attrName>style.visibility</p:attrName>
                                        </p:attrNameLst>
                                      </p:cBhvr>
                                      <p:to>
                                        <p:strVal val="visible"/>
                                      </p:to>
                                    </p:set>
                                    <p:animEffect transition="in" filter="dissolve">
                                      <p:cBhvr>
                                        <p:cTn id="20" dur="500"/>
                                        <p:tgtEl>
                                          <p:spTgt spid="4813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dissolve">
                                      <p:cBhvr>
                                        <p:cTn id="25" dur="500"/>
                                        <p:tgtEl>
                                          <p:spTgt spid="1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48141"/>
                                        </p:tgtEl>
                                        <p:attrNameLst>
                                          <p:attrName>style.visibility</p:attrName>
                                        </p:attrNameLst>
                                      </p:cBhvr>
                                      <p:to>
                                        <p:strVal val="visible"/>
                                      </p:to>
                                    </p:set>
                                    <p:animEffect transition="in" filter="dissolve">
                                      <p:cBhvr>
                                        <p:cTn id="30" dur="500"/>
                                        <p:tgtEl>
                                          <p:spTgt spid="4814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2" fill="hold" nodeType="clickEffect">
                                  <p:stCondLst>
                                    <p:cond delay="0"/>
                                  </p:stCondLst>
                                  <p:childTnLst>
                                    <p:set>
                                      <p:cBhvr>
                                        <p:cTn id="34" dur="1" fill="hold">
                                          <p:stCondLst>
                                            <p:cond delay="0"/>
                                          </p:stCondLst>
                                        </p:cTn>
                                        <p:tgtEl>
                                          <p:spTgt spid="48142"/>
                                        </p:tgtEl>
                                        <p:attrNameLst>
                                          <p:attrName>style.visibility</p:attrName>
                                        </p:attrNameLst>
                                      </p:cBhvr>
                                      <p:to>
                                        <p:strVal val="visible"/>
                                      </p:to>
                                    </p:set>
                                    <p:animEffect transition="in" filter="wipe(right)">
                                      <p:cBhvr>
                                        <p:cTn id="35" dur="500"/>
                                        <p:tgtEl>
                                          <p:spTgt spid="4814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2" fill="hold" nodeType="clickEffect">
                                  <p:stCondLst>
                                    <p:cond delay="0"/>
                                  </p:stCondLst>
                                  <p:childTnLst>
                                    <p:set>
                                      <p:cBhvr>
                                        <p:cTn id="39" dur="1" fill="hold">
                                          <p:stCondLst>
                                            <p:cond delay="0"/>
                                          </p:stCondLst>
                                        </p:cTn>
                                        <p:tgtEl>
                                          <p:spTgt spid="48145"/>
                                        </p:tgtEl>
                                        <p:attrNameLst>
                                          <p:attrName>style.visibility</p:attrName>
                                        </p:attrNameLst>
                                      </p:cBhvr>
                                      <p:to>
                                        <p:strVal val="visible"/>
                                      </p:to>
                                    </p:set>
                                    <p:animEffect transition="in" filter="wipe(right)">
                                      <p:cBhvr>
                                        <p:cTn id="40" dur="500"/>
                                        <p:tgtEl>
                                          <p:spTgt spid="48145"/>
                                        </p:tgtEl>
                                      </p:cBhvr>
                                    </p:animEffect>
                                  </p:childTnLst>
                                </p:cTn>
                              </p:par>
                              <p:par>
                                <p:cTn id="41" presetID="22" presetClass="entr" presetSubtype="2" fill="hold" nodeType="withEffect">
                                  <p:stCondLst>
                                    <p:cond delay="0"/>
                                  </p:stCondLst>
                                  <p:childTnLst>
                                    <p:set>
                                      <p:cBhvr>
                                        <p:cTn id="42" dur="1" fill="hold">
                                          <p:stCondLst>
                                            <p:cond delay="0"/>
                                          </p:stCondLst>
                                        </p:cTn>
                                        <p:tgtEl>
                                          <p:spTgt spid="48143"/>
                                        </p:tgtEl>
                                        <p:attrNameLst>
                                          <p:attrName>style.visibility</p:attrName>
                                        </p:attrNameLst>
                                      </p:cBhvr>
                                      <p:to>
                                        <p:strVal val="visible"/>
                                      </p:to>
                                    </p:set>
                                    <p:animEffect transition="in" filter="wipe(right)">
                                      <p:cBhvr>
                                        <p:cTn id="43" dur="500"/>
                                        <p:tgtEl>
                                          <p:spTgt spid="48143"/>
                                        </p:tgtEl>
                                      </p:cBhvr>
                                    </p:animEffect>
                                  </p:childTnLst>
                                </p:cTn>
                              </p:par>
                            </p:childTnLst>
                          </p:cTn>
                        </p:par>
                        <p:par>
                          <p:cTn id="44" fill="hold" nodeType="afterGroup">
                            <p:stCondLst>
                              <p:cond delay="500"/>
                            </p:stCondLst>
                            <p:childTnLst>
                              <p:par>
                                <p:cTn id="45" presetID="9" presetClass="entr" presetSubtype="0"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dissolve">
                                      <p:cBhvr>
                                        <p:cTn id="47" dur="500"/>
                                        <p:tgtEl>
                                          <p:spTgt spid="1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dissolve">
                                      <p:cBhvr>
                                        <p:cTn id="52" dur="500"/>
                                        <p:tgtEl>
                                          <p:spTgt spid="2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dissolve">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2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Заголовок 1">
            <a:extLst>
              <a:ext uri="{FF2B5EF4-FFF2-40B4-BE49-F238E27FC236}">
                <a16:creationId xmlns:a16="http://schemas.microsoft.com/office/drawing/2014/main" id="{89187460-1A17-40A4-A906-513B051AE5DA}"/>
              </a:ext>
            </a:extLst>
          </p:cNvPr>
          <p:cNvSpPr>
            <a:spLocks noGrp="1"/>
          </p:cNvSpPr>
          <p:nvPr>
            <p:ph type="title"/>
          </p:nvPr>
        </p:nvSpPr>
        <p:spPr>
          <a:xfrm>
            <a:off x="311150" y="301625"/>
            <a:ext cx="8375650" cy="471488"/>
          </a:xfrm>
        </p:spPr>
        <p:txBody>
          <a:bodyPr/>
          <a:lstStyle/>
          <a:p>
            <a:r>
              <a:rPr lang="ru-RU" altLang="ru-RU"/>
              <a:t>Классы</a:t>
            </a:r>
          </a:p>
        </p:txBody>
      </p:sp>
      <p:sp>
        <p:nvSpPr>
          <p:cNvPr id="50179" name="Номер слайда 2">
            <a:extLst>
              <a:ext uri="{FF2B5EF4-FFF2-40B4-BE49-F238E27FC236}">
                <a16:creationId xmlns:a16="http://schemas.microsoft.com/office/drawing/2014/main" id="{10AE904C-62BF-44D9-8761-9CBFCEF639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2D22348-16DE-4F21-A7CA-2907827C16B7}" type="slidenum">
              <a:rPr lang="ru-RU" altLang="ru-RU" sz="1400"/>
              <a:pPr>
                <a:spcBef>
                  <a:spcPct val="0"/>
                </a:spcBef>
                <a:buFontTx/>
                <a:buNone/>
              </a:pPr>
              <a:t>44</a:t>
            </a:fld>
            <a:endParaRPr lang="ru-RU" altLang="ru-RU" sz="1400"/>
          </a:p>
        </p:txBody>
      </p:sp>
      <p:sp>
        <p:nvSpPr>
          <p:cNvPr id="4" name="Text Box 1">
            <a:extLst>
              <a:ext uri="{FF2B5EF4-FFF2-40B4-BE49-F238E27FC236}">
                <a16:creationId xmlns:a16="http://schemas.microsoft.com/office/drawing/2014/main" id="{25F7A642-5EB5-4E4B-9060-5E5A7D7CF089}"/>
              </a:ext>
            </a:extLst>
          </p:cNvPr>
          <p:cNvSpPr txBox="1">
            <a:spLocks noChangeArrowheads="1"/>
          </p:cNvSpPr>
          <p:nvPr/>
        </p:nvSpPr>
        <p:spPr bwMode="auto">
          <a:xfrm>
            <a:off x="411303" y="1783962"/>
            <a:ext cx="4187857" cy="1886701"/>
          </a:xfrm>
          <a:prstGeom prst="rect">
            <a:avLst/>
          </a:prstGeom>
          <a:solidFill>
            <a:srgbClr val="E6E6FF"/>
          </a:solidFill>
          <a:ln w="9525">
            <a:noFill/>
            <a:miter lim="800000"/>
            <a:headEnd/>
            <a:tailEnd/>
          </a:ln>
          <a:effectLst>
            <a:glow rad="63500">
              <a:schemeClr val="accent1">
                <a:satMod val="175000"/>
                <a:alpha val="40000"/>
              </a:schemeClr>
            </a:glow>
            <a:outerShdw dist="35921" dir="2700000" algn="ctr" rotWithShape="0">
              <a:srgbClr val="808080"/>
            </a:outerShdw>
          </a:effectLst>
        </p:spPr>
        <p:txBody>
          <a:bodyPr rIns="0"/>
          <a:lstStyle/>
          <a:p>
            <a:pPr algn="just">
              <a:defRPr/>
            </a:pPr>
            <a:r>
              <a:rPr lang="en-US" sz="2800" b="1" dirty="0">
                <a:latin typeface="Courier New" pitchFamily="49" charset="0"/>
                <a:ea typeface="Times New Roman" pitchFamily="18" charset="0"/>
                <a:cs typeface="Courier New" pitchFamily="49" charset="0"/>
              </a:rPr>
              <a:t>.</a:t>
            </a:r>
            <a:r>
              <a:rPr lang="en-US" sz="2800" b="1" dirty="0">
                <a:solidFill>
                  <a:srgbClr val="FF0000"/>
                </a:solidFill>
                <a:latin typeface="Courier New" pitchFamily="49" charset="0"/>
                <a:ea typeface="Times New Roman" pitchFamily="18" charset="0"/>
                <a:cs typeface="Courier New" pitchFamily="49" charset="0"/>
              </a:rPr>
              <a:t>error</a:t>
            </a:r>
            <a:r>
              <a:rPr lang="en-US" sz="2800" b="1" dirty="0">
                <a:latin typeface="Courier New" pitchFamily="49" charset="0"/>
                <a:ea typeface="Times New Roman" pitchFamily="18" charset="0"/>
                <a:cs typeface="Courier New" pitchFamily="49" charset="0"/>
              </a:rPr>
              <a:t> {</a:t>
            </a:r>
            <a:endParaRPr lang="ru-RU" sz="2800" b="1" dirty="0">
              <a:cs typeface="+mn-cs"/>
            </a:endParaRPr>
          </a:p>
          <a:p>
            <a:pPr algn="just">
              <a:defRPr/>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background:red</a:t>
            </a:r>
            <a:r>
              <a:rPr lang="en-US" sz="2800" b="1" dirty="0">
                <a:latin typeface="Courier New" pitchFamily="49" charset="0"/>
                <a:cs typeface="Courier New" pitchFamily="49" charset="0"/>
              </a:rPr>
              <a:t>;</a:t>
            </a:r>
          </a:p>
          <a:p>
            <a:pPr algn="just">
              <a:defRPr/>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color:white</a:t>
            </a:r>
            <a:r>
              <a:rPr lang="en-US" sz="2800" b="1" dirty="0">
                <a:latin typeface="Courier New" pitchFamily="49" charset="0"/>
                <a:cs typeface="Courier New" pitchFamily="49" charset="0"/>
              </a:rPr>
              <a:t>;</a:t>
            </a:r>
            <a:endParaRPr lang="ru-RU" sz="2800" b="1" dirty="0">
              <a:cs typeface="+mn-cs"/>
            </a:endParaRPr>
          </a:p>
          <a:p>
            <a:pPr>
              <a:defRPr/>
            </a:pPr>
            <a:r>
              <a:rPr lang="ru-RU" sz="2800" b="1" dirty="0">
                <a:latin typeface="Courier New" pitchFamily="49" charset="0"/>
                <a:ea typeface="Times New Roman" pitchFamily="18" charset="0"/>
                <a:cs typeface="Courier New" pitchFamily="49" charset="0"/>
              </a:rPr>
              <a:t>}</a:t>
            </a:r>
            <a:endParaRPr lang="ru-RU" sz="2800" b="1" dirty="0">
              <a:cs typeface="+mn-cs"/>
            </a:endParaRPr>
          </a:p>
        </p:txBody>
      </p:sp>
      <p:sp>
        <p:nvSpPr>
          <p:cNvPr id="5" name="Скругленная прямоугольная выноска 4">
            <a:extLst>
              <a:ext uri="{FF2B5EF4-FFF2-40B4-BE49-F238E27FC236}">
                <a16:creationId xmlns:a16="http://schemas.microsoft.com/office/drawing/2014/main" id="{1E30700E-5EBD-44B8-816E-C0584B84453E}"/>
              </a:ext>
            </a:extLst>
          </p:cNvPr>
          <p:cNvSpPr/>
          <p:nvPr/>
        </p:nvSpPr>
        <p:spPr bwMode="auto">
          <a:xfrm>
            <a:off x="1433513" y="863600"/>
            <a:ext cx="3275012" cy="919163"/>
          </a:xfrm>
          <a:prstGeom prst="wedgeRoundRectCallout">
            <a:avLst>
              <a:gd name="adj1" fmla="val -41887"/>
              <a:gd name="adj2" fmla="val 70327"/>
              <a:gd name="adj3" fmla="val 16667"/>
            </a:avLst>
          </a:prstGeom>
          <a:solidFill>
            <a:srgbClr val="FFFF99"/>
          </a:solidFill>
          <a:effectLst>
            <a:outerShdw blurRad="50800" dist="38100" dir="2700000" algn="tl" rotWithShape="0">
              <a:prstClr val="black">
                <a:alpha val="40000"/>
              </a:prstClr>
            </a:outerShdw>
          </a:effectLst>
        </p:spPr>
        <p:txBody>
          <a:bodyPr>
            <a:spAutoFit/>
          </a:bodyPr>
          <a:lstStyle/>
          <a:p>
            <a:pPr algn="ctr" eaLnBrk="1" hangingPunct="1">
              <a:defRPr/>
            </a:pPr>
            <a:r>
              <a:rPr lang="ru-RU" sz="2400" dirty="0">
                <a:solidFill>
                  <a:srgbClr val="000000"/>
                </a:solidFill>
                <a:latin typeface="Arial" charset="0"/>
                <a:cs typeface="+mn-cs"/>
              </a:rPr>
              <a:t>для </a:t>
            </a:r>
            <a:r>
              <a:rPr lang="ru-RU" sz="2400" b="1" dirty="0">
                <a:solidFill>
                  <a:srgbClr val="333399"/>
                </a:solidFill>
                <a:latin typeface="Arial" charset="0"/>
                <a:cs typeface="+mn-cs"/>
              </a:rPr>
              <a:t>всех</a:t>
            </a:r>
            <a:r>
              <a:rPr lang="ru-RU" sz="2400" dirty="0">
                <a:solidFill>
                  <a:srgbClr val="000000"/>
                </a:solidFill>
                <a:latin typeface="Arial" charset="0"/>
                <a:cs typeface="+mn-cs"/>
              </a:rPr>
              <a:t> элементов класса </a:t>
            </a:r>
            <a:r>
              <a:rPr lang="en-US" sz="2400" b="1" dirty="0">
                <a:solidFill>
                  <a:srgbClr val="000000"/>
                </a:solidFill>
                <a:latin typeface="Courier New" pitchFamily="49" charset="0"/>
                <a:cs typeface="Courier New" pitchFamily="49" charset="0"/>
              </a:rPr>
              <a:t>error</a:t>
            </a:r>
            <a:endParaRPr lang="ru-RU" sz="2400" b="1" dirty="0">
              <a:solidFill>
                <a:srgbClr val="000000"/>
              </a:solidFill>
              <a:latin typeface="Courier New" pitchFamily="49" charset="0"/>
              <a:cs typeface="Courier New" pitchFamily="49" charset="0"/>
            </a:endParaRPr>
          </a:p>
        </p:txBody>
      </p:sp>
      <p:sp>
        <p:nvSpPr>
          <p:cNvPr id="7" name="Text Box 1">
            <a:extLst>
              <a:ext uri="{FF2B5EF4-FFF2-40B4-BE49-F238E27FC236}">
                <a16:creationId xmlns:a16="http://schemas.microsoft.com/office/drawing/2014/main" id="{DB754307-F7C5-4DC3-8D66-C44E3F1D03E5}"/>
              </a:ext>
            </a:extLst>
          </p:cNvPr>
          <p:cNvSpPr txBox="1">
            <a:spLocks noChangeArrowheads="1"/>
          </p:cNvSpPr>
          <p:nvPr/>
        </p:nvSpPr>
        <p:spPr bwMode="auto">
          <a:xfrm>
            <a:off x="409575" y="3849688"/>
            <a:ext cx="7485063" cy="1614487"/>
          </a:xfrm>
          <a:prstGeom prst="rect">
            <a:avLst/>
          </a:prstGeom>
          <a:solidFill>
            <a:srgbClr val="FFFF99"/>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r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US" altLang="ru-RU" sz="2400" b="1">
                <a:latin typeface="Courier New" panose="02070309020205020404" pitchFamily="49" charset="0"/>
                <a:ea typeface="Times New Roman" panose="02020603050405020304" pitchFamily="18" charset="0"/>
                <a:cs typeface="Courier New" panose="02070309020205020404" pitchFamily="49" charset="0"/>
              </a:rPr>
              <a:t>&lt;p&gt;</a:t>
            </a:r>
          </a:p>
          <a:p>
            <a:pPr algn="just"/>
            <a:r>
              <a:rPr lang="en-US" altLang="ru-RU" sz="2400" b="1">
                <a:latin typeface="Courier New" panose="02070309020205020404" pitchFamily="49" charset="0"/>
                <a:ea typeface="Times New Roman" panose="02020603050405020304" pitchFamily="18" charset="0"/>
                <a:cs typeface="Courier New" panose="02070309020205020404" pitchFamily="49" charset="0"/>
              </a:rPr>
              <a:t>&lt;</a:t>
            </a:r>
            <a:r>
              <a:rPr lang="en-US" altLang="ru-RU" sz="2400" b="1">
                <a:solidFill>
                  <a:srgbClr val="0000FF"/>
                </a:solidFill>
                <a:latin typeface="Courier New" panose="02070309020205020404" pitchFamily="49" charset="0"/>
                <a:ea typeface="Times New Roman" panose="02020603050405020304" pitchFamily="18" charset="0"/>
                <a:cs typeface="Courier New" panose="02070309020205020404" pitchFamily="49" charset="0"/>
              </a:rPr>
              <a:t>span</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 class="</a:t>
            </a:r>
            <a:r>
              <a:rPr lang="en-US" altLang="ru-RU" sz="2400" b="1">
                <a:solidFill>
                  <a:srgbClr val="FF0000"/>
                </a:solidFill>
                <a:latin typeface="Courier New" panose="02070309020205020404" pitchFamily="49" charset="0"/>
                <a:ea typeface="Times New Roman" panose="02020603050405020304" pitchFamily="18" charset="0"/>
                <a:cs typeface="Courier New" panose="02070309020205020404" pitchFamily="49" charset="0"/>
              </a:rPr>
              <a:t>error</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"&gt;</a:t>
            </a:r>
            <a:r>
              <a:rPr lang="ru-RU" altLang="ru-RU" sz="2400" b="1">
                <a:latin typeface="Courier New" panose="02070309020205020404" pitchFamily="49" charset="0"/>
                <a:ea typeface="Times New Roman" panose="02020603050405020304" pitchFamily="18" charset="0"/>
                <a:cs typeface="Courier New" panose="02070309020205020404" pitchFamily="49" charset="0"/>
              </a:rPr>
              <a:t>Ошибка!</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&lt;/</a:t>
            </a:r>
            <a:r>
              <a:rPr lang="en-US" altLang="ru-RU" sz="2400" b="1">
                <a:solidFill>
                  <a:srgbClr val="0000FF"/>
                </a:solidFill>
                <a:latin typeface="Courier New" panose="02070309020205020404" pitchFamily="49" charset="0"/>
                <a:ea typeface="Times New Roman" panose="02020603050405020304" pitchFamily="18" charset="0"/>
                <a:cs typeface="Courier New" panose="02070309020205020404" pitchFamily="49" charset="0"/>
              </a:rPr>
              <a:t>span</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&gt; </a:t>
            </a:r>
            <a:endParaRPr lang="ru-RU" altLang="ru-RU" sz="2400" b="1">
              <a:latin typeface="Courier New" panose="02070309020205020404" pitchFamily="49" charset="0"/>
              <a:ea typeface="Times New Roman" panose="02020603050405020304" pitchFamily="18" charset="0"/>
              <a:cs typeface="Courier New" panose="02070309020205020404" pitchFamily="49" charset="0"/>
            </a:endParaRPr>
          </a:p>
          <a:p>
            <a:pPr algn="just"/>
            <a:r>
              <a:rPr lang="ru-RU" altLang="ru-RU" sz="2400" b="1">
                <a:latin typeface="Courier New" panose="02070309020205020404" pitchFamily="49" charset="0"/>
                <a:ea typeface="Times New Roman" panose="02020603050405020304" pitchFamily="18" charset="0"/>
                <a:cs typeface="Courier New" panose="02070309020205020404" pitchFamily="49" charset="0"/>
              </a:rPr>
              <a:t>Что-то с памятью.</a:t>
            </a:r>
          </a:p>
          <a:p>
            <a:pPr algn="just"/>
            <a:r>
              <a:rPr lang="en-US" altLang="ru-RU" sz="2400" b="1">
                <a:latin typeface="Courier New" panose="02070309020205020404" pitchFamily="49" charset="0"/>
                <a:ea typeface="Times New Roman" panose="02020603050405020304" pitchFamily="18" charset="0"/>
                <a:cs typeface="Courier New" panose="02070309020205020404" pitchFamily="49" charset="0"/>
              </a:rPr>
              <a:t>&lt;/p&gt;</a:t>
            </a:r>
          </a:p>
        </p:txBody>
      </p:sp>
      <p:pic>
        <p:nvPicPr>
          <p:cNvPr id="49161" name="Picture 2">
            <a:extLst>
              <a:ext uri="{FF2B5EF4-FFF2-40B4-BE49-F238E27FC236}">
                <a16:creationId xmlns:a16="http://schemas.microsoft.com/office/drawing/2014/main" id="{82A0435A-9D5B-4AF7-A800-BB75810F38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89" t="63760" r="1700" b="10895"/>
          <a:stretch>
            <a:fillRect/>
          </a:stretch>
        </p:blipFill>
        <p:spPr bwMode="auto">
          <a:xfrm>
            <a:off x="3611563" y="5056188"/>
            <a:ext cx="5172075"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
        <p:nvSpPr>
          <p:cNvPr id="8" name="Скругленная прямоугольная выноска 7">
            <a:extLst>
              <a:ext uri="{FF2B5EF4-FFF2-40B4-BE49-F238E27FC236}">
                <a16:creationId xmlns:a16="http://schemas.microsoft.com/office/drawing/2014/main" id="{2587EF8E-F56A-478A-8647-3B0700BB9FAF}"/>
              </a:ext>
            </a:extLst>
          </p:cNvPr>
          <p:cNvSpPr/>
          <p:nvPr/>
        </p:nvSpPr>
        <p:spPr bwMode="auto">
          <a:xfrm>
            <a:off x="5584825" y="3362325"/>
            <a:ext cx="2174875" cy="755650"/>
          </a:xfrm>
          <a:prstGeom prst="wedgeRoundRectCallout">
            <a:avLst>
              <a:gd name="adj1" fmla="val -30473"/>
              <a:gd name="adj2" fmla="val 77239"/>
              <a:gd name="adj3" fmla="val 16667"/>
            </a:avLst>
          </a:prstGeom>
          <a:solidFill>
            <a:srgbClr val="E6E6FF"/>
          </a:solidFill>
          <a:effectLst>
            <a:outerShdw blurRad="50800" dist="38100" dir="2700000" algn="tl" rotWithShape="0">
              <a:prstClr val="black">
                <a:alpha val="40000"/>
              </a:prstClr>
            </a:outerShdw>
          </a:effectLst>
        </p:spPr>
        <p:txBody>
          <a:bodyPr>
            <a:spAutoFit/>
          </a:bodyPr>
          <a:lstStyle/>
          <a:p>
            <a:pPr algn="ctr" eaLnBrk="1" hangingPunct="1">
              <a:lnSpc>
                <a:spcPct val="80000"/>
              </a:lnSpc>
              <a:defRPr/>
            </a:pPr>
            <a:r>
              <a:rPr lang="ru-RU" sz="2400" dirty="0">
                <a:solidFill>
                  <a:srgbClr val="000000"/>
                </a:solidFill>
                <a:latin typeface="Arial" charset="0"/>
                <a:cs typeface="+mn-cs"/>
              </a:rPr>
              <a:t>элемент в тексте</a:t>
            </a:r>
            <a:endParaRPr lang="ru-RU" sz="2400" b="1" dirty="0">
              <a:solidFill>
                <a:srgbClr val="000000"/>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49161"/>
                                        </p:tgtEl>
                                        <p:attrNameLst>
                                          <p:attrName>style.visibility</p:attrName>
                                        </p:attrNameLst>
                                      </p:cBhvr>
                                      <p:to>
                                        <p:strVal val="visible"/>
                                      </p:to>
                                    </p:set>
                                    <p:animEffect transition="in" filter="dissolve">
                                      <p:cBhvr>
                                        <p:cTn id="23" dur="500"/>
                                        <p:tgtEl>
                                          <p:spTgt spid="49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Заголовок 1">
            <a:extLst>
              <a:ext uri="{FF2B5EF4-FFF2-40B4-BE49-F238E27FC236}">
                <a16:creationId xmlns:a16="http://schemas.microsoft.com/office/drawing/2014/main" id="{ACA8A341-DD74-4E20-A6D8-7888EB6C419C}"/>
              </a:ext>
            </a:extLst>
          </p:cNvPr>
          <p:cNvSpPr>
            <a:spLocks noGrp="1"/>
          </p:cNvSpPr>
          <p:nvPr>
            <p:ph type="title"/>
          </p:nvPr>
        </p:nvSpPr>
        <p:spPr>
          <a:xfrm>
            <a:off x="311150" y="301625"/>
            <a:ext cx="8375650" cy="471488"/>
          </a:xfrm>
        </p:spPr>
        <p:txBody>
          <a:bodyPr/>
          <a:lstStyle/>
          <a:p>
            <a:r>
              <a:rPr lang="ru-RU" altLang="ru-RU"/>
              <a:t>Фоновый рисунок</a:t>
            </a:r>
          </a:p>
        </p:txBody>
      </p:sp>
      <p:sp>
        <p:nvSpPr>
          <p:cNvPr id="51203" name="Номер слайда 2">
            <a:extLst>
              <a:ext uri="{FF2B5EF4-FFF2-40B4-BE49-F238E27FC236}">
                <a16:creationId xmlns:a16="http://schemas.microsoft.com/office/drawing/2014/main" id="{45A9AFEF-3F90-4115-8E80-5CD81F2041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9F375A2-5669-473F-8754-746003004D24}" type="slidenum">
              <a:rPr lang="ru-RU" altLang="ru-RU" sz="1400"/>
              <a:pPr>
                <a:spcBef>
                  <a:spcPct val="0"/>
                </a:spcBef>
                <a:buFontTx/>
                <a:buNone/>
              </a:pPr>
              <a:t>45</a:t>
            </a:fld>
            <a:endParaRPr lang="ru-RU" altLang="ru-RU" sz="1400"/>
          </a:p>
        </p:txBody>
      </p:sp>
      <p:sp>
        <p:nvSpPr>
          <p:cNvPr id="4" name="Text Box 1">
            <a:extLst>
              <a:ext uri="{FF2B5EF4-FFF2-40B4-BE49-F238E27FC236}">
                <a16:creationId xmlns:a16="http://schemas.microsoft.com/office/drawing/2014/main" id="{EDDFF715-38D7-48A0-BF34-F7B868DF91F8}"/>
              </a:ext>
            </a:extLst>
          </p:cNvPr>
          <p:cNvSpPr txBox="1">
            <a:spLocks noChangeArrowheads="1"/>
          </p:cNvSpPr>
          <p:nvPr/>
        </p:nvSpPr>
        <p:spPr bwMode="auto">
          <a:xfrm>
            <a:off x="436563" y="1054100"/>
            <a:ext cx="7881937" cy="1201738"/>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rIns="0"/>
          <a:lstStyle/>
          <a:p>
            <a:pPr algn="just">
              <a:defRPr/>
            </a:pPr>
            <a:r>
              <a:rPr lang="en-US" sz="2400" b="1" dirty="0" err="1">
                <a:latin typeface="Courier New" pitchFamily="49" charset="0"/>
                <a:ea typeface="Times New Roman" pitchFamily="18" charset="0"/>
                <a:cs typeface="Courier New" pitchFamily="49" charset="0"/>
              </a:rPr>
              <a:t>p.</a:t>
            </a:r>
            <a:r>
              <a:rPr lang="en-US" sz="2400" b="1" dirty="0" err="1">
                <a:solidFill>
                  <a:srgbClr val="FF0000"/>
                </a:solidFill>
                <a:latin typeface="Courier New" pitchFamily="49" charset="0"/>
                <a:ea typeface="Times New Roman" pitchFamily="18" charset="0"/>
                <a:cs typeface="Courier New" pitchFamily="49" charset="0"/>
              </a:rPr>
              <a:t>hallo</a:t>
            </a:r>
            <a:r>
              <a:rPr lang="en-US" sz="2400" b="1" dirty="0">
                <a:latin typeface="Courier New" pitchFamily="49" charset="0"/>
                <a:ea typeface="Times New Roman" pitchFamily="18" charset="0"/>
                <a:cs typeface="Courier New" pitchFamily="49" charset="0"/>
              </a:rPr>
              <a:t> {</a:t>
            </a:r>
            <a:endParaRPr lang="ru-RU" sz="2400" b="1" dirty="0">
              <a:cs typeface="+mn-cs"/>
            </a:endParaRPr>
          </a:p>
          <a:p>
            <a:pPr algn="just">
              <a:defRPr/>
            </a:pPr>
            <a:r>
              <a:rPr lang="en-US" sz="2400" b="1" dirty="0">
                <a:latin typeface="Courier New" pitchFamily="49" charset="0"/>
                <a:cs typeface="Courier New" pitchFamily="49" charset="0"/>
              </a:rPr>
              <a:t> background: white </a:t>
            </a:r>
            <a:r>
              <a:rPr lang="en-US" sz="2400" b="1" dirty="0" err="1">
                <a:solidFill>
                  <a:srgbClr val="3333FF"/>
                </a:solidFill>
                <a:latin typeface="Courier New" pitchFamily="49" charset="0"/>
                <a:cs typeface="Courier New" pitchFamily="49" charset="0"/>
              </a:rPr>
              <a:t>url</a:t>
            </a:r>
            <a:r>
              <a:rPr lang="en-US" sz="2400" b="1" dirty="0">
                <a:solidFill>
                  <a:srgbClr val="3333FF"/>
                </a:solidFill>
                <a:latin typeface="Courier New" pitchFamily="49" charset="0"/>
                <a:cs typeface="Courier New" pitchFamily="49" charset="0"/>
              </a:rPr>
              <a:t>(images/grad.jpg)</a:t>
            </a:r>
            <a:r>
              <a:rPr lang="en-US" sz="2400" b="1" dirty="0">
                <a:latin typeface="Courier New" pitchFamily="49" charset="0"/>
                <a:cs typeface="Courier New" pitchFamily="49" charset="0"/>
              </a:rPr>
              <a:t>;</a:t>
            </a:r>
            <a:endParaRPr lang="ru-RU" sz="2400" b="1" dirty="0">
              <a:cs typeface="+mn-cs"/>
            </a:endParaRPr>
          </a:p>
          <a:p>
            <a:pPr>
              <a:defRPr/>
            </a:pPr>
            <a:r>
              <a:rPr lang="ru-RU" sz="2400" b="1" dirty="0">
                <a:latin typeface="Courier New" pitchFamily="49" charset="0"/>
                <a:ea typeface="Times New Roman" pitchFamily="18" charset="0"/>
                <a:cs typeface="Courier New" pitchFamily="49" charset="0"/>
              </a:rPr>
              <a:t>}</a:t>
            </a:r>
            <a:endParaRPr lang="ru-RU" sz="2400" b="1" dirty="0">
              <a:cs typeface="+mn-cs"/>
            </a:endParaRPr>
          </a:p>
        </p:txBody>
      </p:sp>
      <p:pic>
        <p:nvPicPr>
          <p:cNvPr id="5" name="Рисунок 4" descr="grad.jpg">
            <a:extLst>
              <a:ext uri="{FF2B5EF4-FFF2-40B4-BE49-F238E27FC236}">
                <a16:creationId xmlns:a16="http://schemas.microsoft.com/office/drawing/2014/main" id="{38839D45-CC99-4807-A5E5-D480D81E8D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42175" y="925513"/>
            <a:ext cx="1362075" cy="68262"/>
          </a:xfrm>
          <a:prstGeom prst="rect">
            <a:avLst/>
          </a:prstGeom>
          <a:noFill/>
          <a:ln>
            <a:noFill/>
          </a:ln>
          <a:effectLst>
            <a:outerShdw dist="38100" dir="2700000" algn="tl" rotWithShape="0">
              <a:srgbClr val="00000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pic>
      <p:sp>
        <p:nvSpPr>
          <p:cNvPr id="6" name="Text Box 1">
            <a:extLst>
              <a:ext uri="{FF2B5EF4-FFF2-40B4-BE49-F238E27FC236}">
                <a16:creationId xmlns:a16="http://schemas.microsoft.com/office/drawing/2014/main" id="{05B53BBC-E42E-4F5C-A925-2D140F3014DB}"/>
              </a:ext>
            </a:extLst>
          </p:cNvPr>
          <p:cNvSpPr txBox="1">
            <a:spLocks noChangeArrowheads="1"/>
          </p:cNvSpPr>
          <p:nvPr/>
        </p:nvSpPr>
        <p:spPr bwMode="auto">
          <a:xfrm>
            <a:off x="447675" y="2465388"/>
            <a:ext cx="3429000" cy="1241425"/>
          </a:xfrm>
          <a:prstGeom prst="rect">
            <a:avLst/>
          </a:prstGeom>
          <a:solidFill>
            <a:srgbClr val="E6E6FF"/>
          </a:solidFill>
          <a:ln w="9525">
            <a:noFill/>
            <a:miter lim="800000"/>
            <a:headEnd/>
            <a:tailEnd/>
          </a:ln>
          <a:effectLst>
            <a:outerShdw blurRad="50800" dist="38100" dir="2700000" algn="tl" rotWithShape="0">
              <a:prstClr val="black">
                <a:alpha val="40000"/>
              </a:prstClr>
            </a:outerShdw>
          </a:effectLst>
        </p:spPr>
        <p:txBody>
          <a:bodyPr rIns="0"/>
          <a:lstStyle/>
          <a:p>
            <a:pPr algn="just">
              <a:defRPr/>
            </a:pPr>
            <a:r>
              <a:rPr lang="en-US" sz="2400" b="1" dirty="0">
                <a:latin typeface="Courier New" pitchFamily="49" charset="0"/>
                <a:ea typeface="Times New Roman" pitchFamily="18" charset="0"/>
                <a:cs typeface="Courier New" pitchFamily="49" charset="0"/>
              </a:rPr>
              <a:t>&lt;p class="</a:t>
            </a:r>
            <a:r>
              <a:rPr lang="en-US" sz="2400" b="1" dirty="0">
                <a:solidFill>
                  <a:srgbClr val="FF0000"/>
                </a:solidFill>
                <a:latin typeface="Courier New" pitchFamily="49" charset="0"/>
                <a:ea typeface="Times New Roman" pitchFamily="18" charset="0"/>
                <a:cs typeface="Courier New" pitchFamily="49" charset="0"/>
              </a:rPr>
              <a:t>hallo</a:t>
            </a:r>
            <a:r>
              <a:rPr lang="en-US" sz="2400" b="1" dirty="0">
                <a:latin typeface="Courier New" pitchFamily="49" charset="0"/>
                <a:ea typeface="Times New Roman" pitchFamily="18" charset="0"/>
                <a:cs typeface="Courier New" pitchFamily="49" charset="0"/>
              </a:rPr>
              <a:t>"&gt;</a:t>
            </a:r>
          </a:p>
          <a:p>
            <a:pPr algn="just">
              <a:defRPr/>
            </a:pPr>
            <a:r>
              <a:rPr lang="ru-RU" sz="2400" b="1" dirty="0">
                <a:latin typeface="Courier New" pitchFamily="49" charset="0"/>
                <a:ea typeface="Times New Roman" pitchFamily="18" charset="0"/>
                <a:cs typeface="Courier New" pitchFamily="49" charset="0"/>
              </a:rPr>
              <a:t>Привет, Вася!</a:t>
            </a:r>
            <a:endParaRPr lang="en-US" sz="2400" b="1" dirty="0">
              <a:latin typeface="Courier New" pitchFamily="49" charset="0"/>
              <a:ea typeface="Times New Roman" pitchFamily="18" charset="0"/>
              <a:cs typeface="Courier New" pitchFamily="49" charset="0"/>
            </a:endParaRPr>
          </a:p>
          <a:p>
            <a:pPr algn="just">
              <a:defRPr/>
            </a:pPr>
            <a:r>
              <a:rPr lang="en-US" sz="2400" b="1" dirty="0">
                <a:latin typeface="Courier New" pitchFamily="49" charset="0"/>
                <a:ea typeface="Times New Roman" pitchFamily="18" charset="0"/>
                <a:cs typeface="Courier New" pitchFamily="49" charset="0"/>
              </a:rPr>
              <a:t>&lt;/p&gt;</a:t>
            </a:r>
          </a:p>
        </p:txBody>
      </p:sp>
      <p:grpSp>
        <p:nvGrpSpPr>
          <p:cNvPr id="2" name="Группа 11">
            <a:extLst>
              <a:ext uri="{FF2B5EF4-FFF2-40B4-BE49-F238E27FC236}">
                <a16:creationId xmlns:a16="http://schemas.microsoft.com/office/drawing/2014/main" id="{A039F6BD-EDA3-4884-AF8D-1E8845799307}"/>
              </a:ext>
            </a:extLst>
          </p:cNvPr>
          <p:cNvGrpSpPr>
            <a:grpSpLocks/>
          </p:cNvGrpSpPr>
          <p:nvPr/>
        </p:nvGrpSpPr>
        <p:grpSpPr bwMode="auto">
          <a:xfrm>
            <a:off x="4014788" y="2781300"/>
            <a:ext cx="4979987" cy="468313"/>
            <a:chOff x="4015408" y="2602671"/>
            <a:chExt cx="4979505" cy="468519"/>
          </a:xfrm>
        </p:grpSpPr>
        <p:pic>
          <p:nvPicPr>
            <p:cNvPr id="51216" name="Picture 5">
              <a:extLst>
                <a:ext uri="{FF2B5EF4-FFF2-40B4-BE49-F238E27FC236}">
                  <a16:creationId xmlns:a16="http://schemas.microsoft.com/office/drawing/2014/main" id="{201C84F0-A7C4-4595-9F10-D9229DA64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5408" y="2602671"/>
              <a:ext cx="4979505" cy="468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
          <p:nvSpPr>
            <p:cNvPr id="51217" name="Прямоугольник 9">
              <a:extLst>
                <a:ext uri="{FF2B5EF4-FFF2-40B4-BE49-F238E27FC236}">
                  <a16:creationId xmlns:a16="http://schemas.microsoft.com/office/drawing/2014/main" id="{65E33F2B-E1EE-4140-AE2E-F38FB2E99D5B}"/>
                </a:ext>
              </a:extLst>
            </p:cNvPr>
            <p:cNvSpPr>
              <a:spLocks noChangeArrowheads="1"/>
            </p:cNvSpPr>
            <p:nvPr/>
          </p:nvSpPr>
          <p:spPr bwMode="auto">
            <a:xfrm>
              <a:off x="4080545" y="2657925"/>
              <a:ext cx="19768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ru-RU" altLang="ru-RU" sz="1800" b="1">
                  <a:latin typeface="Courier New" panose="02070309020205020404" pitchFamily="49" charset="0"/>
                  <a:ea typeface="Times New Roman" panose="02020603050405020304" pitchFamily="18" charset="0"/>
                  <a:cs typeface="Courier New" panose="02070309020205020404" pitchFamily="49" charset="0"/>
                </a:rPr>
                <a:t>Привет, Вася!</a:t>
              </a:r>
              <a:endParaRPr lang="en-US" altLang="ru-RU" sz="1800" b="1">
                <a:latin typeface="Courier New" panose="02070309020205020404" pitchFamily="49" charset="0"/>
                <a:ea typeface="Times New Roman" panose="02020603050405020304" pitchFamily="18" charset="0"/>
                <a:cs typeface="Courier New" panose="02070309020205020404" pitchFamily="49" charset="0"/>
              </a:endParaRPr>
            </a:p>
          </p:txBody>
        </p:sp>
      </p:grpSp>
      <p:sp>
        <p:nvSpPr>
          <p:cNvPr id="10" name="Text Box 1">
            <a:extLst>
              <a:ext uri="{FF2B5EF4-FFF2-40B4-BE49-F238E27FC236}">
                <a16:creationId xmlns:a16="http://schemas.microsoft.com/office/drawing/2014/main" id="{08846A2C-B9F7-415E-9BCB-9F7906FF3266}"/>
              </a:ext>
            </a:extLst>
          </p:cNvPr>
          <p:cNvSpPr txBox="1">
            <a:spLocks noChangeArrowheads="1"/>
          </p:cNvSpPr>
          <p:nvPr/>
        </p:nvSpPr>
        <p:spPr bwMode="auto">
          <a:xfrm>
            <a:off x="457200" y="4086225"/>
            <a:ext cx="7126288" cy="1201738"/>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rIns="0"/>
          <a:lstStyle/>
          <a:p>
            <a:pPr algn="just">
              <a:defRPr/>
            </a:pPr>
            <a:r>
              <a:rPr lang="en-US" sz="2400" b="1" dirty="0" err="1">
                <a:latin typeface="Courier New" pitchFamily="49" charset="0"/>
                <a:ea typeface="Times New Roman" pitchFamily="18" charset="0"/>
                <a:cs typeface="Courier New" pitchFamily="49" charset="0"/>
              </a:rPr>
              <a:t>p.hallo</a:t>
            </a:r>
            <a:r>
              <a:rPr lang="en-US" sz="2400" b="1" dirty="0">
                <a:latin typeface="Courier New" pitchFamily="49" charset="0"/>
                <a:ea typeface="Times New Roman" pitchFamily="18" charset="0"/>
                <a:cs typeface="Courier New" pitchFamily="49" charset="0"/>
              </a:rPr>
              <a:t> {</a:t>
            </a:r>
            <a:endParaRPr lang="ru-RU" sz="2400" b="1" dirty="0">
              <a:cs typeface="+mn-cs"/>
            </a:endParaRPr>
          </a:p>
          <a:p>
            <a:pPr algn="just">
              <a:defRPr/>
            </a:pPr>
            <a:r>
              <a:rPr lang="en-US" sz="2400" b="1" dirty="0">
                <a:latin typeface="Courier New" pitchFamily="49" charset="0"/>
                <a:cs typeface="Courier New" pitchFamily="49" charset="0"/>
              </a:rPr>
              <a:t> background: </a:t>
            </a:r>
            <a:r>
              <a:rPr lang="en-US" sz="2400" b="1" dirty="0" err="1">
                <a:latin typeface="Courier New" pitchFamily="49" charset="0"/>
                <a:cs typeface="Courier New" pitchFamily="49" charset="0"/>
              </a:rPr>
              <a:t>url</a:t>
            </a:r>
            <a:r>
              <a:rPr lang="en-US" sz="2400" b="1" dirty="0">
                <a:latin typeface="Courier New" pitchFamily="49" charset="0"/>
                <a:cs typeface="Courier New" pitchFamily="49" charset="0"/>
              </a:rPr>
              <a:t>(grad.jpg) </a:t>
            </a:r>
            <a:r>
              <a:rPr lang="en-US" sz="2400" b="1" dirty="0">
                <a:solidFill>
                  <a:srgbClr val="3333FF"/>
                </a:solidFill>
                <a:latin typeface="Courier New" pitchFamily="49" charset="0"/>
                <a:cs typeface="Courier New" pitchFamily="49" charset="0"/>
              </a:rPr>
              <a:t>repeat-y</a:t>
            </a:r>
            <a:r>
              <a:rPr lang="en-US" sz="2400" b="1" dirty="0">
                <a:latin typeface="Courier New" pitchFamily="49" charset="0"/>
                <a:cs typeface="Courier New" pitchFamily="49" charset="0"/>
              </a:rPr>
              <a:t>;</a:t>
            </a:r>
            <a:endParaRPr lang="ru-RU" sz="2400" b="1" dirty="0">
              <a:cs typeface="+mn-cs"/>
            </a:endParaRPr>
          </a:p>
          <a:p>
            <a:pPr>
              <a:defRPr/>
            </a:pPr>
            <a:r>
              <a:rPr lang="ru-RU" sz="2400" b="1" dirty="0">
                <a:latin typeface="Courier New" pitchFamily="49" charset="0"/>
                <a:ea typeface="Times New Roman" pitchFamily="18" charset="0"/>
                <a:cs typeface="Courier New" pitchFamily="49" charset="0"/>
              </a:rPr>
              <a:t>}</a:t>
            </a:r>
            <a:endParaRPr lang="ru-RU" sz="2400" b="1" dirty="0">
              <a:cs typeface="+mn-cs"/>
            </a:endParaRPr>
          </a:p>
        </p:txBody>
      </p:sp>
      <p:grpSp>
        <p:nvGrpSpPr>
          <p:cNvPr id="3" name="Группа 15">
            <a:extLst>
              <a:ext uri="{FF2B5EF4-FFF2-40B4-BE49-F238E27FC236}">
                <a16:creationId xmlns:a16="http://schemas.microsoft.com/office/drawing/2014/main" id="{E0FBEB1C-6704-4F54-B4DA-B2D8EEE967CB}"/>
              </a:ext>
            </a:extLst>
          </p:cNvPr>
          <p:cNvGrpSpPr>
            <a:grpSpLocks/>
          </p:cNvGrpSpPr>
          <p:nvPr/>
        </p:nvGrpSpPr>
        <p:grpSpPr bwMode="auto">
          <a:xfrm>
            <a:off x="1350963" y="5435600"/>
            <a:ext cx="2043112" cy="468313"/>
            <a:chOff x="1351720" y="5256419"/>
            <a:chExt cx="2041960" cy="468519"/>
          </a:xfrm>
        </p:grpSpPr>
        <p:pic>
          <p:nvPicPr>
            <p:cNvPr id="51214" name="Picture 5">
              <a:extLst>
                <a:ext uri="{FF2B5EF4-FFF2-40B4-BE49-F238E27FC236}">
                  <a16:creationId xmlns:a16="http://schemas.microsoft.com/office/drawing/2014/main" id="{96E6F949-8491-47F9-9CAD-EA8C8DA252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74850"/>
            <a:stretch>
              <a:fillRect/>
            </a:stretch>
          </p:blipFill>
          <p:spPr bwMode="auto">
            <a:xfrm>
              <a:off x="1351720" y="5256419"/>
              <a:ext cx="1252332" cy="468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
          <p:nvSpPr>
            <p:cNvPr id="51215" name="Прямоугольник 14">
              <a:extLst>
                <a:ext uri="{FF2B5EF4-FFF2-40B4-BE49-F238E27FC236}">
                  <a16:creationId xmlns:a16="http://schemas.microsoft.com/office/drawing/2014/main" id="{145EB451-9DB9-4F31-8D16-0C253FA45317}"/>
                </a:ext>
              </a:extLst>
            </p:cNvPr>
            <p:cNvSpPr>
              <a:spLocks noChangeArrowheads="1"/>
            </p:cNvSpPr>
            <p:nvPr/>
          </p:nvSpPr>
          <p:spPr bwMode="auto">
            <a:xfrm>
              <a:off x="1416857" y="5311673"/>
              <a:ext cx="19768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ru-RU" altLang="ru-RU" sz="1800" b="1">
                  <a:latin typeface="Courier New" panose="02070309020205020404" pitchFamily="49" charset="0"/>
                  <a:ea typeface="Times New Roman" panose="02020603050405020304" pitchFamily="18" charset="0"/>
                  <a:cs typeface="Courier New" panose="02070309020205020404" pitchFamily="49" charset="0"/>
                </a:rPr>
                <a:t>Привет, Вася!</a:t>
              </a:r>
              <a:endParaRPr lang="en-US" altLang="ru-RU" sz="1800" b="1">
                <a:latin typeface="Courier New" panose="02070309020205020404" pitchFamily="49" charset="0"/>
                <a:ea typeface="Times New Roman" panose="02020603050405020304" pitchFamily="18" charset="0"/>
                <a:cs typeface="Courier New" panose="02070309020205020404" pitchFamily="49" charset="0"/>
              </a:endParaRPr>
            </a:p>
          </p:txBody>
        </p:sp>
      </p:grpSp>
      <p:sp>
        <p:nvSpPr>
          <p:cNvPr id="14" name="Полилиния 17">
            <a:extLst>
              <a:ext uri="{FF2B5EF4-FFF2-40B4-BE49-F238E27FC236}">
                <a16:creationId xmlns:a16="http://schemas.microsoft.com/office/drawing/2014/main" id="{0DB4357E-1315-4364-AA47-537DE5BB4208}"/>
              </a:ext>
            </a:extLst>
          </p:cNvPr>
          <p:cNvSpPr>
            <a:spLocks noChangeArrowheads="1"/>
          </p:cNvSpPr>
          <p:nvPr/>
        </p:nvSpPr>
        <p:spPr bwMode="auto">
          <a:xfrm>
            <a:off x="4572000" y="1851025"/>
            <a:ext cx="466725" cy="952500"/>
          </a:xfrm>
          <a:custGeom>
            <a:avLst/>
            <a:gdLst>
              <a:gd name="T0" fmla="*/ 0 w 854765"/>
              <a:gd name="T1" fmla="*/ 0 h 954157"/>
              <a:gd name="T2" fmla="*/ 7 w 854765"/>
              <a:gd name="T3" fmla="*/ 384728 h 954157"/>
              <a:gd name="T4" fmla="*/ 9 w 854765"/>
              <a:gd name="T5" fmla="*/ 923347 h 954157"/>
              <a:gd name="T6" fmla="*/ 0 60000 65536"/>
              <a:gd name="T7" fmla="*/ 0 60000 65536"/>
              <a:gd name="T8" fmla="*/ 0 60000 65536"/>
              <a:gd name="T9" fmla="*/ 0 w 854765"/>
              <a:gd name="T10" fmla="*/ 0 h 954157"/>
              <a:gd name="T11" fmla="*/ 854765 w 854765"/>
              <a:gd name="T12" fmla="*/ 954157 h 954157"/>
            </a:gdLst>
            <a:ahLst/>
            <a:cxnLst>
              <a:cxn ang="T6">
                <a:pos x="T0" y="T1"/>
              </a:cxn>
              <a:cxn ang="T7">
                <a:pos x="T2" y="T3"/>
              </a:cxn>
              <a:cxn ang="T8">
                <a:pos x="T4" y="T5"/>
              </a:cxn>
            </a:cxnLst>
            <a:rect l="T9" t="T10" r="T11" b="T12"/>
            <a:pathLst>
              <a:path w="854765" h="954157">
                <a:moveTo>
                  <a:pt x="0" y="0"/>
                </a:moveTo>
                <a:cubicBezTo>
                  <a:pt x="266700" y="119269"/>
                  <a:pt x="533400" y="238539"/>
                  <a:pt x="675861" y="397565"/>
                </a:cubicBezTo>
                <a:cubicBezTo>
                  <a:pt x="818322" y="556591"/>
                  <a:pt x="836543" y="755374"/>
                  <a:pt x="854765" y="954157"/>
                </a:cubicBezTo>
              </a:path>
            </a:pathLst>
          </a:custGeom>
          <a:noFill/>
          <a:ln w="28575" algn="ctr">
            <a:solidFill>
              <a:srgbClr val="3333FF"/>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5" name="Полилиния 18">
            <a:extLst>
              <a:ext uri="{FF2B5EF4-FFF2-40B4-BE49-F238E27FC236}">
                <a16:creationId xmlns:a16="http://schemas.microsoft.com/office/drawing/2014/main" id="{3C8A1A12-09B8-47A2-A869-231297EF7E2B}"/>
              </a:ext>
            </a:extLst>
          </p:cNvPr>
          <p:cNvSpPr>
            <a:spLocks noChangeArrowheads="1"/>
          </p:cNvSpPr>
          <p:nvPr/>
        </p:nvSpPr>
        <p:spPr bwMode="auto">
          <a:xfrm>
            <a:off x="3190875" y="4840288"/>
            <a:ext cx="2871788" cy="596900"/>
          </a:xfrm>
          <a:custGeom>
            <a:avLst/>
            <a:gdLst>
              <a:gd name="T0" fmla="*/ 2860641 w 2872409"/>
              <a:gd name="T1" fmla="*/ 0 h 596347"/>
              <a:gd name="T2" fmla="*/ 1306596 w 2872409"/>
              <a:gd name="T3" fmla="*/ 485553 h 596347"/>
              <a:gd name="T4" fmla="*/ 0 w 2872409"/>
              <a:gd name="T5" fmla="*/ 606944 h 596347"/>
              <a:gd name="T6" fmla="*/ 0 60000 65536"/>
              <a:gd name="T7" fmla="*/ 0 60000 65536"/>
              <a:gd name="T8" fmla="*/ 0 60000 65536"/>
              <a:gd name="T9" fmla="*/ 0 w 2872409"/>
              <a:gd name="T10" fmla="*/ 0 h 596347"/>
              <a:gd name="T11" fmla="*/ 2872409 w 2872409"/>
              <a:gd name="T12" fmla="*/ 596347 h 596347"/>
            </a:gdLst>
            <a:ahLst/>
            <a:cxnLst>
              <a:cxn ang="T6">
                <a:pos x="T0" y="T1"/>
              </a:cxn>
              <a:cxn ang="T7">
                <a:pos x="T2" y="T3"/>
              </a:cxn>
              <a:cxn ang="T8">
                <a:pos x="T4" y="T5"/>
              </a:cxn>
            </a:cxnLst>
            <a:rect l="T9" t="T10" r="T11" b="T12"/>
            <a:pathLst>
              <a:path w="2872409" h="596347">
                <a:moveTo>
                  <a:pt x="2872409" y="0"/>
                </a:moveTo>
                <a:cubicBezTo>
                  <a:pt x="2331554" y="188843"/>
                  <a:pt x="1790700" y="377687"/>
                  <a:pt x="1311965" y="477078"/>
                </a:cubicBezTo>
                <a:cubicBezTo>
                  <a:pt x="833230" y="576469"/>
                  <a:pt x="416615" y="586408"/>
                  <a:pt x="0" y="596347"/>
                </a:cubicBezTo>
              </a:path>
            </a:pathLst>
          </a:custGeom>
          <a:noFill/>
          <a:ln w="28575" algn="ctr">
            <a:solidFill>
              <a:srgbClr val="3333FF"/>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6" name="Полилиния 15">
            <a:extLst>
              <a:ext uri="{FF2B5EF4-FFF2-40B4-BE49-F238E27FC236}">
                <a16:creationId xmlns:a16="http://schemas.microsoft.com/office/drawing/2014/main" id="{C55F5C71-FC90-4C3B-936E-CA38F196C232}"/>
              </a:ext>
            </a:extLst>
          </p:cNvPr>
          <p:cNvSpPr>
            <a:spLocks/>
          </p:cNvSpPr>
          <p:nvPr/>
        </p:nvSpPr>
        <p:spPr bwMode="auto">
          <a:xfrm>
            <a:off x="1031875" y="1443038"/>
            <a:ext cx="1981200" cy="1046162"/>
          </a:xfrm>
          <a:custGeom>
            <a:avLst/>
            <a:gdLst>
              <a:gd name="T0" fmla="*/ 1876522 w 1981201"/>
              <a:gd name="T1" fmla="*/ 1038710 h 1046602"/>
              <a:gd name="T2" fmla="*/ 1832455 w 1981201"/>
              <a:gd name="T3" fmla="*/ 721631 h 1046602"/>
              <a:gd name="T4" fmla="*/ 984174 w 1981201"/>
              <a:gd name="T5" fmla="*/ 579493 h 1046602"/>
              <a:gd name="T6" fmla="*/ 146892 w 1981201"/>
              <a:gd name="T7" fmla="*/ 448284 h 1046602"/>
              <a:gd name="T8" fmla="*/ 102824 w 1981201"/>
              <a:gd name="T9" fmla="*/ 0 h 1046602"/>
              <a:gd name="T10" fmla="*/ 0 60000 65536"/>
              <a:gd name="T11" fmla="*/ 0 60000 65536"/>
              <a:gd name="T12" fmla="*/ 0 60000 65536"/>
              <a:gd name="T13" fmla="*/ 0 60000 65536"/>
              <a:gd name="T14" fmla="*/ 0 60000 65536"/>
              <a:gd name="T15" fmla="*/ 0 w 1981201"/>
              <a:gd name="T16" fmla="*/ 0 h 1046602"/>
              <a:gd name="T17" fmla="*/ 1981201 w 1981201"/>
              <a:gd name="T18" fmla="*/ 1046602 h 1046602"/>
            </a:gdLst>
            <a:ahLst/>
            <a:cxnLst>
              <a:cxn ang="T10">
                <a:pos x="T0" y="T1"/>
              </a:cxn>
              <a:cxn ang="T11">
                <a:pos x="T2" y="T3"/>
              </a:cxn>
              <a:cxn ang="T12">
                <a:pos x="T4" y="T5"/>
              </a:cxn>
              <a:cxn ang="T13">
                <a:pos x="T6" y="T7"/>
              </a:cxn>
              <a:cxn ang="T14">
                <a:pos x="T8" y="T9"/>
              </a:cxn>
            </a:cxnLst>
            <a:rect l="T15" t="T16" r="T17" b="T18"/>
            <a:pathLst>
              <a:path w="1981201" h="1046602">
                <a:moveTo>
                  <a:pt x="1876540" y="1046602"/>
                </a:moveTo>
                <a:cubicBezTo>
                  <a:pt x="1928870" y="925416"/>
                  <a:pt x="1981201" y="804231"/>
                  <a:pt x="1832473" y="727113"/>
                </a:cubicBezTo>
                <a:cubicBezTo>
                  <a:pt x="1683745" y="649995"/>
                  <a:pt x="984174" y="583894"/>
                  <a:pt x="984174" y="583894"/>
                </a:cubicBezTo>
                <a:cubicBezTo>
                  <a:pt x="703244" y="537990"/>
                  <a:pt x="293784" y="549007"/>
                  <a:pt x="146892" y="451691"/>
                </a:cubicBezTo>
                <a:cubicBezTo>
                  <a:pt x="0" y="354375"/>
                  <a:pt x="51412" y="177187"/>
                  <a:pt x="102824" y="0"/>
                </a:cubicBezTo>
              </a:path>
            </a:pathLst>
          </a:custGeom>
          <a:noFill/>
          <a:ln w="28575" algn="ctr">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7" name="Полилиния 17">
            <a:extLst>
              <a:ext uri="{FF2B5EF4-FFF2-40B4-BE49-F238E27FC236}">
                <a16:creationId xmlns:a16="http://schemas.microsoft.com/office/drawing/2014/main" id="{FE9AE736-3EF0-4AD6-9BBC-8A1125F3B98D}"/>
              </a:ext>
            </a:extLst>
          </p:cNvPr>
          <p:cNvSpPr>
            <a:spLocks noChangeArrowheads="1"/>
          </p:cNvSpPr>
          <p:nvPr/>
        </p:nvSpPr>
        <p:spPr bwMode="auto">
          <a:xfrm flipV="1">
            <a:off x="6775450" y="1035050"/>
            <a:ext cx="738188" cy="452438"/>
          </a:xfrm>
          <a:custGeom>
            <a:avLst/>
            <a:gdLst>
              <a:gd name="T0" fmla="*/ 0 w 854765"/>
              <a:gd name="T1" fmla="*/ 0 h 954157"/>
              <a:gd name="T2" fmla="*/ 41679 w 854765"/>
              <a:gd name="T3" fmla="*/ 0 h 954157"/>
              <a:gd name="T4" fmla="*/ 52710 w 854765"/>
              <a:gd name="T5" fmla="*/ 0 h 954157"/>
              <a:gd name="T6" fmla="*/ 0 60000 65536"/>
              <a:gd name="T7" fmla="*/ 0 60000 65536"/>
              <a:gd name="T8" fmla="*/ 0 60000 65536"/>
              <a:gd name="T9" fmla="*/ 0 w 854765"/>
              <a:gd name="T10" fmla="*/ 0 h 954157"/>
              <a:gd name="T11" fmla="*/ 854765 w 854765"/>
              <a:gd name="T12" fmla="*/ 954157 h 954157"/>
            </a:gdLst>
            <a:ahLst/>
            <a:cxnLst>
              <a:cxn ang="T6">
                <a:pos x="T0" y="T1"/>
              </a:cxn>
              <a:cxn ang="T7">
                <a:pos x="T2" y="T3"/>
              </a:cxn>
              <a:cxn ang="T8">
                <a:pos x="T4" y="T5"/>
              </a:cxn>
            </a:cxnLst>
            <a:rect l="T9" t="T10" r="T11" b="T12"/>
            <a:pathLst>
              <a:path w="854765" h="954157">
                <a:moveTo>
                  <a:pt x="0" y="0"/>
                </a:moveTo>
                <a:cubicBezTo>
                  <a:pt x="266700" y="119269"/>
                  <a:pt x="533400" y="238539"/>
                  <a:pt x="675861" y="397565"/>
                </a:cubicBezTo>
                <a:cubicBezTo>
                  <a:pt x="818322" y="556591"/>
                  <a:pt x="836543" y="755374"/>
                  <a:pt x="854765" y="954157"/>
                </a:cubicBezTo>
              </a:path>
            </a:pathLst>
          </a:custGeom>
          <a:noFill/>
          <a:ln w="28575" algn="ctr">
            <a:solidFill>
              <a:srgbClr val="3333FF"/>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par>
                                <p:cTn id="13" presetID="9"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par>
                          <p:cTn id="21" fill="hold" nodeType="afterGroup">
                            <p:stCondLst>
                              <p:cond delay="500"/>
                            </p:stCondLst>
                            <p:childTnLst>
                              <p:par>
                                <p:cTn id="22" presetID="22" presetClass="entr" presetSubtype="4"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down)">
                                      <p:cBhvr>
                                        <p:cTn id="24" dur="500"/>
                                        <p:tgtEl>
                                          <p:spTgt spid="1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500"/>
                                        <p:tgtEl>
                                          <p:spTgt spid="14"/>
                                        </p:tgtEl>
                                      </p:cBhvr>
                                    </p:animEffect>
                                  </p:childTnLst>
                                </p:cTn>
                              </p:par>
                            </p:childTnLst>
                          </p:cTn>
                        </p:par>
                        <p:par>
                          <p:cTn id="30" fill="hold" nodeType="afterGroup">
                            <p:stCondLst>
                              <p:cond delay="500"/>
                            </p:stCondLst>
                            <p:childTnLst>
                              <p:par>
                                <p:cTn id="31" presetID="9" presetClass="entr" presetSubtype="0"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dissolve">
                                      <p:cBhvr>
                                        <p:cTn id="33" dur="500"/>
                                        <p:tgtEl>
                                          <p:spTgt spid="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dissolve">
                                      <p:cBhvr>
                                        <p:cTn id="38" dur="500"/>
                                        <p:tgtEl>
                                          <p:spTgt spid="1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2"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right)">
                                      <p:cBhvr>
                                        <p:cTn id="43" dur="500"/>
                                        <p:tgtEl>
                                          <p:spTgt spid="15"/>
                                        </p:tgtEl>
                                      </p:cBhvr>
                                    </p:animEffect>
                                  </p:childTnLst>
                                </p:cTn>
                              </p:par>
                            </p:childTnLst>
                          </p:cTn>
                        </p:par>
                        <p:par>
                          <p:cTn id="44" fill="hold" nodeType="afterGroup">
                            <p:stCondLst>
                              <p:cond delay="500"/>
                            </p:stCondLst>
                            <p:childTnLst>
                              <p:par>
                                <p:cTn id="45" presetID="9" presetClass="entr" presetSubtype="0" fill="hold" nodeType="after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dissolve">
                                      <p:cBhvr>
                                        <p:cTn id="4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Заголовок 1">
            <a:extLst>
              <a:ext uri="{FF2B5EF4-FFF2-40B4-BE49-F238E27FC236}">
                <a16:creationId xmlns:a16="http://schemas.microsoft.com/office/drawing/2014/main" id="{EECD8A5C-3EAC-40CC-BD6A-B5B48E0AE098}"/>
              </a:ext>
            </a:extLst>
          </p:cNvPr>
          <p:cNvSpPr>
            <a:spLocks noGrp="1"/>
          </p:cNvSpPr>
          <p:nvPr>
            <p:ph type="title"/>
          </p:nvPr>
        </p:nvSpPr>
        <p:spPr>
          <a:xfrm>
            <a:off x="311150" y="301625"/>
            <a:ext cx="8375650" cy="471488"/>
          </a:xfrm>
        </p:spPr>
        <p:txBody>
          <a:bodyPr/>
          <a:lstStyle/>
          <a:p>
            <a:r>
              <a:rPr lang="ru-RU" altLang="ru-RU"/>
              <a:t>Фоновый рисунок без повторения</a:t>
            </a:r>
          </a:p>
        </p:txBody>
      </p:sp>
      <p:sp>
        <p:nvSpPr>
          <p:cNvPr id="52227" name="Номер слайда 2">
            <a:extLst>
              <a:ext uri="{FF2B5EF4-FFF2-40B4-BE49-F238E27FC236}">
                <a16:creationId xmlns:a16="http://schemas.microsoft.com/office/drawing/2014/main" id="{A5102B4B-161E-42BA-9410-86CA7F2AA8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DCEBD93-B422-4767-B322-C2B3510DDB9F}" type="slidenum">
              <a:rPr lang="ru-RU" altLang="ru-RU" sz="1400"/>
              <a:pPr>
                <a:spcBef>
                  <a:spcPct val="0"/>
                </a:spcBef>
                <a:buFontTx/>
                <a:buNone/>
              </a:pPr>
              <a:t>46</a:t>
            </a:fld>
            <a:endParaRPr lang="ru-RU" altLang="ru-RU" sz="1400"/>
          </a:p>
        </p:txBody>
      </p:sp>
      <p:pic>
        <p:nvPicPr>
          <p:cNvPr id="4" name="Рисунок 4" descr="letter.gif">
            <a:extLst>
              <a:ext uri="{FF2B5EF4-FFF2-40B4-BE49-F238E27FC236}">
                <a16:creationId xmlns:a16="http://schemas.microsoft.com/office/drawing/2014/main" id="{E4DF6FD8-8213-485A-B8DE-8ED10631C2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4063" y="5172075"/>
            <a:ext cx="6270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
            <a:extLst>
              <a:ext uri="{FF2B5EF4-FFF2-40B4-BE49-F238E27FC236}">
                <a16:creationId xmlns:a16="http://schemas.microsoft.com/office/drawing/2014/main" id="{98016A09-935C-4CC3-80F1-C71E9B1263D1}"/>
              </a:ext>
            </a:extLst>
          </p:cNvPr>
          <p:cNvSpPr txBox="1">
            <a:spLocks noChangeArrowheads="1"/>
          </p:cNvSpPr>
          <p:nvPr/>
        </p:nvSpPr>
        <p:spPr bwMode="auto">
          <a:xfrm>
            <a:off x="417513" y="1693863"/>
            <a:ext cx="8089900" cy="1638300"/>
          </a:xfrm>
          <a:prstGeom prst="rect">
            <a:avLst/>
          </a:prstGeom>
          <a:solidFill>
            <a:srgbClr val="FFFF99"/>
          </a:solidFill>
          <a:ln w="9525">
            <a:noFill/>
            <a:miter lim="800000"/>
            <a:headEnd/>
            <a:tailEnd/>
          </a:ln>
          <a:effectLst>
            <a:outerShdw dist="35921" dir="2700000" algn="ctr" rotWithShape="0">
              <a:srgbClr val="808080"/>
            </a:outerShdw>
          </a:effectLst>
        </p:spPr>
        <p:txBody>
          <a:bodyPr rIns="0"/>
          <a:lstStyle/>
          <a:p>
            <a:pPr algn="just">
              <a:defRPr/>
            </a:pPr>
            <a:r>
              <a:rPr lang="en-US" sz="2400" b="1" dirty="0" err="1">
                <a:latin typeface="Courier New" pitchFamily="49" charset="0"/>
                <a:ea typeface="Times New Roman" pitchFamily="18" charset="0"/>
                <a:cs typeface="Courier New" pitchFamily="49" charset="0"/>
              </a:rPr>
              <a:t>p.</a:t>
            </a:r>
            <a:r>
              <a:rPr lang="en-US" sz="2400" b="1" dirty="0" err="1">
                <a:solidFill>
                  <a:srgbClr val="FF0000"/>
                </a:solidFill>
                <a:latin typeface="Courier New" pitchFamily="49" charset="0"/>
                <a:ea typeface="Times New Roman" pitchFamily="18" charset="0"/>
                <a:cs typeface="Courier New" pitchFamily="49" charset="0"/>
              </a:rPr>
              <a:t>email</a:t>
            </a:r>
            <a:r>
              <a:rPr lang="en-US" sz="2400" b="1" dirty="0">
                <a:latin typeface="Courier New" pitchFamily="49" charset="0"/>
                <a:ea typeface="Times New Roman" pitchFamily="18" charset="0"/>
                <a:cs typeface="Courier New" pitchFamily="49" charset="0"/>
              </a:rPr>
              <a:t> {</a:t>
            </a:r>
            <a:endParaRPr lang="ru-RU" sz="2400" b="1" dirty="0">
              <a:cs typeface="+mn-cs"/>
            </a:endParaRPr>
          </a:p>
          <a:p>
            <a:pPr algn="just">
              <a:defRPr/>
            </a:pPr>
            <a:r>
              <a:rPr lang="en-US" sz="2400" b="1" dirty="0">
                <a:latin typeface="Courier New" pitchFamily="49" charset="0"/>
                <a:cs typeface="Courier New" pitchFamily="49" charset="0"/>
              </a:rPr>
              <a:t>  background: </a:t>
            </a:r>
            <a:r>
              <a:rPr lang="en-US" sz="2400" b="1" dirty="0" err="1">
                <a:latin typeface="Courier New" pitchFamily="49" charset="0"/>
                <a:cs typeface="Courier New" pitchFamily="49" charset="0"/>
              </a:rPr>
              <a:t>url</a:t>
            </a:r>
            <a:r>
              <a:rPr lang="en-US" sz="2400" b="1" dirty="0">
                <a:latin typeface="Courier New" pitchFamily="49" charset="0"/>
                <a:cs typeface="Courier New" pitchFamily="49" charset="0"/>
              </a:rPr>
              <a:t>(letter.gif)</a:t>
            </a:r>
            <a:r>
              <a:rPr lang="en-US" sz="2400" b="1" dirty="0">
                <a:solidFill>
                  <a:srgbClr val="3333FF"/>
                </a:solidFill>
                <a:latin typeface="Courier New" pitchFamily="49" charset="0"/>
                <a:cs typeface="Courier New" pitchFamily="49" charset="0"/>
              </a:rPr>
              <a:t> no-repeat</a:t>
            </a:r>
            <a:r>
              <a:rPr lang="en-US" sz="2400" b="1" dirty="0">
                <a:latin typeface="Courier New" pitchFamily="49" charset="0"/>
                <a:cs typeface="Courier New" pitchFamily="49" charset="0"/>
              </a:rPr>
              <a:t>;</a:t>
            </a:r>
          </a:p>
          <a:p>
            <a:pPr algn="just">
              <a:defRPr/>
            </a:pPr>
            <a:r>
              <a:rPr lang="en-US" sz="2400" b="1" dirty="0">
                <a:latin typeface="Courier New" pitchFamily="49" charset="0"/>
                <a:cs typeface="Courier New" pitchFamily="49" charset="0"/>
              </a:rPr>
              <a:t>  </a:t>
            </a:r>
            <a:r>
              <a:rPr lang="en-US" sz="2400" b="1" dirty="0">
                <a:solidFill>
                  <a:srgbClr val="3333FF"/>
                </a:solidFill>
                <a:latin typeface="Courier New" pitchFamily="49" charset="0"/>
                <a:cs typeface="Courier New" pitchFamily="49" charset="0"/>
              </a:rPr>
              <a:t>padding-left: 20px;</a:t>
            </a:r>
          </a:p>
          <a:p>
            <a:pPr>
              <a:defRPr/>
            </a:pPr>
            <a:r>
              <a:rPr lang="ru-RU" sz="2400" b="1" dirty="0">
                <a:latin typeface="Courier New" pitchFamily="49" charset="0"/>
                <a:ea typeface="Times New Roman" pitchFamily="18" charset="0"/>
                <a:cs typeface="Courier New" pitchFamily="49" charset="0"/>
              </a:rPr>
              <a:t>}</a:t>
            </a:r>
            <a:endParaRPr lang="ru-RU" sz="2400" b="1" dirty="0">
              <a:cs typeface="+mn-cs"/>
            </a:endParaRPr>
          </a:p>
        </p:txBody>
      </p:sp>
      <p:sp>
        <p:nvSpPr>
          <p:cNvPr id="6" name="Text Box 1">
            <a:extLst>
              <a:ext uri="{FF2B5EF4-FFF2-40B4-BE49-F238E27FC236}">
                <a16:creationId xmlns:a16="http://schemas.microsoft.com/office/drawing/2014/main" id="{BF2059A7-9DE3-4868-97A2-1E355DB8F0F8}"/>
              </a:ext>
            </a:extLst>
          </p:cNvPr>
          <p:cNvSpPr txBox="1">
            <a:spLocks noChangeArrowheads="1"/>
          </p:cNvSpPr>
          <p:nvPr/>
        </p:nvSpPr>
        <p:spPr bwMode="auto">
          <a:xfrm>
            <a:off x="436563" y="3462338"/>
            <a:ext cx="8091487" cy="1241425"/>
          </a:xfrm>
          <a:prstGeom prst="rect">
            <a:avLst/>
          </a:prstGeom>
          <a:solidFill>
            <a:srgbClr val="E6E6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r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US" altLang="ru-RU" sz="2400" b="1">
                <a:latin typeface="Courier New" panose="02070309020205020404" pitchFamily="49" charset="0"/>
                <a:ea typeface="Times New Roman" panose="02020603050405020304" pitchFamily="18" charset="0"/>
                <a:cs typeface="Courier New" panose="02070309020205020404" pitchFamily="49" charset="0"/>
              </a:rPr>
              <a:t>&lt;p class="</a:t>
            </a:r>
            <a:r>
              <a:rPr lang="en-US" altLang="ru-RU" sz="2400" b="1">
                <a:solidFill>
                  <a:srgbClr val="FF0000"/>
                </a:solidFill>
                <a:latin typeface="Courier New" panose="02070309020205020404" pitchFamily="49" charset="0"/>
                <a:ea typeface="Times New Roman" panose="02020603050405020304" pitchFamily="18" charset="0"/>
                <a:cs typeface="Courier New" panose="02070309020205020404" pitchFamily="49" charset="0"/>
              </a:rPr>
              <a:t>email</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"&gt;</a:t>
            </a:r>
          </a:p>
          <a:p>
            <a:pPr algn="just"/>
            <a:r>
              <a:rPr lang="en-US" altLang="ru-RU" sz="2400" b="1">
                <a:latin typeface="Courier New" panose="02070309020205020404" pitchFamily="49" charset="0"/>
                <a:ea typeface="Times New Roman" panose="02020603050405020304" pitchFamily="18" charset="0"/>
                <a:cs typeface="Courier New" panose="02070309020205020404" pitchFamily="49" charset="0"/>
              </a:rPr>
              <a:t>&lt;a href="mailto:qq@mail.ru"&gt;qq@mail.ru&lt;/a&gt;</a:t>
            </a:r>
          </a:p>
          <a:p>
            <a:pPr algn="just"/>
            <a:r>
              <a:rPr lang="en-US" altLang="ru-RU" sz="2400" b="1">
                <a:latin typeface="Courier New" panose="02070309020205020404" pitchFamily="49" charset="0"/>
                <a:ea typeface="Times New Roman" panose="02020603050405020304" pitchFamily="18" charset="0"/>
                <a:cs typeface="Courier New" panose="02070309020205020404" pitchFamily="49" charset="0"/>
              </a:rPr>
              <a:t>&lt;/p&gt;</a:t>
            </a:r>
          </a:p>
        </p:txBody>
      </p:sp>
      <p:sp>
        <p:nvSpPr>
          <p:cNvPr id="7" name="Прямоугольник 6">
            <a:extLst>
              <a:ext uri="{FF2B5EF4-FFF2-40B4-BE49-F238E27FC236}">
                <a16:creationId xmlns:a16="http://schemas.microsoft.com/office/drawing/2014/main" id="{8287A02D-FC93-41FC-ABAF-17450C64E269}"/>
              </a:ext>
            </a:extLst>
          </p:cNvPr>
          <p:cNvSpPr>
            <a:spLocks noChangeArrowheads="1"/>
          </p:cNvSpPr>
          <p:nvPr/>
        </p:nvSpPr>
        <p:spPr bwMode="auto">
          <a:xfrm>
            <a:off x="758825" y="5065713"/>
            <a:ext cx="27400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b="1" u="sng">
                <a:solidFill>
                  <a:srgbClr val="3333FF"/>
                </a:solidFill>
                <a:latin typeface="Courier New" panose="02070309020205020404" pitchFamily="49" charset="0"/>
                <a:ea typeface="Times New Roman" panose="02020603050405020304" pitchFamily="18" charset="0"/>
                <a:cs typeface="Courier New" panose="02070309020205020404" pitchFamily="49" charset="0"/>
              </a:rPr>
              <a:t>qq@mail.ru</a:t>
            </a:r>
            <a:endParaRPr lang="ru-RU" altLang="ru-RU" b="1" u="sng">
              <a:solidFill>
                <a:srgbClr val="3333FF"/>
              </a:solidFill>
              <a:ea typeface="Times New Roman" panose="02020603050405020304" pitchFamily="18" charset="0"/>
              <a:cs typeface="Courier New" panose="02070309020205020404" pitchFamily="49" charset="0"/>
            </a:endParaRPr>
          </a:p>
        </p:txBody>
      </p:sp>
      <p:sp>
        <p:nvSpPr>
          <p:cNvPr id="8" name="Полилиния 9">
            <a:extLst>
              <a:ext uri="{FF2B5EF4-FFF2-40B4-BE49-F238E27FC236}">
                <a16:creationId xmlns:a16="http://schemas.microsoft.com/office/drawing/2014/main" id="{405AFDD4-8580-4300-AB43-B21EC8260C55}"/>
              </a:ext>
            </a:extLst>
          </p:cNvPr>
          <p:cNvSpPr>
            <a:spLocks noChangeArrowheads="1"/>
          </p:cNvSpPr>
          <p:nvPr/>
        </p:nvSpPr>
        <p:spPr bwMode="auto">
          <a:xfrm>
            <a:off x="196850" y="2767013"/>
            <a:ext cx="3394075" cy="3219450"/>
          </a:xfrm>
          <a:custGeom>
            <a:avLst/>
            <a:gdLst>
              <a:gd name="T0" fmla="*/ 1392858 w 3556551"/>
              <a:gd name="T1" fmla="*/ 96431 h 2599927"/>
              <a:gd name="T2" fmla="*/ 1345532 w 3556551"/>
              <a:gd name="T3" fmla="*/ 7617118 h 2599927"/>
              <a:gd name="T4" fmla="*/ 998470 w 3556551"/>
              <a:gd name="T5" fmla="*/ 15137769 h 2599927"/>
              <a:gd name="T6" fmla="*/ 186021 w 3556551"/>
              <a:gd name="T7" fmla="*/ 33650377 h 2599927"/>
              <a:gd name="T8" fmla="*/ 28265 w 3556551"/>
              <a:gd name="T9" fmla="*/ 78196122 h 2599927"/>
              <a:gd name="T10" fmla="*/ 355611 w 3556551"/>
              <a:gd name="T11" fmla="*/ 151330965 h 2599927"/>
              <a:gd name="T12" fmla="*/ 0 60000 65536"/>
              <a:gd name="T13" fmla="*/ 0 60000 65536"/>
              <a:gd name="T14" fmla="*/ 0 60000 65536"/>
              <a:gd name="T15" fmla="*/ 0 60000 65536"/>
              <a:gd name="T16" fmla="*/ 0 60000 65536"/>
              <a:gd name="T17" fmla="*/ 0 60000 65536"/>
              <a:gd name="T18" fmla="*/ 0 w 3556551"/>
              <a:gd name="T19" fmla="*/ 0 h 2599927"/>
              <a:gd name="T20" fmla="*/ 3556551 w 3556551"/>
              <a:gd name="T21" fmla="*/ 2599927 h 2599927"/>
            </a:gdLst>
            <a:ahLst/>
            <a:cxnLst>
              <a:cxn ang="T12">
                <a:pos x="T0" y="T1"/>
              </a:cxn>
              <a:cxn ang="T13">
                <a:pos x="T2" y="T3"/>
              </a:cxn>
              <a:cxn ang="T14">
                <a:pos x="T4" y="T5"/>
              </a:cxn>
              <a:cxn ang="T15">
                <a:pos x="T6" y="T7"/>
              </a:cxn>
              <a:cxn ang="T16">
                <a:pos x="T8" y="T9"/>
              </a:cxn>
              <a:cxn ang="T17">
                <a:pos x="T10" y="T11"/>
              </a:cxn>
            </a:cxnLst>
            <a:rect l="T18" t="T19" r="T20" b="T21"/>
            <a:pathLst>
              <a:path w="3556551" h="2599927">
                <a:moveTo>
                  <a:pt x="3510169" y="1656"/>
                </a:moveTo>
                <a:cubicBezTo>
                  <a:pt x="3511825" y="0"/>
                  <a:pt x="3556551" y="87795"/>
                  <a:pt x="3390899" y="130865"/>
                </a:cubicBezTo>
                <a:cubicBezTo>
                  <a:pt x="3225247" y="173935"/>
                  <a:pt x="3003273" y="185530"/>
                  <a:pt x="2516256" y="260073"/>
                </a:cubicBezTo>
                <a:cubicBezTo>
                  <a:pt x="2029239" y="334616"/>
                  <a:pt x="876299" y="397565"/>
                  <a:pt x="468795" y="578126"/>
                </a:cubicBezTo>
                <a:cubicBezTo>
                  <a:pt x="61291" y="758687"/>
                  <a:pt x="0" y="1006472"/>
                  <a:pt x="71230" y="1343439"/>
                </a:cubicBezTo>
                <a:cubicBezTo>
                  <a:pt x="142460" y="1680406"/>
                  <a:pt x="519318" y="2195736"/>
                  <a:pt x="896177" y="2599927"/>
                </a:cubicBezTo>
              </a:path>
            </a:pathLst>
          </a:custGeom>
          <a:noFill/>
          <a:ln w="28575" algn="ctr">
            <a:solidFill>
              <a:srgbClr val="3333FF"/>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pic>
        <p:nvPicPr>
          <p:cNvPr id="52233" name="Рисунок 10" descr="letter.gif">
            <a:extLst>
              <a:ext uri="{FF2B5EF4-FFF2-40B4-BE49-F238E27FC236}">
                <a16:creationId xmlns:a16="http://schemas.microsoft.com/office/drawing/2014/main" id="{6A0D3FA1-CF3D-4BE0-9200-B8082AA38A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4063" y="968375"/>
            <a:ext cx="6270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4" name="Прямоугольник 11">
            <a:extLst>
              <a:ext uri="{FF2B5EF4-FFF2-40B4-BE49-F238E27FC236}">
                <a16:creationId xmlns:a16="http://schemas.microsoft.com/office/drawing/2014/main" id="{B353BD0C-5309-4C80-BDD7-30E6AB4FE3B7}"/>
              </a:ext>
            </a:extLst>
          </p:cNvPr>
          <p:cNvSpPr>
            <a:spLocks noChangeArrowheads="1"/>
          </p:cNvSpPr>
          <p:nvPr/>
        </p:nvSpPr>
        <p:spPr bwMode="auto">
          <a:xfrm>
            <a:off x="1371600" y="862013"/>
            <a:ext cx="27400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b="1" u="sng">
                <a:solidFill>
                  <a:srgbClr val="3333FF"/>
                </a:solidFill>
                <a:latin typeface="Courier New" panose="02070309020205020404" pitchFamily="49" charset="0"/>
                <a:ea typeface="Times New Roman" panose="02020603050405020304" pitchFamily="18" charset="0"/>
                <a:cs typeface="Courier New" panose="02070309020205020404" pitchFamily="49" charset="0"/>
              </a:rPr>
              <a:t>qq@mail.ru</a:t>
            </a:r>
            <a:endParaRPr lang="ru-RU" altLang="ru-RU" b="1" u="sng">
              <a:solidFill>
                <a:srgbClr val="3333FF"/>
              </a:solidFill>
              <a:ea typeface="Times New Roman" panose="02020603050405020304" pitchFamily="18" charset="0"/>
              <a:cs typeface="Courier New" panose="02070309020205020404" pitchFamily="49" charset="0"/>
            </a:endParaRPr>
          </a:p>
        </p:txBody>
      </p:sp>
      <p:grpSp>
        <p:nvGrpSpPr>
          <p:cNvPr id="2" name="Группа 17">
            <a:extLst>
              <a:ext uri="{FF2B5EF4-FFF2-40B4-BE49-F238E27FC236}">
                <a16:creationId xmlns:a16="http://schemas.microsoft.com/office/drawing/2014/main" id="{27EAAF24-05DC-4ED2-91A4-9F7D4D9CDE31}"/>
              </a:ext>
            </a:extLst>
          </p:cNvPr>
          <p:cNvGrpSpPr>
            <a:grpSpLocks/>
          </p:cNvGrpSpPr>
          <p:nvPr/>
        </p:nvGrpSpPr>
        <p:grpSpPr bwMode="auto">
          <a:xfrm>
            <a:off x="354013" y="5619750"/>
            <a:ext cx="1520825" cy="701675"/>
            <a:chOff x="353630" y="5737493"/>
            <a:chExt cx="1521732" cy="701508"/>
          </a:xfrm>
        </p:grpSpPr>
        <p:sp>
          <p:nvSpPr>
            <p:cNvPr id="52236" name="Полилиния 15">
              <a:extLst>
                <a:ext uri="{FF2B5EF4-FFF2-40B4-BE49-F238E27FC236}">
                  <a16:creationId xmlns:a16="http://schemas.microsoft.com/office/drawing/2014/main" id="{AA72AED3-3254-4768-B8D2-AC9442164FE1}"/>
                </a:ext>
              </a:extLst>
            </p:cNvPr>
            <p:cNvSpPr>
              <a:spLocks/>
            </p:cNvSpPr>
            <p:nvPr/>
          </p:nvSpPr>
          <p:spPr bwMode="auto">
            <a:xfrm rot="5400000">
              <a:off x="1159399" y="6043881"/>
              <a:ext cx="612775" cy="0"/>
            </a:xfrm>
            <a:custGeom>
              <a:avLst/>
              <a:gdLst>
                <a:gd name="T0" fmla="*/ 0 w 1162878"/>
                <a:gd name="T1" fmla="*/ 0 h 19878"/>
                <a:gd name="T2" fmla="*/ 2 w 1162878"/>
                <a:gd name="T3" fmla="*/ 0 h 19878"/>
                <a:gd name="T4" fmla="*/ 0 60000 65536"/>
                <a:gd name="T5" fmla="*/ 0 60000 65536"/>
                <a:gd name="T6" fmla="*/ 0 w 1162878"/>
                <a:gd name="T7" fmla="*/ 0 h 19878"/>
                <a:gd name="T8" fmla="*/ 1162878 w 1162878"/>
                <a:gd name="T9" fmla="*/ 0 h 19878"/>
              </a:gdLst>
              <a:ahLst/>
              <a:cxnLst>
                <a:cxn ang="T4">
                  <a:pos x="T0" y="T1"/>
                </a:cxn>
                <a:cxn ang="T5">
                  <a:pos x="T2" y="T3"/>
                </a:cxn>
              </a:cxnLst>
              <a:rect l="T6" t="T7" r="T8" b="T9"/>
              <a:pathLst>
                <a:path w="1162878" h="19878">
                  <a:moveTo>
                    <a:pt x="0" y="19878"/>
                  </a:moveTo>
                  <a:lnTo>
                    <a:pt x="1162878" y="0"/>
                  </a:lnTo>
                </a:path>
              </a:pathLst>
            </a:custGeom>
            <a:noFill/>
            <a:ln w="12700" algn="ctr">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52237" name="Полилиния 21">
              <a:extLst>
                <a:ext uri="{FF2B5EF4-FFF2-40B4-BE49-F238E27FC236}">
                  <a16:creationId xmlns:a16="http://schemas.microsoft.com/office/drawing/2014/main" id="{7827819C-4231-499D-B301-2ABF375DAD8D}"/>
                </a:ext>
              </a:extLst>
            </p:cNvPr>
            <p:cNvSpPr>
              <a:spLocks/>
            </p:cNvSpPr>
            <p:nvPr/>
          </p:nvSpPr>
          <p:spPr bwMode="auto">
            <a:xfrm rot="5400000">
              <a:off x="442530" y="6043881"/>
              <a:ext cx="612775" cy="0"/>
            </a:xfrm>
            <a:custGeom>
              <a:avLst/>
              <a:gdLst>
                <a:gd name="T0" fmla="*/ 0 w 1162878"/>
                <a:gd name="T1" fmla="*/ 0 h 19878"/>
                <a:gd name="T2" fmla="*/ 2 w 1162878"/>
                <a:gd name="T3" fmla="*/ 0 h 19878"/>
                <a:gd name="T4" fmla="*/ 0 60000 65536"/>
                <a:gd name="T5" fmla="*/ 0 60000 65536"/>
                <a:gd name="T6" fmla="*/ 0 w 1162878"/>
                <a:gd name="T7" fmla="*/ 0 h 19878"/>
                <a:gd name="T8" fmla="*/ 1162878 w 1162878"/>
                <a:gd name="T9" fmla="*/ 0 h 19878"/>
              </a:gdLst>
              <a:ahLst/>
              <a:cxnLst>
                <a:cxn ang="T4">
                  <a:pos x="T0" y="T1"/>
                </a:cxn>
                <a:cxn ang="T5">
                  <a:pos x="T2" y="T3"/>
                </a:cxn>
              </a:cxnLst>
              <a:rect l="T6" t="T7" r="T8" b="T9"/>
              <a:pathLst>
                <a:path w="1162878" h="19878">
                  <a:moveTo>
                    <a:pt x="0" y="19878"/>
                  </a:moveTo>
                  <a:lnTo>
                    <a:pt x="1162878" y="0"/>
                  </a:lnTo>
                </a:path>
              </a:pathLst>
            </a:custGeom>
            <a:noFill/>
            <a:ln w="12700" algn="ctr">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52238" name="Полилиния 22">
              <a:extLst>
                <a:ext uri="{FF2B5EF4-FFF2-40B4-BE49-F238E27FC236}">
                  <a16:creationId xmlns:a16="http://schemas.microsoft.com/office/drawing/2014/main" id="{EAAA720A-E1E7-48F0-B47B-9B10CF06E0BC}"/>
                </a:ext>
              </a:extLst>
            </p:cNvPr>
            <p:cNvSpPr>
              <a:spLocks/>
            </p:cNvSpPr>
            <p:nvPr/>
          </p:nvSpPr>
          <p:spPr bwMode="auto">
            <a:xfrm rot="10800000">
              <a:off x="1478487" y="6235968"/>
              <a:ext cx="396875" cy="0"/>
            </a:xfrm>
            <a:custGeom>
              <a:avLst/>
              <a:gdLst>
                <a:gd name="T0" fmla="*/ 0 w 1162878"/>
                <a:gd name="T1" fmla="*/ 0 h 19878"/>
                <a:gd name="T2" fmla="*/ 0 w 1162878"/>
                <a:gd name="T3" fmla="*/ 0 h 19878"/>
                <a:gd name="T4" fmla="*/ 0 60000 65536"/>
                <a:gd name="T5" fmla="*/ 0 60000 65536"/>
                <a:gd name="T6" fmla="*/ 0 w 1162878"/>
                <a:gd name="T7" fmla="*/ 0 h 19878"/>
                <a:gd name="T8" fmla="*/ 1162878 w 1162878"/>
                <a:gd name="T9" fmla="*/ 0 h 19878"/>
              </a:gdLst>
              <a:ahLst/>
              <a:cxnLst>
                <a:cxn ang="T4">
                  <a:pos x="T0" y="T1"/>
                </a:cxn>
                <a:cxn ang="T5">
                  <a:pos x="T2" y="T3"/>
                </a:cxn>
              </a:cxnLst>
              <a:rect l="T6" t="T7" r="T8" b="T9"/>
              <a:pathLst>
                <a:path w="1162878" h="19878">
                  <a:moveTo>
                    <a:pt x="0" y="19878"/>
                  </a:moveTo>
                  <a:lnTo>
                    <a:pt x="1162878" y="0"/>
                  </a:lnTo>
                </a:path>
              </a:pathLst>
            </a:custGeom>
            <a:noFill/>
            <a:ln w="12700" algn="ctr">
              <a:solidFill>
                <a:schemeClr val="tx1"/>
              </a:solidFill>
              <a:round/>
              <a:headEnd type="none" w="med" len="lg"/>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52239" name="Полилиния 23">
              <a:extLst>
                <a:ext uri="{FF2B5EF4-FFF2-40B4-BE49-F238E27FC236}">
                  <a16:creationId xmlns:a16="http://schemas.microsoft.com/office/drawing/2014/main" id="{CA00C66B-FECA-4492-8EE4-D53DBDB317BF}"/>
                </a:ext>
              </a:extLst>
            </p:cNvPr>
            <p:cNvSpPr>
              <a:spLocks/>
            </p:cNvSpPr>
            <p:nvPr/>
          </p:nvSpPr>
          <p:spPr bwMode="auto">
            <a:xfrm rot="10800000" flipH="1">
              <a:off x="353630" y="6235968"/>
              <a:ext cx="395288" cy="0"/>
            </a:xfrm>
            <a:custGeom>
              <a:avLst/>
              <a:gdLst>
                <a:gd name="T0" fmla="*/ 0 w 1162878"/>
                <a:gd name="T1" fmla="*/ 0 h 19878"/>
                <a:gd name="T2" fmla="*/ 0 w 1162878"/>
                <a:gd name="T3" fmla="*/ 0 h 19878"/>
                <a:gd name="T4" fmla="*/ 0 60000 65536"/>
                <a:gd name="T5" fmla="*/ 0 60000 65536"/>
                <a:gd name="T6" fmla="*/ 0 w 1162878"/>
                <a:gd name="T7" fmla="*/ 0 h 19878"/>
                <a:gd name="T8" fmla="*/ 1162878 w 1162878"/>
                <a:gd name="T9" fmla="*/ 0 h 19878"/>
              </a:gdLst>
              <a:ahLst/>
              <a:cxnLst>
                <a:cxn ang="T4">
                  <a:pos x="T0" y="T1"/>
                </a:cxn>
                <a:cxn ang="T5">
                  <a:pos x="T2" y="T3"/>
                </a:cxn>
              </a:cxnLst>
              <a:rect l="T6" t="T7" r="T8" b="T9"/>
              <a:pathLst>
                <a:path w="1162878" h="19878">
                  <a:moveTo>
                    <a:pt x="0" y="19878"/>
                  </a:moveTo>
                  <a:lnTo>
                    <a:pt x="1162878" y="0"/>
                  </a:lnTo>
                </a:path>
              </a:pathLst>
            </a:custGeom>
            <a:noFill/>
            <a:ln w="12700" algn="ctr">
              <a:solidFill>
                <a:schemeClr val="tx1"/>
              </a:solidFill>
              <a:round/>
              <a:headEnd type="none" w="med" len="lg"/>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52240" name="Прямоугольник 24">
              <a:extLst>
                <a:ext uri="{FF2B5EF4-FFF2-40B4-BE49-F238E27FC236}">
                  <a16:creationId xmlns:a16="http://schemas.microsoft.com/office/drawing/2014/main" id="{D638FF4D-FEE0-476E-8809-AB898C4FDA3E}"/>
                </a:ext>
              </a:extLst>
            </p:cNvPr>
            <p:cNvSpPr>
              <a:spLocks noChangeArrowheads="1"/>
            </p:cNvSpPr>
            <p:nvPr/>
          </p:nvSpPr>
          <p:spPr bwMode="auto">
            <a:xfrm>
              <a:off x="716097" y="6038891"/>
              <a:ext cx="8002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2000" b="1">
                  <a:solidFill>
                    <a:srgbClr val="000000"/>
                  </a:solidFill>
                  <a:latin typeface="Courier New" panose="02070309020205020404" pitchFamily="49" charset="0"/>
                  <a:cs typeface="Courier New" panose="02070309020205020404" pitchFamily="49" charset="0"/>
                </a:rPr>
                <a:t>20px</a:t>
              </a:r>
              <a:endParaRPr lang="ru-RU" altLang="ru-RU" sz="1400" b="1"/>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dissolve">
                                      <p:cBhvr>
                                        <p:cTn id="7" dur="500"/>
                                        <p:tgtEl>
                                          <p:spTgt spid="5">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dissolve">
                                      <p:cBhvr>
                                        <p:cTn id="10" dur="500"/>
                                        <p:tgtEl>
                                          <p:spTgt spid="5">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dissolve">
                                      <p:cBhvr>
                                        <p:cTn id="13" dur="500"/>
                                        <p:tgtEl>
                                          <p:spTgt spid="5">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dissolve">
                                      <p:cBhvr>
                                        <p:cTn id="16" dur="500"/>
                                        <p:tgtEl>
                                          <p:spTgt spid="5">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dissolve">
                                      <p:cBhvr>
                                        <p:cTn id="21" dur="500"/>
                                        <p:tgtEl>
                                          <p:spTgt spid="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1"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par>
                                <p:cTn id="27" presetID="9"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dissolve">
                                      <p:cBhvr>
                                        <p:cTn id="29" dur="500"/>
                                        <p:tgtEl>
                                          <p:spTgt spid="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animEffect transition="in" filter="dissolve">
                                      <p:cBhvr>
                                        <p:cTn id="34" dur="500"/>
                                        <p:tgtEl>
                                          <p:spTgt spid="5">
                                            <p:txEl>
                                              <p:pRg st="2" end="2"/>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63" presetClass="path" presetSubtype="0" accel="50000" decel="50000" fill="hold" grpId="0" nodeType="clickEffect">
                                  <p:stCondLst>
                                    <p:cond delay="0"/>
                                  </p:stCondLst>
                                  <p:childTnLst>
                                    <p:animMotion origin="layout" path="M -2.5E-6 -3.7037E-7 L 0.06823 -3.7037E-7 " pathEditMode="relative" rAng="0" ptsTypes="AA">
                                      <p:cBhvr>
                                        <p:cTn id="38" dur="2000" fill="hold"/>
                                        <p:tgtEl>
                                          <p:spTgt spid="7"/>
                                        </p:tgtEl>
                                        <p:attrNameLst>
                                          <p:attrName>ppt_x</p:attrName>
                                          <p:attrName>ppt_y</p:attrName>
                                        </p:attrNameLst>
                                      </p:cBhvr>
                                      <p:rCtr x="3400" y="0"/>
                                    </p:animMotion>
                                  </p:childTnLst>
                                </p:cTn>
                              </p:par>
                            </p:childTnLst>
                          </p:cTn>
                        </p:par>
                        <p:par>
                          <p:cTn id="39" fill="hold" nodeType="afterGroup">
                            <p:stCondLst>
                              <p:cond delay="2000"/>
                            </p:stCondLst>
                            <p:childTnLst>
                              <p:par>
                                <p:cTn id="40" presetID="22" presetClass="entr" presetSubtype="1"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up)">
                                      <p:cBhvr>
                                        <p:cTn id="42" dur="500"/>
                                        <p:tgtEl>
                                          <p:spTgt spid="8"/>
                                        </p:tgtEl>
                                      </p:cBhvr>
                                    </p:animEffect>
                                  </p:childTnLst>
                                </p:cTn>
                              </p:par>
                            </p:childTnLst>
                          </p:cTn>
                        </p:par>
                        <p:par>
                          <p:cTn id="43" fill="hold" nodeType="afterGroup">
                            <p:stCondLst>
                              <p:cond delay="2500"/>
                            </p:stCondLst>
                            <p:childTnLst>
                              <p:par>
                                <p:cTn id="44" presetID="9" presetClass="entr" presetSubtype="0" fill="hold" nodeType="after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dissolve">
                                      <p:cBhvr>
                                        <p:cTn id="4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animBg="1"/>
      <p:bldP spid="7" grpId="0"/>
      <p:bldP spid="7"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Заголовок 1">
            <a:extLst>
              <a:ext uri="{FF2B5EF4-FFF2-40B4-BE49-F238E27FC236}">
                <a16:creationId xmlns:a16="http://schemas.microsoft.com/office/drawing/2014/main" id="{2993D124-E3BE-42A4-B66A-5D3D72B007AB}"/>
              </a:ext>
            </a:extLst>
          </p:cNvPr>
          <p:cNvSpPr>
            <a:spLocks noGrp="1"/>
          </p:cNvSpPr>
          <p:nvPr>
            <p:ph type="title"/>
          </p:nvPr>
        </p:nvSpPr>
        <p:spPr>
          <a:xfrm>
            <a:off x="311150" y="301625"/>
            <a:ext cx="8375650" cy="471488"/>
          </a:xfrm>
        </p:spPr>
        <p:txBody>
          <a:bodyPr/>
          <a:lstStyle/>
          <a:p>
            <a:r>
              <a:rPr lang="ru-RU" altLang="ru-RU"/>
              <a:t>Составные селекторы </a:t>
            </a:r>
          </a:p>
        </p:txBody>
      </p:sp>
      <p:sp>
        <p:nvSpPr>
          <p:cNvPr id="53251" name="Номер слайда 2">
            <a:extLst>
              <a:ext uri="{FF2B5EF4-FFF2-40B4-BE49-F238E27FC236}">
                <a16:creationId xmlns:a16="http://schemas.microsoft.com/office/drawing/2014/main" id="{7AE86636-4896-423D-B141-BC40954170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6FBB9D5-6919-483C-BF87-B3EE343FE598}" type="slidenum">
              <a:rPr lang="ru-RU" altLang="ru-RU" sz="1400"/>
              <a:pPr>
                <a:spcBef>
                  <a:spcPct val="0"/>
                </a:spcBef>
                <a:buFontTx/>
                <a:buNone/>
              </a:pPr>
              <a:t>47</a:t>
            </a:fld>
            <a:endParaRPr lang="ru-RU" altLang="ru-RU" sz="1400"/>
          </a:p>
        </p:txBody>
      </p:sp>
      <p:sp>
        <p:nvSpPr>
          <p:cNvPr id="122881" name="Rectangle 1">
            <a:extLst>
              <a:ext uri="{FF2B5EF4-FFF2-40B4-BE49-F238E27FC236}">
                <a16:creationId xmlns:a16="http://schemas.microsoft.com/office/drawing/2014/main" id="{16A5FD87-58B0-4E87-8217-A21B5528B8C7}"/>
              </a:ext>
            </a:extLst>
          </p:cNvPr>
          <p:cNvSpPr>
            <a:spLocks noChangeArrowheads="1"/>
          </p:cNvSpPr>
          <p:nvPr/>
        </p:nvSpPr>
        <p:spPr bwMode="auto">
          <a:xfrm>
            <a:off x="625475" y="1231900"/>
            <a:ext cx="7921625" cy="1568450"/>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a:defRPr/>
            </a:pPr>
            <a:r>
              <a:rPr lang="ru-RU" sz="2400" b="1" dirty="0" err="1">
                <a:solidFill>
                  <a:srgbClr val="FF0000"/>
                </a:solidFill>
                <a:latin typeface="Courier New" pitchFamily="49" charset="0"/>
                <a:ea typeface="Calibri" pitchFamily="34" charset="0"/>
                <a:cs typeface="Courier New" pitchFamily="49" charset="0"/>
              </a:rPr>
              <a:t>code</a:t>
            </a:r>
            <a:r>
              <a:rPr lang="ru-RU" sz="2400" b="1" dirty="0">
                <a:solidFill>
                  <a:srgbClr val="0000FF"/>
                </a:solidFill>
                <a:latin typeface="Courier New" pitchFamily="49" charset="0"/>
                <a:ea typeface="Calibri" pitchFamily="34" charset="0"/>
                <a:cs typeface="Courier New" pitchFamily="49" charset="0"/>
              </a:rPr>
              <a:t>,</a:t>
            </a:r>
            <a:r>
              <a:rPr lang="ru-RU" sz="2400" b="1" dirty="0">
                <a:latin typeface="Courier New" pitchFamily="49" charset="0"/>
                <a:ea typeface="Calibri" pitchFamily="34" charset="0"/>
                <a:cs typeface="Courier New" pitchFamily="49" charset="0"/>
              </a:rPr>
              <a:t> </a:t>
            </a:r>
            <a:r>
              <a:rPr lang="ru-RU" sz="2400" b="1" dirty="0" err="1">
                <a:solidFill>
                  <a:srgbClr val="FF0000"/>
                </a:solidFill>
                <a:latin typeface="Courier New" pitchFamily="49" charset="0"/>
                <a:ea typeface="Calibri" pitchFamily="34" charset="0"/>
                <a:cs typeface="Courier New" pitchFamily="49" charset="0"/>
              </a:rPr>
              <a:t>pre</a:t>
            </a:r>
            <a:r>
              <a:rPr lang="en-US" sz="2400" b="1" dirty="0">
                <a:latin typeface="Courier New" pitchFamily="49" charset="0"/>
                <a:ea typeface="Calibri" pitchFamily="34" charset="0"/>
                <a:cs typeface="Courier New" pitchFamily="49" charset="0"/>
              </a:rPr>
              <a:t> {</a:t>
            </a:r>
            <a:endParaRPr lang="ru-RU" sz="2400" dirty="0">
              <a:latin typeface="Courier New" pitchFamily="49" charset="0"/>
              <a:cs typeface="Courier New" pitchFamily="49" charset="0"/>
            </a:endParaRPr>
          </a:p>
          <a:p>
            <a:pPr>
              <a:defRPr/>
            </a:pPr>
            <a:r>
              <a:rPr lang="ru-RU" sz="2400" b="1" dirty="0">
                <a:latin typeface="Courier New" pitchFamily="49" charset="0"/>
                <a:ea typeface="Calibri" pitchFamily="34" charset="0"/>
                <a:cs typeface="Courier New" pitchFamily="49" charset="0"/>
              </a:rPr>
              <a:t>  </a:t>
            </a:r>
            <a:r>
              <a:rPr lang="en-US" sz="2400" b="1" dirty="0">
                <a:latin typeface="Courier New" pitchFamily="49" charset="0"/>
                <a:ea typeface="Calibri" pitchFamily="34" charset="0"/>
                <a:cs typeface="Courier New" pitchFamily="49" charset="0"/>
              </a:rPr>
              <a:t>font-</a:t>
            </a:r>
            <a:r>
              <a:rPr lang="ru-RU" sz="2400" b="1" dirty="0" err="1">
                <a:latin typeface="Courier New" pitchFamily="49" charset="0"/>
                <a:ea typeface="Calibri" pitchFamily="34" charset="0"/>
                <a:cs typeface="Courier New" pitchFamily="49" charset="0"/>
              </a:rPr>
              <a:t>weight</a:t>
            </a:r>
            <a:r>
              <a:rPr lang="en-US" sz="2400" b="1" dirty="0">
                <a:latin typeface="Courier New" pitchFamily="49" charset="0"/>
                <a:ea typeface="Calibri" pitchFamily="34" charset="0"/>
                <a:cs typeface="Courier New" pitchFamily="49" charset="0"/>
              </a:rPr>
              <a:t>: </a:t>
            </a:r>
            <a:r>
              <a:rPr lang="ru-RU" sz="2400" b="1" dirty="0" err="1">
                <a:latin typeface="Courier New" pitchFamily="49" charset="0"/>
                <a:ea typeface="Calibri" pitchFamily="34" charset="0"/>
                <a:cs typeface="Courier New" pitchFamily="49" charset="0"/>
              </a:rPr>
              <a:t>bold</a:t>
            </a:r>
            <a:r>
              <a:rPr lang="en-US" sz="2400" b="1" dirty="0">
                <a:latin typeface="Courier New" pitchFamily="49" charset="0"/>
                <a:ea typeface="Calibri" pitchFamily="34" charset="0"/>
                <a:cs typeface="Courier New" pitchFamily="49" charset="0"/>
              </a:rPr>
              <a:t>;</a:t>
            </a:r>
            <a:endParaRPr lang="ru-RU" sz="2400" dirty="0">
              <a:latin typeface="Courier New" pitchFamily="49" charset="0"/>
              <a:cs typeface="Courier New" pitchFamily="49" charset="0"/>
            </a:endParaRPr>
          </a:p>
          <a:p>
            <a:pPr>
              <a:defRPr/>
            </a:pPr>
            <a:r>
              <a:rPr lang="ru-RU" sz="2400" b="1" dirty="0">
                <a:latin typeface="Courier New" pitchFamily="49" charset="0"/>
                <a:ea typeface="Calibri" pitchFamily="34" charset="0"/>
                <a:cs typeface="Courier New" pitchFamily="49" charset="0"/>
              </a:rPr>
              <a:t>  </a:t>
            </a:r>
            <a:r>
              <a:rPr lang="ru-RU" sz="2400" b="1" dirty="0" err="1">
                <a:latin typeface="Courier New" pitchFamily="49" charset="0"/>
                <a:ea typeface="Calibri" pitchFamily="34" charset="0"/>
                <a:cs typeface="Courier New" pitchFamily="49" charset="0"/>
              </a:rPr>
              <a:t>font-family</a:t>
            </a:r>
            <a:r>
              <a:rPr lang="ru-RU" sz="2400" b="1" dirty="0">
                <a:latin typeface="Courier New" pitchFamily="49" charset="0"/>
                <a:ea typeface="Calibri" pitchFamily="34" charset="0"/>
                <a:cs typeface="Courier New" pitchFamily="49" charset="0"/>
              </a:rPr>
              <a:t>: </a:t>
            </a:r>
            <a:r>
              <a:rPr lang="ru-RU" sz="2400" b="1" dirty="0" err="1">
                <a:latin typeface="Courier New" pitchFamily="49" charset="0"/>
                <a:ea typeface="Calibri" pitchFamily="34" charset="0"/>
                <a:cs typeface="Courier New" pitchFamily="49" charset="0"/>
              </a:rPr>
              <a:t>Courier</a:t>
            </a:r>
            <a:r>
              <a:rPr lang="ru-RU" sz="2400" b="1" dirty="0">
                <a:latin typeface="Courier New" pitchFamily="49" charset="0"/>
                <a:ea typeface="Calibri" pitchFamily="34" charset="0"/>
                <a:cs typeface="Courier New" pitchFamily="49" charset="0"/>
              </a:rPr>
              <a:t> </a:t>
            </a:r>
            <a:r>
              <a:rPr lang="ru-RU" sz="2400" b="1" dirty="0" err="1">
                <a:latin typeface="Courier New" pitchFamily="49" charset="0"/>
                <a:ea typeface="Calibri" pitchFamily="34" charset="0"/>
                <a:cs typeface="Courier New" pitchFamily="49" charset="0"/>
              </a:rPr>
              <a:t>New</a:t>
            </a:r>
            <a:r>
              <a:rPr lang="ru-RU" sz="2400" b="1" dirty="0">
                <a:latin typeface="Courier New" pitchFamily="49" charset="0"/>
                <a:ea typeface="Calibri" pitchFamily="34" charset="0"/>
                <a:cs typeface="Courier New" pitchFamily="49" charset="0"/>
              </a:rPr>
              <a:t>, </a:t>
            </a:r>
            <a:r>
              <a:rPr lang="ru-RU" sz="2400" b="1" dirty="0" err="1">
                <a:latin typeface="Courier New" pitchFamily="49" charset="0"/>
                <a:ea typeface="Calibri" pitchFamily="34" charset="0"/>
                <a:cs typeface="Courier New" pitchFamily="49" charset="0"/>
              </a:rPr>
              <a:t>monospace</a:t>
            </a:r>
            <a:r>
              <a:rPr lang="ru-RU" sz="2400" b="1" dirty="0">
                <a:latin typeface="Courier New" pitchFamily="49" charset="0"/>
                <a:ea typeface="Calibri" pitchFamily="34" charset="0"/>
                <a:cs typeface="Courier New" pitchFamily="49" charset="0"/>
              </a:rPr>
              <a:t>;</a:t>
            </a:r>
            <a:endParaRPr lang="ru-RU" sz="2400" dirty="0">
              <a:latin typeface="Courier New" pitchFamily="49" charset="0"/>
              <a:cs typeface="Courier New" pitchFamily="49" charset="0"/>
            </a:endParaRPr>
          </a:p>
          <a:p>
            <a:pPr>
              <a:defRPr/>
            </a:pPr>
            <a:r>
              <a:rPr lang="en-US" sz="2400" b="1" dirty="0">
                <a:latin typeface="Courier New" pitchFamily="49" charset="0"/>
                <a:ea typeface="Calibri" pitchFamily="34" charset="0"/>
                <a:cs typeface="Courier New" pitchFamily="49" charset="0"/>
              </a:rPr>
              <a:t>} </a:t>
            </a:r>
            <a:endParaRPr lang="en-US" sz="2400" dirty="0">
              <a:latin typeface="Courier New" pitchFamily="49" charset="0"/>
              <a:cs typeface="Courier New" pitchFamily="49" charset="0"/>
            </a:endParaRPr>
          </a:p>
        </p:txBody>
      </p:sp>
      <p:sp>
        <p:nvSpPr>
          <p:cNvPr id="52229" name="Rectangle 5">
            <a:extLst>
              <a:ext uri="{FF2B5EF4-FFF2-40B4-BE49-F238E27FC236}">
                <a16:creationId xmlns:a16="http://schemas.microsoft.com/office/drawing/2014/main" id="{B7B29B83-E18B-4EE0-9140-B7259C048EA9}"/>
              </a:ext>
            </a:extLst>
          </p:cNvPr>
          <p:cNvSpPr>
            <a:spLocks noChangeArrowheads="1"/>
          </p:cNvSpPr>
          <p:nvPr/>
        </p:nvSpPr>
        <p:spPr bwMode="auto">
          <a:xfrm>
            <a:off x="379413" y="820738"/>
            <a:ext cx="57197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200" b="1">
                <a:solidFill>
                  <a:schemeClr val="accent2"/>
                </a:solidFill>
              </a:rPr>
              <a:t>Общие свойства для нескольких тэгов</a:t>
            </a:r>
            <a:r>
              <a:rPr lang="ru-RU" altLang="ru-RU" sz="2200"/>
              <a:t>:</a:t>
            </a:r>
            <a:endParaRPr lang="en-US" altLang="ru-RU" sz="2200"/>
          </a:p>
        </p:txBody>
      </p:sp>
      <p:sp>
        <p:nvSpPr>
          <p:cNvPr id="8" name="Rectangle 1">
            <a:extLst>
              <a:ext uri="{FF2B5EF4-FFF2-40B4-BE49-F238E27FC236}">
                <a16:creationId xmlns:a16="http://schemas.microsoft.com/office/drawing/2014/main" id="{FE85CA6D-76FF-4907-B893-9DFB00CFC639}"/>
              </a:ext>
            </a:extLst>
          </p:cNvPr>
          <p:cNvSpPr>
            <a:spLocks noChangeArrowheads="1"/>
          </p:cNvSpPr>
          <p:nvPr/>
        </p:nvSpPr>
        <p:spPr bwMode="auto">
          <a:xfrm>
            <a:off x="625475" y="3657600"/>
            <a:ext cx="4318000" cy="1200150"/>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a:defRPr/>
            </a:pPr>
            <a:r>
              <a:rPr lang="en-US" sz="2400" b="1" dirty="0" err="1">
                <a:solidFill>
                  <a:srgbClr val="FF0000"/>
                </a:solidFill>
                <a:latin typeface="Courier New" pitchFamily="49" charset="0"/>
                <a:ea typeface="Calibri" pitchFamily="34" charset="0"/>
                <a:cs typeface="Courier New" pitchFamily="49" charset="0"/>
              </a:rPr>
              <a:t>em</a:t>
            </a:r>
            <a:r>
              <a:rPr lang="ru-RU" sz="2400" b="1" dirty="0">
                <a:latin typeface="Courier New" pitchFamily="49" charset="0"/>
                <a:ea typeface="Calibri" pitchFamily="34" charset="0"/>
                <a:cs typeface="Courier New" pitchFamily="49" charset="0"/>
              </a:rPr>
              <a:t> </a:t>
            </a:r>
            <a:r>
              <a:rPr lang="en-US" sz="2400" b="1" dirty="0">
                <a:solidFill>
                  <a:srgbClr val="0000FF"/>
                </a:solidFill>
                <a:latin typeface="Courier New" pitchFamily="49" charset="0"/>
                <a:ea typeface="Calibri" pitchFamily="34" charset="0"/>
                <a:cs typeface="Courier New" pitchFamily="49" charset="0"/>
              </a:rPr>
              <a:t>a</a:t>
            </a:r>
            <a:r>
              <a:rPr lang="en-US" sz="2400" b="1" dirty="0">
                <a:latin typeface="Courier New" pitchFamily="49" charset="0"/>
                <a:ea typeface="Calibri" pitchFamily="34" charset="0"/>
                <a:cs typeface="Courier New" pitchFamily="49" charset="0"/>
              </a:rPr>
              <a:t> {</a:t>
            </a:r>
            <a:endParaRPr lang="ru-RU" sz="2400" dirty="0">
              <a:latin typeface="Courier New" pitchFamily="49" charset="0"/>
              <a:cs typeface="Courier New" pitchFamily="49" charset="0"/>
            </a:endParaRPr>
          </a:p>
          <a:p>
            <a:pPr>
              <a:defRPr/>
            </a:pPr>
            <a:r>
              <a:rPr lang="ru-RU" sz="2400" b="1" dirty="0">
                <a:latin typeface="Courier New" pitchFamily="49" charset="0"/>
                <a:ea typeface="Calibri" pitchFamily="34" charset="0"/>
                <a:cs typeface="Courier New" pitchFamily="49" charset="0"/>
              </a:rPr>
              <a:t>  </a:t>
            </a:r>
            <a:r>
              <a:rPr lang="en-US" sz="2400" b="1" dirty="0">
                <a:latin typeface="Courier New" pitchFamily="49" charset="0"/>
                <a:ea typeface="Calibri" pitchFamily="34" charset="0"/>
                <a:cs typeface="Courier New" pitchFamily="49" charset="0"/>
              </a:rPr>
              <a:t>font-style: normal;</a:t>
            </a:r>
            <a:endParaRPr lang="ru-RU" sz="2400" dirty="0">
              <a:latin typeface="Courier New" pitchFamily="49" charset="0"/>
              <a:cs typeface="Courier New" pitchFamily="49" charset="0"/>
            </a:endParaRPr>
          </a:p>
          <a:p>
            <a:pPr>
              <a:defRPr/>
            </a:pPr>
            <a:r>
              <a:rPr lang="en-US" sz="2400" b="1" dirty="0">
                <a:latin typeface="Courier New" pitchFamily="49" charset="0"/>
                <a:ea typeface="Calibri" pitchFamily="34" charset="0"/>
                <a:cs typeface="Courier New" pitchFamily="49" charset="0"/>
              </a:rPr>
              <a:t>} </a:t>
            </a:r>
            <a:endParaRPr lang="en-US" sz="2400" dirty="0">
              <a:latin typeface="Courier New" pitchFamily="49" charset="0"/>
              <a:cs typeface="Courier New" pitchFamily="49" charset="0"/>
            </a:endParaRPr>
          </a:p>
        </p:txBody>
      </p:sp>
      <p:sp>
        <p:nvSpPr>
          <p:cNvPr id="52231" name="Rectangle 5">
            <a:extLst>
              <a:ext uri="{FF2B5EF4-FFF2-40B4-BE49-F238E27FC236}">
                <a16:creationId xmlns:a16="http://schemas.microsoft.com/office/drawing/2014/main" id="{8B8FF108-7458-47BB-BF92-8DAF6B6BE5A0}"/>
              </a:ext>
            </a:extLst>
          </p:cNvPr>
          <p:cNvSpPr>
            <a:spLocks noChangeArrowheads="1"/>
          </p:cNvSpPr>
          <p:nvPr/>
        </p:nvSpPr>
        <p:spPr bwMode="auto">
          <a:xfrm>
            <a:off x="379413" y="2822575"/>
            <a:ext cx="337343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200" b="1">
                <a:solidFill>
                  <a:schemeClr val="accent2"/>
                </a:solidFill>
              </a:rPr>
              <a:t>Вложенные элементы</a:t>
            </a:r>
            <a:r>
              <a:rPr lang="ru-RU" altLang="ru-RU" sz="2200"/>
              <a:t>:</a:t>
            </a:r>
            <a:endParaRPr lang="en-US" altLang="ru-RU" sz="2200"/>
          </a:p>
        </p:txBody>
      </p:sp>
      <p:sp>
        <p:nvSpPr>
          <p:cNvPr id="10" name="AutoShape 6">
            <a:extLst>
              <a:ext uri="{FF2B5EF4-FFF2-40B4-BE49-F238E27FC236}">
                <a16:creationId xmlns:a16="http://schemas.microsoft.com/office/drawing/2014/main" id="{C33B9442-BA27-4556-9E6F-4AEA2122345C}"/>
              </a:ext>
            </a:extLst>
          </p:cNvPr>
          <p:cNvSpPr>
            <a:spLocks noChangeArrowheads="1"/>
          </p:cNvSpPr>
          <p:nvPr/>
        </p:nvSpPr>
        <p:spPr bwMode="auto">
          <a:xfrm>
            <a:off x="1149350" y="3186113"/>
            <a:ext cx="2363788" cy="471487"/>
          </a:xfrm>
          <a:prstGeom prst="wedgeRoundRectCallout">
            <a:avLst>
              <a:gd name="adj1" fmla="val -39671"/>
              <a:gd name="adj2" fmla="val 80767"/>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400" b="1" dirty="0">
                <a:solidFill>
                  <a:srgbClr val="0000FF"/>
                </a:solidFill>
                <a:latin typeface="Courier New" pitchFamily="49" charset="0"/>
                <a:cs typeface="Courier New" pitchFamily="49" charset="0"/>
              </a:rPr>
              <a:t>a</a:t>
            </a:r>
            <a:r>
              <a:rPr lang="en-US" sz="2400" dirty="0">
                <a:latin typeface="Arial" charset="0"/>
                <a:cs typeface="+mn-cs"/>
              </a:rPr>
              <a:t> </a:t>
            </a:r>
            <a:r>
              <a:rPr lang="ru-RU" sz="2400" dirty="0">
                <a:latin typeface="Arial" charset="0"/>
                <a:cs typeface="+mn-cs"/>
              </a:rPr>
              <a:t>внутри </a:t>
            </a:r>
            <a:r>
              <a:rPr lang="en-US" sz="2400" b="1" dirty="0" err="1">
                <a:solidFill>
                  <a:srgbClr val="FF0000"/>
                </a:solidFill>
                <a:latin typeface="Courier New" pitchFamily="49" charset="0"/>
                <a:cs typeface="Courier New" pitchFamily="49" charset="0"/>
              </a:rPr>
              <a:t>em</a:t>
            </a:r>
            <a:endParaRPr lang="ru-RU" sz="2400" b="1" dirty="0">
              <a:solidFill>
                <a:srgbClr val="FF0000"/>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229"/>
                                        </p:tgtEl>
                                        <p:attrNameLst>
                                          <p:attrName>style.visibility</p:attrName>
                                        </p:attrNameLst>
                                      </p:cBhvr>
                                      <p:to>
                                        <p:strVal val="visible"/>
                                      </p:to>
                                    </p:set>
                                    <p:animEffect transition="in" filter="dissolve">
                                      <p:cBhvr>
                                        <p:cTn id="7" dur="500"/>
                                        <p:tgtEl>
                                          <p:spTgt spid="5222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2881"/>
                                        </p:tgtEl>
                                        <p:attrNameLst>
                                          <p:attrName>style.visibility</p:attrName>
                                        </p:attrNameLst>
                                      </p:cBhvr>
                                      <p:to>
                                        <p:strVal val="visible"/>
                                      </p:to>
                                    </p:set>
                                    <p:animEffect transition="in" filter="dissolve">
                                      <p:cBhvr>
                                        <p:cTn id="10" dur="500"/>
                                        <p:tgtEl>
                                          <p:spTgt spid="12288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2231"/>
                                        </p:tgtEl>
                                        <p:attrNameLst>
                                          <p:attrName>style.visibility</p:attrName>
                                        </p:attrNameLst>
                                      </p:cBhvr>
                                      <p:to>
                                        <p:strVal val="visible"/>
                                      </p:to>
                                    </p:set>
                                    <p:animEffect transition="in" filter="dissolve">
                                      <p:cBhvr>
                                        <p:cTn id="15" dur="500"/>
                                        <p:tgtEl>
                                          <p:spTgt spid="5223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par>
                          <p:cTn id="19" fill="hold" nodeType="afterGroup">
                            <p:stCondLst>
                              <p:cond delay="500"/>
                            </p:stCondLst>
                            <p:childTnLst>
                              <p:par>
                                <p:cTn id="20" presetID="9"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1" grpId="0" animBg="1"/>
      <p:bldP spid="52229" grpId="0"/>
      <p:bldP spid="8" grpId="0" animBg="1"/>
      <p:bldP spid="52231" grpId="0"/>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Заголовок 1">
            <a:extLst>
              <a:ext uri="{FF2B5EF4-FFF2-40B4-BE49-F238E27FC236}">
                <a16:creationId xmlns:a16="http://schemas.microsoft.com/office/drawing/2014/main" id="{DE85CD52-D9A5-4B8B-A1CB-7344103BA377}"/>
              </a:ext>
            </a:extLst>
          </p:cNvPr>
          <p:cNvSpPr>
            <a:spLocks noGrp="1"/>
          </p:cNvSpPr>
          <p:nvPr>
            <p:ph type="title"/>
          </p:nvPr>
        </p:nvSpPr>
        <p:spPr>
          <a:xfrm>
            <a:off x="311150" y="301625"/>
            <a:ext cx="8375650" cy="471488"/>
          </a:xfrm>
        </p:spPr>
        <p:txBody>
          <a:bodyPr/>
          <a:lstStyle/>
          <a:p>
            <a:r>
              <a:rPr lang="ru-RU" altLang="ru-RU"/>
              <a:t>Сложные селекторы</a:t>
            </a:r>
          </a:p>
        </p:txBody>
      </p:sp>
      <p:sp>
        <p:nvSpPr>
          <p:cNvPr id="54275" name="Номер слайда 2">
            <a:extLst>
              <a:ext uri="{FF2B5EF4-FFF2-40B4-BE49-F238E27FC236}">
                <a16:creationId xmlns:a16="http://schemas.microsoft.com/office/drawing/2014/main" id="{B021EAF4-3189-4295-BAD4-BF8BF79A07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A9B96FD-879A-42BE-B271-B940FE64270A}" type="slidenum">
              <a:rPr lang="ru-RU" altLang="ru-RU" sz="1400"/>
              <a:pPr>
                <a:spcBef>
                  <a:spcPct val="0"/>
                </a:spcBef>
                <a:buFontTx/>
                <a:buNone/>
              </a:pPr>
              <a:t>48</a:t>
            </a:fld>
            <a:endParaRPr lang="ru-RU" altLang="ru-RU" sz="1400"/>
          </a:p>
        </p:txBody>
      </p:sp>
      <p:sp>
        <p:nvSpPr>
          <p:cNvPr id="6" name="Text Box 1">
            <a:extLst>
              <a:ext uri="{FF2B5EF4-FFF2-40B4-BE49-F238E27FC236}">
                <a16:creationId xmlns:a16="http://schemas.microsoft.com/office/drawing/2014/main" id="{048FA130-1899-4FA4-B89D-BED423B48A30}"/>
              </a:ext>
            </a:extLst>
          </p:cNvPr>
          <p:cNvSpPr txBox="1">
            <a:spLocks noChangeArrowheads="1"/>
          </p:cNvSpPr>
          <p:nvPr/>
        </p:nvSpPr>
        <p:spPr bwMode="auto">
          <a:xfrm>
            <a:off x="484188" y="1528763"/>
            <a:ext cx="4522787" cy="1568450"/>
          </a:xfrm>
          <a:prstGeom prst="rect">
            <a:avLst/>
          </a:prstGeom>
          <a:solidFill>
            <a:srgbClr val="FFFF99"/>
          </a:solidFill>
          <a:ln w="9525">
            <a:noFill/>
            <a:miter lim="800000"/>
            <a:headEnd/>
            <a:tailEnd/>
          </a:ln>
          <a:effectLst>
            <a:outerShdw dist="35921" dir="2700000" algn="ctr" rotWithShape="0">
              <a:srgbClr val="808080"/>
            </a:outerShdw>
          </a:effectLst>
        </p:spPr>
        <p:txBody>
          <a:bodyPr rIns="0"/>
          <a:lstStyle/>
          <a:p>
            <a:pPr algn="just">
              <a:defRPr/>
            </a:pPr>
            <a:r>
              <a:rPr lang="en-US" sz="2400" b="1" dirty="0" err="1">
                <a:latin typeface="Courier New" pitchFamily="49" charset="0"/>
                <a:ea typeface="Times New Roman" pitchFamily="18" charset="0"/>
                <a:cs typeface="Courier New" pitchFamily="49" charset="0"/>
              </a:rPr>
              <a:t>p.email</a:t>
            </a:r>
            <a:r>
              <a:rPr lang="en-US" sz="2400" b="1" dirty="0">
                <a:latin typeface="Courier New" pitchFamily="49" charset="0"/>
                <a:ea typeface="Times New Roman" pitchFamily="18" charset="0"/>
                <a:cs typeface="Courier New" pitchFamily="49" charset="0"/>
              </a:rPr>
              <a:t> </a:t>
            </a:r>
            <a:r>
              <a:rPr lang="en-US" sz="2400" b="1" dirty="0">
                <a:solidFill>
                  <a:srgbClr val="FF0000"/>
                </a:solidFill>
                <a:latin typeface="Courier New" pitchFamily="49" charset="0"/>
                <a:ea typeface="Times New Roman" pitchFamily="18" charset="0"/>
                <a:cs typeface="Courier New" pitchFamily="49" charset="0"/>
              </a:rPr>
              <a:t>a</a:t>
            </a:r>
            <a:r>
              <a:rPr lang="en-US" sz="2400" b="1" dirty="0">
                <a:latin typeface="Courier New" pitchFamily="49" charset="0"/>
                <a:ea typeface="Times New Roman" pitchFamily="18" charset="0"/>
                <a:cs typeface="Courier New" pitchFamily="49" charset="0"/>
              </a:rPr>
              <a:t> {</a:t>
            </a:r>
          </a:p>
          <a:p>
            <a:pPr algn="just">
              <a:defRPr/>
            </a:pPr>
            <a:r>
              <a:rPr lang="en-US" sz="2400" b="1" dirty="0">
                <a:latin typeface="Courier New" pitchFamily="49" charset="0"/>
                <a:cs typeface="Courier New" pitchFamily="49" charset="0"/>
              </a:rPr>
              <a:t>  color: green;</a:t>
            </a:r>
            <a:endParaRPr lang="ru-RU" sz="2400" b="1" dirty="0">
              <a:latin typeface="Courier New" pitchFamily="49" charset="0"/>
              <a:cs typeface="Courier New" pitchFamily="49" charset="0"/>
            </a:endParaRPr>
          </a:p>
          <a:p>
            <a:pPr algn="just">
              <a:defRPr/>
            </a:pPr>
            <a:r>
              <a:rPr lang="ru-RU" sz="2400" b="1" dirty="0">
                <a:latin typeface="Courier New" pitchFamily="49" charset="0"/>
                <a:cs typeface="Courier New" pitchFamily="49" charset="0"/>
              </a:rPr>
              <a:t>  </a:t>
            </a:r>
            <a:r>
              <a:rPr lang="en-US" sz="2400" b="1" dirty="0">
                <a:latin typeface="Courier New" pitchFamily="49" charset="0"/>
                <a:cs typeface="Courier New" pitchFamily="49" charset="0"/>
              </a:rPr>
              <a:t>text-</a:t>
            </a:r>
            <a:r>
              <a:rPr lang="en-US" sz="2400" b="1" dirty="0" err="1">
                <a:latin typeface="Courier New" pitchFamily="49" charset="0"/>
                <a:cs typeface="Courier New" pitchFamily="49" charset="0"/>
              </a:rPr>
              <a:t>decoration:none</a:t>
            </a:r>
            <a:r>
              <a:rPr lang="en-US" sz="2400" b="1" dirty="0">
                <a:latin typeface="Courier New" pitchFamily="49" charset="0"/>
                <a:cs typeface="Courier New" pitchFamily="49" charset="0"/>
              </a:rPr>
              <a:t>;</a:t>
            </a:r>
            <a:endParaRPr lang="ru-RU" sz="2400" b="1" dirty="0">
              <a:cs typeface="+mn-cs"/>
            </a:endParaRPr>
          </a:p>
          <a:p>
            <a:pPr>
              <a:defRPr/>
            </a:pPr>
            <a:r>
              <a:rPr lang="ru-RU" sz="2400" b="1" dirty="0">
                <a:latin typeface="Courier New" pitchFamily="49" charset="0"/>
                <a:ea typeface="Times New Roman" pitchFamily="18" charset="0"/>
                <a:cs typeface="Courier New" pitchFamily="49" charset="0"/>
              </a:rPr>
              <a:t>}</a:t>
            </a:r>
            <a:endParaRPr lang="ru-RU" sz="2400" b="1" dirty="0">
              <a:cs typeface="+mn-cs"/>
            </a:endParaRPr>
          </a:p>
        </p:txBody>
      </p:sp>
      <p:sp>
        <p:nvSpPr>
          <p:cNvPr id="7" name="Text Box 1">
            <a:extLst>
              <a:ext uri="{FF2B5EF4-FFF2-40B4-BE49-F238E27FC236}">
                <a16:creationId xmlns:a16="http://schemas.microsoft.com/office/drawing/2014/main" id="{11C359C3-4FBF-45D9-B072-F864623A2226}"/>
              </a:ext>
            </a:extLst>
          </p:cNvPr>
          <p:cNvSpPr txBox="1">
            <a:spLocks noChangeArrowheads="1"/>
          </p:cNvSpPr>
          <p:nvPr/>
        </p:nvSpPr>
        <p:spPr bwMode="auto">
          <a:xfrm>
            <a:off x="484188" y="4803775"/>
            <a:ext cx="6518275" cy="1568450"/>
          </a:xfrm>
          <a:prstGeom prst="rect">
            <a:avLst/>
          </a:prstGeom>
          <a:solidFill>
            <a:srgbClr val="FFFF99"/>
          </a:solidFill>
          <a:ln w="9525">
            <a:noFill/>
            <a:miter lim="800000"/>
            <a:headEnd/>
            <a:tailEnd/>
          </a:ln>
          <a:effectLst>
            <a:outerShdw dist="35921" dir="2700000" algn="ctr" rotWithShape="0">
              <a:srgbClr val="808080"/>
            </a:outerShdw>
          </a:effectLst>
        </p:spPr>
        <p:txBody>
          <a:bodyPr rIns="0"/>
          <a:lstStyle/>
          <a:p>
            <a:pPr algn="just">
              <a:defRPr/>
            </a:pPr>
            <a:r>
              <a:rPr lang="en-US" sz="2400" b="1" dirty="0" err="1">
                <a:latin typeface="Courier New" pitchFamily="49" charset="0"/>
                <a:ea typeface="Times New Roman" pitchFamily="18" charset="0"/>
                <a:cs typeface="Courier New" pitchFamily="49" charset="0"/>
              </a:rPr>
              <a:t>p.email</a:t>
            </a:r>
            <a:r>
              <a:rPr lang="en-US" sz="2400" b="1" dirty="0">
                <a:latin typeface="Courier New" pitchFamily="49" charset="0"/>
                <a:ea typeface="Times New Roman" pitchFamily="18" charset="0"/>
                <a:cs typeface="Courier New" pitchFamily="49" charset="0"/>
              </a:rPr>
              <a:t> </a:t>
            </a:r>
            <a:r>
              <a:rPr lang="en-US" sz="2400" b="1" dirty="0">
                <a:solidFill>
                  <a:srgbClr val="FF0000"/>
                </a:solidFill>
                <a:latin typeface="Courier New" pitchFamily="49" charset="0"/>
                <a:ea typeface="Times New Roman" pitchFamily="18" charset="0"/>
                <a:cs typeface="Courier New" pitchFamily="49" charset="0"/>
              </a:rPr>
              <a:t>a:hover</a:t>
            </a:r>
            <a:r>
              <a:rPr lang="en-US" sz="2400" b="1" dirty="0">
                <a:latin typeface="Courier New" pitchFamily="49" charset="0"/>
                <a:ea typeface="Times New Roman" pitchFamily="18" charset="0"/>
                <a:cs typeface="Courier New" pitchFamily="49" charset="0"/>
              </a:rPr>
              <a:t> {</a:t>
            </a:r>
          </a:p>
          <a:p>
            <a:pPr algn="just">
              <a:defRPr/>
            </a:pPr>
            <a:r>
              <a:rPr lang="en-US" sz="2400" b="1" dirty="0">
                <a:latin typeface="Courier New" pitchFamily="49" charset="0"/>
                <a:cs typeface="Courier New" pitchFamily="49" charset="0"/>
              </a:rPr>
              <a:t>  color: #00F;</a:t>
            </a:r>
          </a:p>
          <a:p>
            <a:pPr algn="just">
              <a:defRPr/>
            </a:pPr>
            <a:r>
              <a:rPr lang="en-US" sz="2400" b="1" dirty="0">
                <a:latin typeface="Courier New" pitchFamily="49" charset="0"/>
                <a:cs typeface="Courier New" pitchFamily="49" charset="0"/>
              </a:rPr>
              <a:t>  text-</a:t>
            </a:r>
            <a:r>
              <a:rPr lang="en-US" sz="2400" b="1" dirty="0" err="1">
                <a:latin typeface="Courier New" pitchFamily="49" charset="0"/>
                <a:cs typeface="Courier New" pitchFamily="49" charset="0"/>
              </a:rPr>
              <a:t>decoration:underline</a:t>
            </a:r>
            <a:r>
              <a:rPr lang="en-US" sz="2400" b="1" dirty="0">
                <a:latin typeface="Courier New" pitchFamily="49" charset="0"/>
                <a:cs typeface="Courier New" pitchFamily="49" charset="0"/>
              </a:rPr>
              <a:t>; </a:t>
            </a:r>
            <a:endParaRPr lang="ru-RU" sz="2400" b="1" dirty="0">
              <a:cs typeface="+mn-cs"/>
            </a:endParaRPr>
          </a:p>
          <a:p>
            <a:pPr>
              <a:defRPr/>
            </a:pPr>
            <a:r>
              <a:rPr lang="ru-RU" sz="2400" b="1" dirty="0">
                <a:latin typeface="Courier New" pitchFamily="49" charset="0"/>
                <a:ea typeface="Times New Roman" pitchFamily="18" charset="0"/>
                <a:cs typeface="Courier New" pitchFamily="49" charset="0"/>
              </a:rPr>
              <a:t>}</a:t>
            </a:r>
            <a:endParaRPr lang="ru-RU" sz="2400" b="1" dirty="0">
              <a:cs typeface="+mn-cs"/>
            </a:endParaRPr>
          </a:p>
        </p:txBody>
      </p:sp>
      <p:sp>
        <p:nvSpPr>
          <p:cNvPr id="8" name="Text Box 1">
            <a:extLst>
              <a:ext uri="{FF2B5EF4-FFF2-40B4-BE49-F238E27FC236}">
                <a16:creationId xmlns:a16="http://schemas.microsoft.com/office/drawing/2014/main" id="{E0A4A4C4-C807-42EB-A323-F374C5B94885}"/>
              </a:ext>
            </a:extLst>
          </p:cNvPr>
          <p:cNvSpPr txBox="1">
            <a:spLocks noChangeArrowheads="1"/>
          </p:cNvSpPr>
          <p:nvPr/>
        </p:nvSpPr>
        <p:spPr bwMode="auto">
          <a:xfrm>
            <a:off x="495300" y="3313113"/>
            <a:ext cx="6518275" cy="1211262"/>
          </a:xfrm>
          <a:prstGeom prst="rect">
            <a:avLst/>
          </a:prstGeom>
          <a:solidFill>
            <a:srgbClr val="FFFF99"/>
          </a:solidFill>
          <a:ln w="9525">
            <a:noFill/>
            <a:miter lim="800000"/>
            <a:headEnd/>
            <a:tailEnd/>
          </a:ln>
          <a:effectLst>
            <a:outerShdw dist="35921" dir="2700000" algn="ctr" rotWithShape="0">
              <a:srgbClr val="808080"/>
            </a:outerShdw>
          </a:effectLst>
        </p:spPr>
        <p:txBody>
          <a:bodyPr rIns="0"/>
          <a:lstStyle/>
          <a:p>
            <a:pPr algn="just">
              <a:defRPr/>
            </a:pPr>
            <a:r>
              <a:rPr lang="en-US" sz="2400" b="1" dirty="0" err="1">
                <a:latin typeface="Courier New" pitchFamily="49" charset="0"/>
                <a:ea typeface="Times New Roman" pitchFamily="18" charset="0"/>
                <a:cs typeface="Courier New" pitchFamily="49" charset="0"/>
              </a:rPr>
              <a:t>p.email</a:t>
            </a:r>
            <a:r>
              <a:rPr lang="en-US" sz="2400" b="1" dirty="0">
                <a:latin typeface="Courier New" pitchFamily="49" charset="0"/>
                <a:ea typeface="Times New Roman" pitchFamily="18" charset="0"/>
                <a:cs typeface="Courier New" pitchFamily="49" charset="0"/>
              </a:rPr>
              <a:t> </a:t>
            </a:r>
            <a:r>
              <a:rPr lang="en-US" sz="2400" b="1" dirty="0">
                <a:solidFill>
                  <a:srgbClr val="FF0000"/>
                </a:solidFill>
                <a:latin typeface="Courier New" pitchFamily="49" charset="0"/>
                <a:ea typeface="Times New Roman" pitchFamily="18" charset="0"/>
                <a:cs typeface="Courier New" pitchFamily="49" charset="0"/>
              </a:rPr>
              <a:t>a:visited</a:t>
            </a:r>
            <a:r>
              <a:rPr lang="en-US" sz="2400" b="1" dirty="0">
                <a:latin typeface="Courier New" pitchFamily="49" charset="0"/>
                <a:ea typeface="Times New Roman" pitchFamily="18" charset="0"/>
                <a:cs typeface="Courier New" pitchFamily="49" charset="0"/>
              </a:rPr>
              <a:t> {</a:t>
            </a:r>
          </a:p>
          <a:p>
            <a:pPr algn="just">
              <a:defRPr/>
            </a:pPr>
            <a:r>
              <a:rPr lang="en-US" sz="2400" b="1" dirty="0">
                <a:latin typeface="Courier New" pitchFamily="49" charset="0"/>
                <a:cs typeface="Courier New" pitchFamily="49" charset="0"/>
              </a:rPr>
              <a:t>  color: #</a:t>
            </a:r>
            <a:r>
              <a:rPr lang="en-US" sz="2400" b="1" dirty="0">
                <a:solidFill>
                  <a:srgbClr val="FF0000"/>
                </a:solidFill>
                <a:latin typeface="Courier New" pitchFamily="49" charset="0"/>
                <a:cs typeface="Courier New" pitchFamily="49" charset="0"/>
              </a:rPr>
              <a:t>F</a:t>
            </a:r>
            <a:r>
              <a:rPr lang="en-US" sz="2400" b="1" dirty="0">
                <a:solidFill>
                  <a:srgbClr val="008000"/>
                </a:solidFill>
                <a:latin typeface="Courier New" pitchFamily="49" charset="0"/>
                <a:cs typeface="Courier New" pitchFamily="49" charset="0"/>
              </a:rPr>
              <a:t>0</a:t>
            </a:r>
            <a:r>
              <a:rPr lang="en-US" sz="2400" b="1" dirty="0">
                <a:solidFill>
                  <a:srgbClr val="0000FF"/>
                </a:solidFill>
                <a:latin typeface="Courier New" pitchFamily="49" charset="0"/>
                <a:cs typeface="Courier New" pitchFamily="49" charset="0"/>
              </a:rPr>
              <a:t>F</a:t>
            </a:r>
            <a:r>
              <a:rPr lang="en-US" sz="2400" b="1" dirty="0">
                <a:latin typeface="Courier New" pitchFamily="49" charset="0"/>
                <a:cs typeface="Courier New" pitchFamily="49" charset="0"/>
              </a:rPr>
              <a:t>;</a:t>
            </a:r>
          </a:p>
          <a:p>
            <a:pPr>
              <a:defRPr/>
            </a:pPr>
            <a:r>
              <a:rPr lang="ru-RU" sz="2400" b="1" dirty="0">
                <a:latin typeface="Courier New" pitchFamily="49" charset="0"/>
                <a:ea typeface="Times New Roman" pitchFamily="18" charset="0"/>
                <a:cs typeface="Courier New" pitchFamily="49" charset="0"/>
              </a:rPr>
              <a:t>}</a:t>
            </a:r>
            <a:endParaRPr lang="ru-RU" sz="2400" b="1" dirty="0">
              <a:cs typeface="+mn-cs"/>
            </a:endParaRPr>
          </a:p>
        </p:txBody>
      </p:sp>
      <p:sp>
        <p:nvSpPr>
          <p:cNvPr id="9" name="Скругленная прямоугольная выноска 8">
            <a:extLst>
              <a:ext uri="{FF2B5EF4-FFF2-40B4-BE49-F238E27FC236}">
                <a16:creationId xmlns:a16="http://schemas.microsoft.com/office/drawing/2014/main" id="{846F8333-661A-46E5-B68B-46AFBF77BF3E}"/>
              </a:ext>
            </a:extLst>
          </p:cNvPr>
          <p:cNvSpPr/>
          <p:nvPr/>
        </p:nvSpPr>
        <p:spPr bwMode="auto">
          <a:xfrm>
            <a:off x="412750" y="860425"/>
            <a:ext cx="4567238" cy="442913"/>
          </a:xfrm>
          <a:prstGeom prst="wedgeRoundRectCallout">
            <a:avLst>
              <a:gd name="adj1" fmla="val -12574"/>
              <a:gd name="adj2" fmla="val 122050"/>
              <a:gd name="adj3" fmla="val 16667"/>
            </a:avLst>
          </a:prstGeom>
          <a:solidFill>
            <a:srgbClr val="E6E6FF"/>
          </a:solidFill>
          <a:effectLst>
            <a:outerShdw blurRad="50800" dist="38100" dir="2700000" algn="tl" rotWithShape="0">
              <a:prstClr val="black">
                <a:alpha val="40000"/>
              </a:prstClr>
            </a:outerShdw>
          </a:effectLst>
        </p:spPr>
        <p:txBody>
          <a:bodyPr>
            <a:spAutoFit/>
          </a:bodyPr>
          <a:lstStyle/>
          <a:p>
            <a:pPr algn="ctr" eaLnBrk="1" hangingPunct="1">
              <a:defRPr/>
            </a:pPr>
            <a:r>
              <a:rPr lang="ru-RU" sz="2000" dirty="0">
                <a:solidFill>
                  <a:srgbClr val="000000"/>
                </a:solidFill>
                <a:latin typeface="+mn-lt"/>
                <a:cs typeface="Courier New" pitchFamily="49" charset="0"/>
              </a:rPr>
              <a:t>ссылки внутри абзаца класса </a:t>
            </a:r>
            <a:r>
              <a:rPr lang="en-US" sz="2000" dirty="0">
                <a:solidFill>
                  <a:srgbClr val="000000"/>
                </a:solidFill>
                <a:latin typeface="+mn-lt"/>
                <a:cs typeface="Courier New" pitchFamily="49" charset="0"/>
              </a:rPr>
              <a:t>email</a:t>
            </a:r>
            <a:endParaRPr lang="ru-RU" sz="2000" dirty="0">
              <a:solidFill>
                <a:srgbClr val="000000"/>
              </a:solidFill>
              <a:latin typeface="+mn-lt"/>
              <a:cs typeface="+mn-cs"/>
            </a:endParaRPr>
          </a:p>
        </p:txBody>
      </p:sp>
      <p:sp>
        <p:nvSpPr>
          <p:cNvPr id="10" name="Скругленная прямоугольная выноска 9">
            <a:extLst>
              <a:ext uri="{FF2B5EF4-FFF2-40B4-BE49-F238E27FC236}">
                <a16:creationId xmlns:a16="http://schemas.microsoft.com/office/drawing/2014/main" id="{B7236C13-0B66-4392-BC54-7E7E2DF09731}"/>
              </a:ext>
            </a:extLst>
          </p:cNvPr>
          <p:cNvSpPr/>
          <p:nvPr/>
        </p:nvSpPr>
        <p:spPr bwMode="auto">
          <a:xfrm>
            <a:off x="3970338" y="1563688"/>
            <a:ext cx="3076575" cy="441325"/>
          </a:xfrm>
          <a:prstGeom prst="wedgeRoundRectCallout">
            <a:avLst>
              <a:gd name="adj1" fmla="val -44096"/>
              <a:gd name="adj2" fmla="val 147241"/>
              <a:gd name="adj3" fmla="val 16667"/>
            </a:avLst>
          </a:prstGeom>
          <a:solidFill>
            <a:srgbClr val="E6E6FF"/>
          </a:solidFill>
          <a:effectLst>
            <a:outerShdw blurRad="50800" dist="38100" dir="2700000" algn="tl" rotWithShape="0">
              <a:prstClr val="black">
                <a:alpha val="40000"/>
              </a:prstClr>
            </a:outerShdw>
          </a:effectLst>
        </p:spPr>
        <p:txBody>
          <a:bodyPr>
            <a:spAutoFit/>
          </a:bodyPr>
          <a:lstStyle/>
          <a:p>
            <a:pPr algn="ctr" eaLnBrk="1" hangingPunct="1">
              <a:defRPr/>
            </a:pPr>
            <a:r>
              <a:rPr lang="ru-RU" sz="2000" dirty="0">
                <a:solidFill>
                  <a:srgbClr val="000000"/>
                </a:solidFill>
                <a:latin typeface="+mn-lt"/>
                <a:cs typeface="Courier New" pitchFamily="49" charset="0"/>
              </a:rPr>
              <a:t>убрать подчеркивание</a:t>
            </a:r>
            <a:endParaRPr lang="ru-RU" sz="2000" dirty="0">
              <a:solidFill>
                <a:srgbClr val="000000"/>
              </a:solidFill>
              <a:latin typeface="+mn-lt"/>
              <a:cs typeface="+mn-cs"/>
            </a:endParaRPr>
          </a:p>
        </p:txBody>
      </p:sp>
      <p:sp>
        <p:nvSpPr>
          <p:cNvPr id="11" name="Скругленная прямоугольная выноска 10">
            <a:extLst>
              <a:ext uri="{FF2B5EF4-FFF2-40B4-BE49-F238E27FC236}">
                <a16:creationId xmlns:a16="http://schemas.microsoft.com/office/drawing/2014/main" id="{A4BD3383-F29C-4D56-A538-AC4F3CA97107}"/>
              </a:ext>
            </a:extLst>
          </p:cNvPr>
          <p:cNvSpPr/>
          <p:nvPr/>
        </p:nvSpPr>
        <p:spPr bwMode="auto">
          <a:xfrm>
            <a:off x="3643313" y="2838450"/>
            <a:ext cx="3076575" cy="441325"/>
          </a:xfrm>
          <a:prstGeom prst="wedgeRoundRectCallout">
            <a:avLst>
              <a:gd name="adj1" fmla="val -49336"/>
              <a:gd name="adj2" fmla="val 83977"/>
              <a:gd name="adj3" fmla="val 16667"/>
            </a:avLst>
          </a:prstGeom>
          <a:solidFill>
            <a:srgbClr val="E6E6FF"/>
          </a:solidFill>
          <a:effectLst>
            <a:outerShdw blurRad="50800" dist="38100" dir="2700000" algn="tl" rotWithShape="0">
              <a:prstClr val="black">
                <a:alpha val="40000"/>
              </a:prstClr>
            </a:outerShdw>
          </a:effectLst>
        </p:spPr>
        <p:txBody>
          <a:bodyPr>
            <a:spAutoFit/>
          </a:bodyPr>
          <a:lstStyle/>
          <a:p>
            <a:pPr algn="ctr" eaLnBrk="1" hangingPunct="1">
              <a:defRPr/>
            </a:pPr>
            <a:r>
              <a:rPr lang="ru-RU" sz="2000" dirty="0">
                <a:solidFill>
                  <a:srgbClr val="000000"/>
                </a:solidFill>
                <a:latin typeface="+mn-lt"/>
                <a:cs typeface="Courier New" pitchFamily="49" charset="0"/>
              </a:rPr>
              <a:t>посещённые ссылки</a:t>
            </a:r>
            <a:endParaRPr lang="ru-RU" sz="2000" dirty="0">
              <a:solidFill>
                <a:srgbClr val="000000"/>
              </a:solidFill>
              <a:latin typeface="+mn-lt"/>
              <a:cs typeface="+mn-cs"/>
            </a:endParaRPr>
          </a:p>
        </p:txBody>
      </p:sp>
      <p:sp>
        <p:nvSpPr>
          <p:cNvPr id="12" name="Скругленная прямоугольная выноска 11">
            <a:extLst>
              <a:ext uri="{FF2B5EF4-FFF2-40B4-BE49-F238E27FC236}">
                <a16:creationId xmlns:a16="http://schemas.microsoft.com/office/drawing/2014/main" id="{CD55EF8B-2DD6-4304-8252-0B26EE7FA068}"/>
              </a:ext>
            </a:extLst>
          </p:cNvPr>
          <p:cNvSpPr/>
          <p:nvPr/>
        </p:nvSpPr>
        <p:spPr bwMode="auto">
          <a:xfrm>
            <a:off x="4783138" y="5072063"/>
            <a:ext cx="1974850" cy="442912"/>
          </a:xfrm>
          <a:prstGeom prst="wedgeRoundRectCallout">
            <a:avLst>
              <a:gd name="adj1" fmla="val -71995"/>
              <a:gd name="adj2" fmla="val 71669"/>
              <a:gd name="adj3" fmla="val 16667"/>
            </a:avLst>
          </a:prstGeom>
          <a:solidFill>
            <a:srgbClr val="E6E6FF"/>
          </a:solidFill>
          <a:effectLst>
            <a:outerShdw blurRad="50800" dist="38100" dir="2700000" algn="tl" rotWithShape="0">
              <a:prstClr val="black">
                <a:alpha val="40000"/>
              </a:prstClr>
            </a:outerShdw>
          </a:effectLst>
        </p:spPr>
        <p:txBody>
          <a:bodyPr>
            <a:spAutoFit/>
          </a:bodyPr>
          <a:lstStyle/>
          <a:p>
            <a:pPr algn="ctr" eaLnBrk="1" hangingPunct="1">
              <a:defRPr/>
            </a:pPr>
            <a:r>
              <a:rPr lang="ru-RU" sz="2000" dirty="0">
                <a:solidFill>
                  <a:srgbClr val="000000"/>
                </a:solidFill>
                <a:latin typeface="+mn-lt"/>
                <a:cs typeface="Courier New" pitchFamily="49" charset="0"/>
              </a:rPr>
              <a:t>подчеркнуть</a:t>
            </a:r>
            <a:endParaRPr lang="ru-RU" sz="2000" dirty="0">
              <a:solidFill>
                <a:srgbClr val="000000"/>
              </a:solidFill>
              <a:latin typeface="+mn-lt"/>
              <a:cs typeface="+mn-cs"/>
            </a:endParaRPr>
          </a:p>
        </p:txBody>
      </p:sp>
      <p:sp>
        <p:nvSpPr>
          <p:cNvPr id="13" name="Скругленная прямоугольная выноска 12">
            <a:extLst>
              <a:ext uri="{FF2B5EF4-FFF2-40B4-BE49-F238E27FC236}">
                <a16:creationId xmlns:a16="http://schemas.microsoft.com/office/drawing/2014/main" id="{BC15FF3E-17B9-4E5F-BADF-98E04AA5493B}"/>
              </a:ext>
            </a:extLst>
          </p:cNvPr>
          <p:cNvSpPr/>
          <p:nvPr/>
        </p:nvSpPr>
        <p:spPr bwMode="auto">
          <a:xfrm>
            <a:off x="2479675" y="4319588"/>
            <a:ext cx="2681288" cy="442912"/>
          </a:xfrm>
          <a:prstGeom prst="wedgeRoundRectCallout">
            <a:avLst>
              <a:gd name="adj1" fmla="val -37480"/>
              <a:gd name="adj2" fmla="val 88872"/>
              <a:gd name="adj3" fmla="val 16667"/>
            </a:avLst>
          </a:prstGeom>
          <a:solidFill>
            <a:srgbClr val="E6E6FF"/>
          </a:solidFill>
          <a:effectLst>
            <a:outerShdw blurRad="50800" dist="38100" dir="2700000" algn="tl" rotWithShape="0">
              <a:prstClr val="black">
                <a:alpha val="40000"/>
              </a:prstClr>
            </a:outerShdw>
          </a:effectLst>
        </p:spPr>
        <p:txBody>
          <a:bodyPr>
            <a:spAutoFit/>
          </a:bodyPr>
          <a:lstStyle/>
          <a:p>
            <a:pPr algn="ctr" eaLnBrk="1" hangingPunct="1">
              <a:defRPr/>
            </a:pPr>
            <a:r>
              <a:rPr lang="ru-RU" sz="2000" dirty="0">
                <a:solidFill>
                  <a:srgbClr val="000000"/>
                </a:solidFill>
                <a:latin typeface="+mn-lt"/>
                <a:cs typeface="Courier New" pitchFamily="49" charset="0"/>
              </a:rPr>
              <a:t>мышь над ссылкой</a:t>
            </a:r>
            <a:endParaRPr lang="ru-RU" sz="2000" dirty="0">
              <a:solidFill>
                <a:srgbClr val="000000"/>
              </a:solidFill>
              <a:latin typeface="+mn-lt"/>
              <a:cs typeface="+mn-cs"/>
            </a:endParaRPr>
          </a:p>
        </p:txBody>
      </p:sp>
      <p:sp>
        <p:nvSpPr>
          <p:cNvPr id="14" name="Скругленная прямоугольная выноска 13">
            <a:extLst>
              <a:ext uri="{FF2B5EF4-FFF2-40B4-BE49-F238E27FC236}">
                <a16:creationId xmlns:a16="http://schemas.microsoft.com/office/drawing/2014/main" id="{15D9E795-39FA-4E0E-8CFB-BC60963CE1BE}"/>
              </a:ext>
            </a:extLst>
          </p:cNvPr>
          <p:cNvSpPr/>
          <p:nvPr/>
        </p:nvSpPr>
        <p:spPr bwMode="auto">
          <a:xfrm>
            <a:off x="3462338" y="3708400"/>
            <a:ext cx="3076575" cy="441325"/>
          </a:xfrm>
          <a:prstGeom prst="wedgeRoundRectCallout">
            <a:avLst>
              <a:gd name="adj1" fmla="val -62873"/>
              <a:gd name="adj2" fmla="val -4234"/>
              <a:gd name="adj3" fmla="val 16667"/>
            </a:avLst>
          </a:prstGeom>
          <a:solidFill>
            <a:srgbClr val="E6E6FF"/>
          </a:solidFill>
          <a:effectLst>
            <a:outerShdw blurRad="50800" dist="38100" dir="2700000" algn="tl" rotWithShape="0">
              <a:prstClr val="black">
                <a:alpha val="40000"/>
              </a:prstClr>
            </a:outerShdw>
          </a:effectLst>
        </p:spPr>
        <p:txBody>
          <a:bodyPr>
            <a:spAutoFit/>
          </a:bodyPr>
          <a:lstStyle/>
          <a:p>
            <a:pPr algn="ctr" eaLnBrk="1" hangingPunct="1">
              <a:defRPr/>
            </a:pPr>
            <a:r>
              <a:rPr lang="ru-RU" sz="2000" dirty="0">
                <a:solidFill>
                  <a:srgbClr val="000000"/>
                </a:solidFill>
                <a:latin typeface="+mn-lt"/>
                <a:cs typeface="Courier New" pitchFamily="49" charset="0"/>
              </a:rPr>
              <a:t>то же, что </a:t>
            </a:r>
            <a:r>
              <a:rPr lang="en-US" sz="2000" b="1" dirty="0">
                <a:solidFill>
                  <a:srgbClr val="000000"/>
                </a:solidFill>
                <a:latin typeface="Courier New" pitchFamily="49" charset="0"/>
                <a:cs typeface="Courier New" pitchFamily="49" charset="0"/>
              </a:rPr>
              <a:t>#</a:t>
            </a:r>
            <a:r>
              <a:rPr lang="en-US" sz="2000" b="1" dirty="0">
                <a:solidFill>
                  <a:srgbClr val="FF0000"/>
                </a:solidFill>
                <a:latin typeface="Courier New" pitchFamily="49" charset="0"/>
                <a:cs typeface="Courier New" pitchFamily="49" charset="0"/>
              </a:rPr>
              <a:t>FF</a:t>
            </a:r>
            <a:r>
              <a:rPr lang="en-US" sz="2000" b="1" dirty="0">
                <a:solidFill>
                  <a:srgbClr val="008000"/>
                </a:solidFill>
                <a:latin typeface="Courier New" pitchFamily="49" charset="0"/>
                <a:cs typeface="Courier New" pitchFamily="49" charset="0"/>
              </a:rPr>
              <a:t>00</a:t>
            </a:r>
            <a:r>
              <a:rPr lang="en-US" sz="2000" b="1" dirty="0">
                <a:solidFill>
                  <a:srgbClr val="0000FF"/>
                </a:solidFill>
                <a:latin typeface="Courier New" pitchFamily="49" charset="0"/>
                <a:cs typeface="Courier New" pitchFamily="49" charset="0"/>
              </a:rPr>
              <a:t>FF</a:t>
            </a:r>
            <a:endParaRPr lang="ru-RU" sz="2000" b="1" dirty="0">
              <a:solidFill>
                <a:srgbClr val="0000FF"/>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dissolve">
                                      <p:cBhvr>
                                        <p:cTn id="7" dur="500"/>
                                        <p:tgtEl>
                                          <p:spTgt spid="6">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ssolve">
                                      <p:cBhvr>
                                        <p:cTn id="10" dur="500"/>
                                        <p:tgtEl>
                                          <p:spTgt spid="6">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dissolve">
                                      <p:cBhvr>
                                        <p:cTn id="16" dur="500"/>
                                        <p:tgtEl>
                                          <p:spTgt spid="6">
                                            <p:txEl>
                                              <p:pRg st="3" end="3"/>
                                            </p:txEl>
                                          </p:spTgt>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dissolve">
                                      <p:cBhvr>
                                        <p:cTn id="25" dur="500"/>
                                        <p:tgtEl>
                                          <p:spTgt spid="6">
                                            <p:txEl>
                                              <p:pRg st="2" end="2"/>
                                            </p:txEl>
                                          </p:spTgt>
                                        </p:tgtEl>
                                      </p:cBhvr>
                                    </p:animEffect>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dissolve">
                                      <p:cBhvr>
                                        <p:cTn id="29" dur="500"/>
                                        <p:tgtEl>
                                          <p:spTgt spid="1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dissolve">
                                      <p:cBhvr>
                                        <p:cTn id="34" dur="500"/>
                                        <p:tgtEl>
                                          <p:spTgt spid="8"/>
                                        </p:tgtEl>
                                      </p:cBhvr>
                                    </p:animEffect>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dissolve">
                                      <p:cBhvr>
                                        <p:cTn id="38" dur="500"/>
                                        <p:tgtEl>
                                          <p:spTgt spid="11"/>
                                        </p:tgtEl>
                                      </p:cBhvr>
                                    </p:animEffect>
                                  </p:childTnLst>
                                </p:cTn>
                              </p:par>
                            </p:childTnLst>
                          </p:cTn>
                        </p:par>
                        <p:par>
                          <p:cTn id="39" fill="hold" nodeType="afterGroup">
                            <p:stCondLst>
                              <p:cond delay="1000"/>
                            </p:stCondLst>
                            <p:childTnLst>
                              <p:par>
                                <p:cTn id="40" presetID="9" presetClass="entr" presetSubtype="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dissolve">
                                      <p:cBhvr>
                                        <p:cTn id="42" dur="500"/>
                                        <p:tgtEl>
                                          <p:spTgt spid="1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dissolve">
                                      <p:cBhvr>
                                        <p:cTn id="47" dur="500"/>
                                        <p:tgtEl>
                                          <p:spTgt spid="7"/>
                                        </p:tgtEl>
                                      </p:cBhvr>
                                    </p:animEffect>
                                  </p:childTnLst>
                                </p:cTn>
                              </p:par>
                            </p:childTnLst>
                          </p:cTn>
                        </p:par>
                        <p:par>
                          <p:cTn id="48" fill="hold" nodeType="afterGroup">
                            <p:stCondLst>
                              <p:cond delay="500"/>
                            </p:stCondLst>
                            <p:childTnLst>
                              <p:par>
                                <p:cTn id="49" presetID="9"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dissolve">
                                      <p:cBhvr>
                                        <p:cTn id="51" dur="500"/>
                                        <p:tgtEl>
                                          <p:spTgt spid="13"/>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dissolve">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animBg="1"/>
      <p:bldP spid="8" grpId="0" animBg="1"/>
      <p:bldP spid="9" grpId="0" animBg="1"/>
      <p:bldP spid="10" grpId="0" animBg="1"/>
      <p:bldP spid="11" grpId="0" animBg="1"/>
      <p:bldP spid="12" grpId="0" animBg="1"/>
      <p:bldP spid="13" grpId="0" animBg="1"/>
      <p:bldP spid="1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0D16E07D-6E65-4B2C-85F4-1628C4624013}"/>
              </a:ext>
            </a:extLst>
          </p:cNvPr>
          <p:cNvSpPr>
            <a:spLocks noGrp="1" noChangeArrowheads="1"/>
          </p:cNvSpPr>
          <p:nvPr>
            <p:ph type="ctrTitle"/>
          </p:nvPr>
        </p:nvSpPr>
        <p:spPr>
          <a:xfrm>
            <a:off x="300038" y="1760538"/>
            <a:ext cx="8653462" cy="1487487"/>
          </a:xfrm>
        </p:spPr>
        <p:txBody>
          <a:bodyPr/>
          <a:lstStyle/>
          <a:p>
            <a:pPr eaLnBrk="1" hangingPunct="1">
              <a:defRPr/>
            </a:pPr>
            <a:r>
              <a:rPr lang="ru-RU" sz="6000" dirty="0">
                <a:solidFill>
                  <a:schemeClr val="accent6">
                    <a:lumMod val="20000"/>
                    <a:lumOff val="80000"/>
                  </a:schemeClr>
                </a:solidFill>
              </a:rPr>
              <a:t>Создание </a:t>
            </a:r>
            <a:r>
              <a:rPr lang="ru-RU" sz="6000" dirty="0" err="1">
                <a:solidFill>
                  <a:schemeClr val="accent6">
                    <a:lumMod val="20000"/>
                    <a:lumOff val="80000"/>
                  </a:schemeClr>
                </a:solidFill>
              </a:rPr>
              <a:t>веб-сайтов</a:t>
            </a:r>
            <a:endParaRPr lang="ru-RU" sz="6000" dirty="0">
              <a:solidFill>
                <a:schemeClr val="accent6">
                  <a:lumMod val="20000"/>
                  <a:lumOff val="80000"/>
                </a:schemeClr>
              </a:solidFill>
            </a:endParaRPr>
          </a:p>
        </p:txBody>
      </p:sp>
      <p:sp>
        <p:nvSpPr>
          <p:cNvPr id="53252" name="Rectangle 4">
            <a:extLst>
              <a:ext uri="{FF2B5EF4-FFF2-40B4-BE49-F238E27FC236}">
                <a16:creationId xmlns:a16="http://schemas.microsoft.com/office/drawing/2014/main" id="{B4FAB17C-7944-4E51-90D1-76F11252B198}"/>
              </a:ext>
            </a:extLst>
          </p:cNvPr>
          <p:cNvSpPr>
            <a:spLocks noGrp="1" noChangeArrowheads="1"/>
          </p:cNvSpPr>
          <p:nvPr>
            <p:ph type="subTitle" idx="1"/>
          </p:nvPr>
        </p:nvSpPr>
        <p:spPr>
          <a:xfrm>
            <a:off x="466725" y="4359275"/>
            <a:ext cx="8210550" cy="1381125"/>
          </a:xfrm>
        </p:spPr>
        <p:txBody>
          <a:bodyPr/>
          <a:lstStyle/>
          <a:p>
            <a:pPr marL="1257300" indent="-1257300" eaLnBrk="1" hangingPunct="1">
              <a:lnSpc>
                <a:spcPct val="90000"/>
              </a:lnSpc>
              <a:defRPr/>
            </a:pPr>
            <a:r>
              <a:rPr lang="ru-RU" dirty="0">
                <a:solidFill>
                  <a:srgbClr val="000000"/>
                </a:solidFill>
              </a:rPr>
              <a:t>Рисунки </a:t>
            </a:r>
          </a:p>
        </p:txBody>
      </p:sp>
      <p:sp>
        <p:nvSpPr>
          <p:cNvPr id="55300" name="Номер слайда 5">
            <a:extLst>
              <a:ext uri="{FF2B5EF4-FFF2-40B4-BE49-F238E27FC236}">
                <a16:creationId xmlns:a16="http://schemas.microsoft.com/office/drawing/2014/main" id="{42B65226-A671-45E1-A59D-3A7257BE0BC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F23B50B-5A0B-4C71-BC3A-6F7D62745F65}" type="slidenum">
              <a:rPr lang="ru-RU" altLang="ru-RU" sz="1400"/>
              <a:pPr>
                <a:spcBef>
                  <a:spcPct val="0"/>
                </a:spcBef>
                <a:buFontTx/>
                <a:buNone/>
              </a:pPr>
              <a:t>49</a:t>
            </a:fld>
            <a:endParaRPr lang="ru-RU" altLang="ru-RU"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Заголовок 1">
            <a:extLst>
              <a:ext uri="{FF2B5EF4-FFF2-40B4-BE49-F238E27FC236}">
                <a16:creationId xmlns:a16="http://schemas.microsoft.com/office/drawing/2014/main" id="{D15F66CD-0916-493B-AD74-FD196C64E6E6}"/>
              </a:ext>
            </a:extLst>
          </p:cNvPr>
          <p:cNvSpPr>
            <a:spLocks noGrp="1"/>
          </p:cNvSpPr>
          <p:nvPr>
            <p:ph type="title"/>
          </p:nvPr>
        </p:nvSpPr>
        <p:spPr>
          <a:xfrm>
            <a:off x="311150" y="301625"/>
            <a:ext cx="8375650" cy="471488"/>
          </a:xfrm>
        </p:spPr>
        <p:txBody>
          <a:bodyPr/>
          <a:lstStyle/>
          <a:p>
            <a:r>
              <a:rPr lang="ru-RU" altLang="ru-RU"/>
              <a:t>Какие бывают веб-страницы?</a:t>
            </a:r>
          </a:p>
        </p:txBody>
      </p:sp>
      <p:sp>
        <p:nvSpPr>
          <p:cNvPr id="10243" name="Номер слайда 2">
            <a:extLst>
              <a:ext uri="{FF2B5EF4-FFF2-40B4-BE49-F238E27FC236}">
                <a16:creationId xmlns:a16="http://schemas.microsoft.com/office/drawing/2014/main" id="{411C4371-54D5-499E-B97D-D708B5F64D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A321C75-8765-4078-878E-A6239D025E96}" type="slidenum">
              <a:rPr lang="ru-RU" altLang="ru-RU" sz="1400"/>
              <a:pPr>
                <a:spcBef>
                  <a:spcPct val="0"/>
                </a:spcBef>
                <a:buFontTx/>
                <a:buNone/>
              </a:pPr>
              <a:t>5</a:t>
            </a:fld>
            <a:endParaRPr lang="ru-RU" altLang="ru-RU" sz="1400"/>
          </a:p>
        </p:txBody>
      </p:sp>
      <p:sp>
        <p:nvSpPr>
          <p:cNvPr id="10244" name="Rectangle 27">
            <a:extLst>
              <a:ext uri="{FF2B5EF4-FFF2-40B4-BE49-F238E27FC236}">
                <a16:creationId xmlns:a16="http://schemas.microsoft.com/office/drawing/2014/main" id="{1524921C-D8F9-436F-991E-46C07C7877F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32" name="Rectangle 5">
            <a:extLst>
              <a:ext uri="{FF2B5EF4-FFF2-40B4-BE49-F238E27FC236}">
                <a16:creationId xmlns:a16="http://schemas.microsoft.com/office/drawing/2014/main" id="{D492B21A-5D48-46D0-A0F5-45913DA7CD56}"/>
              </a:ext>
            </a:extLst>
          </p:cNvPr>
          <p:cNvSpPr>
            <a:spLocks noChangeArrowheads="1"/>
          </p:cNvSpPr>
          <p:nvPr/>
        </p:nvSpPr>
        <p:spPr bwMode="auto">
          <a:xfrm>
            <a:off x="304800" y="815975"/>
            <a:ext cx="8509000" cy="326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
                <a:schemeClr val="tx1"/>
              </a:buClr>
            </a:pPr>
            <a:r>
              <a:rPr lang="ru-RU" altLang="ru-RU" sz="2600" b="1">
                <a:solidFill>
                  <a:schemeClr val="accent2"/>
                </a:solidFill>
              </a:rPr>
              <a:t>статические</a:t>
            </a:r>
            <a:r>
              <a:rPr lang="ru-RU" altLang="ru-RU" sz="2600"/>
              <a:t> – готовые файлы </a:t>
            </a:r>
            <a:r>
              <a:rPr lang="en-US" altLang="ru-RU" sz="2600" b="1">
                <a:latin typeface="Courier New" panose="02070309020205020404" pitchFamily="49" charset="0"/>
                <a:cs typeface="Courier New" panose="02070309020205020404" pitchFamily="49" charset="0"/>
              </a:rPr>
              <a:t>*.htm</a:t>
            </a:r>
            <a:r>
              <a:rPr lang="en-US" altLang="ru-RU" sz="2600"/>
              <a:t>, </a:t>
            </a:r>
            <a:r>
              <a:rPr lang="ru-RU" altLang="ru-RU" sz="2600"/>
              <a:t> </a:t>
            </a:r>
            <a:r>
              <a:rPr lang="en-US" altLang="ru-RU" sz="2600" b="1">
                <a:latin typeface="Courier New" panose="02070309020205020404" pitchFamily="49" charset="0"/>
                <a:cs typeface="Courier New" panose="02070309020205020404" pitchFamily="49" charset="0"/>
              </a:rPr>
              <a:t>*.html</a:t>
            </a:r>
            <a:endParaRPr lang="ru-RU" altLang="ru-RU" sz="2600" b="1">
              <a:latin typeface="Courier New" panose="02070309020205020404" pitchFamily="49" charset="0"/>
              <a:cs typeface="Courier New" panose="02070309020205020404" pitchFamily="49" charset="0"/>
            </a:endParaRPr>
          </a:p>
          <a:p>
            <a:pPr eaLnBrk="1" hangingPunct="1">
              <a:spcBef>
                <a:spcPct val="0"/>
              </a:spcBef>
              <a:buClr>
                <a:schemeClr val="tx1"/>
              </a:buClr>
            </a:pPr>
            <a:endParaRPr lang="ru-RU" altLang="ru-RU" sz="2600" b="1">
              <a:latin typeface="Courier New" panose="02070309020205020404" pitchFamily="49" charset="0"/>
              <a:cs typeface="Courier New" panose="02070309020205020404" pitchFamily="49" charset="0"/>
            </a:endParaRPr>
          </a:p>
          <a:p>
            <a:pPr eaLnBrk="1" hangingPunct="1">
              <a:buClr>
                <a:schemeClr val="tx1"/>
              </a:buClr>
            </a:pPr>
            <a:endParaRPr lang="ru-RU" altLang="ru-RU" sz="2600" b="1">
              <a:solidFill>
                <a:schemeClr val="accent2"/>
              </a:solidFill>
            </a:endParaRPr>
          </a:p>
          <a:p>
            <a:pPr eaLnBrk="1" hangingPunct="1">
              <a:buClr>
                <a:schemeClr val="tx1"/>
              </a:buClr>
            </a:pPr>
            <a:endParaRPr lang="ru-RU" altLang="ru-RU" sz="2600" b="1">
              <a:solidFill>
                <a:schemeClr val="accent2"/>
              </a:solidFill>
            </a:endParaRPr>
          </a:p>
          <a:p>
            <a:pPr eaLnBrk="1" hangingPunct="1">
              <a:buClr>
                <a:schemeClr val="tx1"/>
              </a:buClr>
            </a:pPr>
            <a:endParaRPr lang="ru-RU" altLang="ru-RU" sz="700" b="1">
              <a:solidFill>
                <a:schemeClr val="accent2"/>
              </a:solidFill>
            </a:endParaRPr>
          </a:p>
          <a:p>
            <a:pPr eaLnBrk="1" hangingPunct="1">
              <a:buClr>
                <a:schemeClr val="tx1"/>
              </a:buClr>
            </a:pPr>
            <a:r>
              <a:rPr lang="ru-RU" altLang="ru-RU" sz="2600" b="1">
                <a:solidFill>
                  <a:schemeClr val="accent2"/>
                </a:solidFill>
              </a:rPr>
              <a:t>динамические</a:t>
            </a:r>
            <a:r>
              <a:rPr lang="ru-RU" altLang="ru-RU" sz="2600"/>
              <a:t> – полностью или частично </a:t>
            </a:r>
            <a:br>
              <a:rPr lang="ru-RU" altLang="ru-RU" sz="2600"/>
            </a:br>
            <a:r>
              <a:rPr lang="ru-RU" altLang="ru-RU" sz="2600"/>
              <a:t>   создаются на сервере в момент запроса </a:t>
            </a:r>
            <a:br>
              <a:rPr lang="ru-RU" altLang="ru-RU" sz="2600"/>
            </a:br>
            <a:r>
              <a:rPr lang="ru-RU" altLang="ru-RU" sz="2600"/>
              <a:t>      </a:t>
            </a:r>
            <a:r>
              <a:rPr lang="en-US" altLang="ru-RU" sz="2600" b="1">
                <a:latin typeface="Courier New" panose="02070309020205020404" pitchFamily="49" charset="0"/>
                <a:cs typeface="Courier New" panose="02070309020205020404" pitchFamily="49" charset="0"/>
              </a:rPr>
              <a:t>*.php</a:t>
            </a:r>
            <a:r>
              <a:rPr lang="en-US" altLang="ru-RU" sz="2600"/>
              <a:t>,</a:t>
            </a:r>
            <a:r>
              <a:rPr lang="ru-RU" altLang="ru-RU" sz="2600"/>
              <a:t> </a:t>
            </a:r>
            <a:r>
              <a:rPr lang="ru-RU" altLang="ru-RU" sz="2600" b="1">
                <a:latin typeface="Courier New" panose="02070309020205020404" pitchFamily="49" charset="0"/>
                <a:cs typeface="Courier New" panose="02070309020205020404" pitchFamily="49" charset="0"/>
              </a:rPr>
              <a:t>*</a:t>
            </a:r>
            <a:r>
              <a:rPr lang="en-US" altLang="ru-RU" sz="2600" b="1">
                <a:latin typeface="Courier New" panose="02070309020205020404" pitchFamily="49" charset="0"/>
                <a:cs typeface="Courier New" panose="02070309020205020404" pitchFamily="49" charset="0"/>
              </a:rPr>
              <a:t>.asp</a:t>
            </a:r>
            <a:r>
              <a:rPr lang="en-US" altLang="ru-RU" sz="2600"/>
              <a:t>, </a:t>
            </a:r>
            <a:r>
              <a:rPr lang="en-US" altLang="ru-RU" sz="2600" b="1">
                <a:latin typeface="Courier New" panose="02070309020205020404" pitchFamily="49" charset="0"/>
                <a:cs typeface="Courier New" panose="02070309020205020404" pitchFamily="49" charset="0"/>
              </a:rPr>
              <a:t>*.pl</a:t>
            </a:r>
            <a:r>
              <a:rPr lang="en-US" altLang="ru-RU" sz="2600"/>
              <a:t>, </a:t>
            </a:r>
            <a:r>
              <a:rPr lang="en-US" altLang="ru-RU" sz="2600" b="1">
                <a:latin typeface="Courier New" panose="02070309020205020404" pitchFamily="49" charset="0"/>
                <a:cs typeface="Courier New" panose="02070309020205020404" pitchFamily="49" charset="0"/>
              </a:rPr>
              <a:t>*.cgi</a:t>
            </a:r>
            <a:r>
              <a:rPr lang="en-US" altLang="ru-RU" sz="2600"/>
              <a:t>, </a:t>
            </a:r>
            <a:r>
              <a:rPr lang="en-US" altLang="ru-RU" sz="2600" b="1">
                <a:latin typeface="Courier New" panose="02070309020205020404" pitchFamily="49" charset="0"/>
                <a:cs typeface="Courier New" panose="02070309020205020404" pitchFamily="49" charset="0"/>
              </a:rPr>
              <a:t>*.shtml </a:t>
            </a:r>
            <a:r>
              <a:rPr lang="ru-RU" altLang="ru-RU" sz="2600"/>
              <a:t>…</a:t>
            </a:r>
            <a:endParaRPr lang="ru-RU" altLang="ru-RU" sz="2600" b="1">
              <a:latin typeface="Courier New" panose="02070309020205020404" pitchFamily="49" charset="0"/>
              <a:cs typeface="Courier New" panose="02070309020205020404" pitchFamily="49" charset="0"/>
            </a:endParaRPr>
          </a:p>
        </p:txBody>
      </p:sp>
      <p:sp>
        <p:nvSpPr>
          <p:cNvPr id="33" name="Rectangle 7">
            <a:extLst>
              <a:ext uri="{FF2B5EF4-FFF2-40B4-BE49-F238E27FC236}">
                <a16:creationId xmlns:a16="http://schemas.microsoft.com/office/drawing/2014/main" id="{6ABB6F46-ECF6-4710-957F-C206386C5E54}"/>
              </a:ext>
            </a:extLst>
          </p:cNvPr>
          <p:cNvSpPr>
            <a:spLocks noChangeArrowheads="1"/>
          </p:cNvSpPr>
          <p:nvPr/>
        </p:nvSpPr>
        <p:spPr bwMode="auto">
          <a:xfrm>
            <a:off x="1093788" y="1246188"/>
            <a:ext cx="679291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spAutoFit/>
          </a:bodyPr>
          <a:lstStyle>
            <a:lvl1pPr marL="177800" indent="-1778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
                <a:srgbClr val="00B050"/>
              </a:buClr>
              <a:buFont typeface="Wingdings" panose="05000000000000000000" pitchFamily="2" charset="2"/>
              <a:buChar char="§"/>
            </a:pPr>
            <a:r>
              <a:rPr lang="ru-RU" altLang="ru-RU" sz="2400"/>
              <a:t>быстро загружаются</a:t>
            </a:r>
          </a:p>
          <a:p>
            <a:pPr eaLnBrk="1" hangingPunct="1">
              <a:spcBef>
                <a:spcPct val="0"/>
              </a:spcBef>
              <a:buClr>
                <a:srgbClr val="00B050"/>
              </a:buClr>
              <a:buFont typeface="Wingdings" panose="05000000000000000000" pitchFamily="2" charset="2"/>
              <a:buChar char="§"/>
            </a:pPr>
            <a:r>
              <a:rPr lang="ru-RU" altLang="ru-RU" sz="2400"/>
              <a:t>почти не нагружают сервер</a:t>
            </a:r>
          </a:p>
        </p:txBody>
      </p:sp>
      <p:grpSp>
        <p:nvGrpSpPr>
          <p:cNvPr id="2" name="Group 8">
            <a:extLst>
              <a:ext uri="{FF2B5EF4-FFF2-40B4-BE49-F238E27FC236}">
                <a16:creationId xmlns:a16="http://schemas.microsoft.com/office/drawing/2014/main" id="{3A732D6C-B902-4BE1-8731-26284318CD94}"/>
              </a:ext>
            </a:extLst>
          </p:cNvPr>
          <p:cNvGrpSpPr>
            <a:grpSpLocks/>
          </p:cNvGrpSpPr>
          <p:nvPr/>
        </p:nvGrpSpPr>
        <p:grpSpPr bwMode="auto">
          <a:xfrm>
            <a:off x="684213" y="1270000"/>
            <a:ext cx="395287" cy="396875"/>
            <a:chOff x="267" y="866"/>
            <a:chExt cx="250" cy="250"/>
          </a:xfrm>
        </p:grpSpPr>
        <p:sp>
          <p:nvSpPr>
            <p:cNvPr id="10263" name="Oval 9">
              <a:extLst>
                <a:ext uri="{FF2B5EF4-FFF2-40B4-BE49-F238E27FC236}">
                  <a16:creationId xmlns:a16="http://schemas.microsoft.com/office/drawing/2014/main" id="{7A689DE9-7663-4862-9339-B980344892DA}"/>
                </a:ext>
              </a:extLst>
            </p:cNvPr>
            <p:cNvSpPr>
              <a:spLocks noChangeAspect="1" noChangeArrowheads="1"/>
            </p:cNvSpPr>
            <p:nvPr/>
          </p:nvSpPr>
          <p:spPr bwMode="auto">
            <a:xfrm>
              <a:off x="267" y="866"/>
              <a:ext cx="250" cy="250"/>
            </a:xfrm>
            <a:prstGeom prst="ellipse">
              <a:avLst/>
            </a:prstGeom>
            <a:solidFill>
              <a:srgbClr val="00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grpSp>
          <p:nvGrpSpPr>
            <p:cNvPr id="10264" name="Group 10">
              <a:extLst>
                <a:ext uri="{FF2B5EF4-FFF2-40B4-BE49-F238E27FC236}">
                  <a16:creationId xmlns:a16="http://schemas.microsoft.com/office/drawing/2014/main" id="{56D2D330-61F0-43B8-BA8B-0DA01C4E8746}"/>
                </a:ext>
              </a:extLst>
            </p:cNvPr>
            <p:cNvGrpSpPr>
              <a:grpSpLocks noChangeAspect="1"/>
            </p:cNvGrpSpPr>
            <p:nvPr/>
          </p:nvGrpSpPr>
          <p:grpSpPr bwMode="auto">
            <a:xfrm>
              <a:off x="298" y="895"/>
              <a:ext cx="188" cy="187"/>
              <a:chOff x="3051" y="2667"/>
              <a:chExt cx="1299" cy="1299"/>
            </a:xfrm>
          </p:grpSpPr>
          <p:sp>
            <p:nvSpPr>
              <p:cNvPr id="10266" name="Rectangle 11">
                <a:extLst>
                  <a:ext uri="{FF2B5EF4-FFF2-40B4-BE49-F238E27FC236}">
                    <a16:creationId xmlns:a16="http://schemas.microsoft.com/office/drawing/2014/main" id="{5C7A88F7-A65F-4346-90FB-2B356CD396A9}"/>
                  </a:ext>
                </a:extLst>
              </p:cNvPr>
              <p:cNvSpPr>
                <a:spLocks noChangeAspect="1" noChangeArrowheads="1"/>
              </p:cNvSpPr>
              <p:nvPr/>
            </p:nvSpPr>
            <p:spPr bwMode="auto">
              <a:xfrm>
                <a:off x="3051" y="3105"/>
                <a:ext cx="1299" cy="42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10267" name="Rectangle 12">
                <a:extLst>
                  <a:ext uri="{FF2B5EF4-FFF2-40B4-BE49-F238E27FC236}">
                    <a16:creationId xmlns:a16="http://schemas.microsoft.com/office/drawing/2014/main" id="{15C9F242-CC09-4D65-94BE-43608C3EF1A6}"/>
                  </a:ext>
                </a:extLst>
              </p:cNvPr>
              <p:cNvSpPr>
                <a:spLocks noChangeAspect="1" noChangeArrowheads="1"/>
              </p:cNvSpPr>
              <p:nvPr/>
            </p:nvSpPr>
            <p:spPr bwMode="auto">
              <a:xfrm rot="-5400000">
                <a:off x="3057" y="3105"/>
                <a:ext cx="1299" cy="42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grpSp>
        <p:sp>
          <p:nvSpPr>
            <p:cNvPr id="10265" name="Freeform 13">
              <a:extLst>
                <a:ext uri="{FF2B5EF4-FFF2-40B4-BE49-F238E27FC236}">
                  <a16:creationId xmlns:a16="http://schemas.microsoft.com/office/drawing/2014/main" id="{205A0C6A-4E57-4ED4-B6A4-9190B340D330}"/>
                </a:ext>
              </a:extLst>
            </p:cNvPr>
            <p:cNvSpPr>
              <a:spLocks noChangeAspect="1"/>
            </p:cNvSpPr>
            <p:nvPr/>
          </p:nvSpPr>
          <p:spPr bwMode="auto">
            <a:xfrm>
              <a:off x="298" y="897"/>
              <a:ext cx="188" cy="188"/>
            </a:xfrm>
            <a:custGeom>
              <a:avLst/>
              <a:gdLst>
                <a:gd name="T0" fmla="*/ 0 w 1302"/>
                <a:gd name="T1" fmla="*/ 0 h 1299"/>
                <a:gd name="T2" fmla="*/ 0 w 1302"/>
                <a:gd name="T3" fmla="*/ 0 h 1299"/>
                <a:gd name="T4" fmla="*/ 0 w 1302"/>
                <a:gd name="T5" fmla="*/ 0 h 1299"/>
                <a:gd name="T6" fmla="*/ 0 w 1302"/>
                <a:gd name="T7" fmla="*/ 0 h 1299"/>
                <a:gd name="T8" fmla="*/ 0 w 1302"/>
                <a:gd name="T9" fmla="*/ 0 h 1299"/>
                <a:gd name="T10" fmla="*/ 0 w 1302"/>
                <a:gd name="T11" fmla="*/ 0 h 1299"/>
                <a:gd name="T12" fmla="*/ 0 w 1302"/>
                <a:gd name="T13" fmla="*/ 0 h 1299"/>
                <a:gd name="T14" fmla="*/ 0 w 1302"/>
                <a:gd name="T15" fmla="*/ 0 h 1299"/>
                <a:gd name="T16" fmla="*/ 0 w 1302"/>
                <a:gd name="T17" fmla="*/ 0 h 1299"/>
                <a:gd name="T18" fmla="*/ 0 w 1302"/>
                <a:gd name="T19" fmla="*/ 0 h 1299"/>
                <a:gd name="T20" fmla="*/ 0 w 1302"/>
                <a:gd name="T21" fmla="*/ 0 h 1299"/>
                <a:gd name="T22" fmla="*/ 0 w 1302"/>
                <a:gd name="T23" fmla="*/ 0 h 1299"/>
                <a:gd name="T24" fmla="*/ 0 w 1302"/>
                <a:gd name="T25" fmla="*/ 0 h 12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2"/>
                <a:gd name="T40" fmla="*/ 0 h 1299"/>
                <a:gd name="T41" fmla="*/ 1302 w 1302"/>
                <a:gd name="T42" fmla="*/ 1299 h 129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2" h="1299">
                  <a:moveTo>
                    <a:pt x="3" y="438"/>
                  </a:moveTo>
                  <a:lnTo>
                    <a:pt x="444" y="438"/>
                  </a:lnTo>
                  <a:lnTo>
                    <a:pt x="444" y="0"/>
                  </a:lnTo>
                  <a:lnTo>
                    <a:pt x="870" y="0"/>
                  </a:lnTo>
                  <a:lnTo>
                    <a:pt x="870" y="441"/>
                  </a:lnTo>
                  <a:lnTo>
                    <a:pt x="1302" y="441"/>
                  </a:lnTo>
                  <a:lnTo>
                    <a:pt x="1302" y="864"/>
                  </a:lnTo>
                  <a:lnTo>
                    <a:pt x="870" y="864"/>
                  </a:lnTo>
                  <a:lnTo>
                    <a:pt x="870" y="1299"/>
                  </a:lnTo>
                  <a:lnTo>
                    <a:pt x="447" y="1299"/>
                  </a:lnTo>
                  <a:lnTo>
                    <a:pt x="447" y="867"/>
                  </a:lnTo>
                  <a:lnTo>
                    <a:pt x="0" y="867"/>
                  </a:lnTo>
                  <a:lnTo>
                    <a:pt x="3" y="438"/>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nvGrpSpPr>
          <p:cNvPr id="4" name="Group 14">
            <a:extLst>
              <a:ext uri="{FF2B5EF4-FFF2-40B4-BE49-F238E27FC236}">
                <a16:creationId xmlns:a16="http://schemas.microsoft.com/office/drawing/2014/main" id="{8538B61B-83C8-44A4-9F27-2C7445D7CE11}"/>
              </a:ext>
            </a:extLst>
          </p:cNvPr>
          <p:cNvGrpSpPr>
            <a:grpSpLocks noChangeAspect="1"/>
          </p:cNvGrpSpPr>
          <p:nvPr/>
        </p:nvGrpSpPr>
        <p:grpSpPr bwMode="auto">
          <a:xfrm>
            <a:off x="684213" y="2019300"/>
            <a:ext cx="395287" cy="395288"/>
            <a:chOff x="552" y="2523"/>
            <a:chExt cx="1728" cy="1728"/>
          </a:xfrm>
        </p:grpSpPr>
        <p:sp>
          <p:nvSpPr>
            <p:cNvPr id="10261" name="Oval 15">
              <a:extLst>
                <a:ext uri="{FF2B5EF4-FFF2-40B4-BE49-F238E27FC236}">
                  <a16:creationId xmlns:a16="http://schemas.microsoft.com/office/drawing/2014/main" id="{EF5057CE-EC94-4329-81AF-880A9163ADF4}"/>
                </a:ext>
              </a:extLst>
            </p:cNvPr>
            <p:cNvSpPr>
              <a:spLocks noChangeAspect="1" noChangeArrowheads="1"/>
            </p:cNvSpPr>
            <p:nvPr/>
          </p:nvSpPr>
          <p:spPr bwMode="auto">
            <a:xfrm>
              <a:off x="552" y="2523"/>
              <a:ext cx="1728" cy="1728"/>
            </a:xfrm>
            <a:prstGeom prst="ellipse">
              <a:avLst/>
            </a:prstGeom>
            <a:solidFill>
              <a:srgbClr val="FF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10262" name="Rectangle 16">
              <a:extLst>
                <a:ext uri="{FF2B5EF4-FFF2-40B4-BE49-F238E27FC236}">
                  <a16:creationId xmlns:a16="http://schemas.microsoft.com/office/drawing/2014/main" id="{051E5AE4-D852-4793-9C3B-C7E500CA784A}"/>
                </a:ext>
              </a:extLst>
            </p:cNvPr>
            <p:cNvSpPr>
              <a:spLocks noChangeAspect="1" noChangeArrowheads="1"/>
            </p:cNvSpPr>
            <p:nvPr/>
          </p:nvSpPr>
          <p:spPr bwMode="auto">
            <a:xfrm>
              <a:off x="774" y="3183"/>
              <a:ext cx="1299" cy="423"/>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grpSp>
      <p:sp>
        <p:nvSpPr>
          <p:cNvPr id="43" name="Rectangle 17">
            <a:extLst>
              <a:ext uri="{FF2B5EF4-FFF2-40B4-BE49-F238E27FC236}">
                <a16:creationId xmlns:a16="http://schemas.microsoft.com/office/drawing/2014/main" id="{70310F0C-A16F-4F6F-98A0-3FDBB7EBBEB9}"/>
              </a:ext>
            </a:extLst>
          </p:cNvPr>
          <p:cNvSpPr>
            <a:spLocks noChangeArrowheads="1"/>
          </p:cNvSpPr>
          <p:nvPr/>
        </p:nvSpPr>
        <p:spPr bwMode="auto">
          <a:xfrm>
            <a:off x="1093788" y="1985963"/>
            <a:ext cx="69040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spAutoFit/>
          </a:bodyPr>
          <a:lstStyle>
            <a:lvl1pPr marL="177800" indent="-1778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
                <a:srgbClr val="FF0000"/>
              </a:buClr>
              <a:buFont typeface="Wingdings" panose="05000000000000000000" pitchFamily="2" charset="2"/>
              <a:buChar char="§"/>
            </a:pPr>
            <a:r>
              <a:rPr lang="ru-RU" altLang="ru-RU" sz="2400"/>
              <a:t>невозможна работа с базами данных (в т.ч. гостевые книги, комментарии, Веб 2.0)</a:t>
            </a:r>
          </a:p>
        </p:txBody>
      </p:sp>
      <p:sp>
        <p:nvSpPr>
          <p:cNvPr id="44" name="Rectangle 7">
            <a:extLst>
              <a:ext uri="{FF2B5EF4-FFF2-40B4-BE49-F238E27FC236}">
                <a16:creationId xmlns:a16="http://schemas.microsoft.com/office/drawing/2014/main" id="{6970E660-43F3-47AF-AF68-9EA831E38EE7}"/>
              </a:ext>
            </a:extLst>
          </p:cNvPr>
          <p:cNvSpPr>
            <a:spLocks noChangeArrowheads="1"/>
          </p:cNvSpPr>
          <p:nvPr/>
        </p:nvSpPr>
        <p:spPr bwMode="auto">
          <a:xfrm>
            <a:off x="1093788" y="4037013"/>
            <a:ext cx="7713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spAutoFit/>
          </a:bodyPr>
          <a:lstStyle>
            <a:lvl1pPr marL="177800" indent="-1778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
                <a:srgbClr val="00B050"/>
              </a:buClr>
              <a:buFont typeface="Wingdings" panose="05000000000000000000" pitchFamily="2" charset="2"/>
              <a:buChar char="§"/>
            </a:pPr>
            <a:r>
              <a:rPr lang="ru-RU" altLang="ru-RU" sz="2400"/>
              <a:t>работа с базами данных</a:t>
            </a:r>
          </a:p>
        </p:txBody>
      </p:sp>
      <p:grpSp>
        <p:nvGrpSpPr>
          <p:cNvPr id="5" name="Group 8">
            <a:extLst>
              <a:ext uri="{FF2B5EF4-FFF2-40B4-BE49-F238E27FC236}">
                <a16:creationId xmlns:a16="http://schemas.microsoft.com/office/drawing/2014/main" id="{0B1AE9CD-F05D-42BD-B913-AEC12999104E}"/>
              </a:ext>
            </a:extLst>
          </p:cNvPr>
          <p:cNvGrpSpPr>
            <a:grpSpLocks/>
          </p:cNvGrpSpPr>
          <p:nvPr/>
        </p:nvGrpSpPr>
        <p:grpSpPr bwMode="auto">
          <a:xfrm>
            <a:off x="684213" y="4060825"/>
            <a:ext cx="395287" cy="396875"/>
            <a:chOff x="267" y="866"/>
            <a:chExt cx="250" cy="250"/>
          </a:xfrm>
        </p:grpSpPr>
        <p:sp>
          <p:nvSpPr>
            <p:cNvPr id="10256" name="Oval 9">
              <a:extLst>
                <a:ext uri="{FF2B5EF4-FFF2-40B4-BE49-F238E27FC236}">
                  <a16:creationId xmlns:a16="http://schemas.microsoft.com/office/drawing/2014/main" id="{0594FB68-3F03-406B-8C89-9C26C9E36264}"/>
                </a:ext>
              </a:extLst>
            </p:cNvPr>
            <p:cNvSpPr>
              <a:spLocks noChangeAspect="1" noChangeArrowheads="1"/>
            </p:cNvSpPr>
            <p:nvPr/>
          </p:nvSpPr>
          <p:spPr bwMode="auto">
            <a:xfrm>
              <a:off x="267" y="866"/>
              <a:ext cx="250" cy="250"/>
            </a:xfrm>
            <a:prstGeom prst="ellipse">
              <a:avLst/>
            </a:prstGeom>
            <a:solidFill>
              <a:srgbClr val="00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grpSp>
          <p:nvGrpSpPr>
            <p:cNvPr id="10257" name="Group 10">
              <a:extLst>
                <a:ext uri="{FF2B5EF4-FFF2-40B4-BE49-F238E27FC236}">
                  <a16:creationId xmlns:a16="http://schemas.microsoft.com/office/drawing/2014/main" id="{0C7E95DC-CED0-4E73-BCE3-7EA46DA2CADC}"/>
                </a:ext>
              </a:extLst>
            </p:cNvPr>
            <p:cNvGrpSpPr>
              <a:grpSpLocks noChangeAspect="1"/>
            </p:cNvGrpSpPr>
            <p:nvPr/>
          </p:nvGrpSpPr>
          <p:grpSpPr bwMode="auto">
            <a:xfrm>
              <a:off x="298" y="895"/>
              <a:ext cx="188" cy="187"/>
              <a:chOff x="3051" y="2667"/>
              <a:chExt cx="1299" cy="1299"/>
            </a:xfrm>
          </p:grpSpPr>
          <p:sp>
            <p:nvSpPr>
              <p:cNvPr id="10259" name="Rectangle 11">
                <a:extLst>
                  <a:ext uri="{FF2B5EF4-FFF2-40B4-BE49-F238E27FC236}">
                    <a16:creationId xmlns:a16="http://schemas.microsoft.com/office/drawing/2014/main" id="{855B6846-1CE0-4AF9-B0DC-C12C68756CB6}"/>
                  </a:ext>
                </a:extLst>
              </p:cNvPr>
              <p:cNvSpPr>
                <a:spLocks noChangeAspect="1" noChangeArrowheads="1"/>
              </p:cNvSpPr>
              <p:nvPr/>
            </p:nvSpPr>
            <p:spPr bwMode="auto">
              <a:xfrm>
                <a:off x="3051" y="3105"/>
                <a:ext cx="1299" cy="42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10260" name="Rectangle 12">
                <a:extLst>
                  <a:ext uri="{FF2B5EF4-FFF2-40B4-BE49-F238E27FC236}">
                    <a16:creationId xmlns:a16="http://schemas.microsoft.com/office/drawing/2014/main" id="{390E8AAC-300E-4FFB-B943-C28D6293D559}"/>
                  </a:ext>
                </a:extLst>
              </p:cNvPr>
              <p:cNvSpPr>
                <a:spLocks noChangeAspect="1" noChangeArrowheads="1"/>
              </p:cNvSpPr>
              <p:nvPr/>
            </p:nvSpPr>
            <p:spPr bwMode="auto">
              <a:xfrm rot="-5400000">
                <a:off x="3057" y="3105"/>
                <a:ext cx="1299" cy="42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grpSp>
        <p:sp>
          <p:nvSpPr>
            <p:cNvPr id="10258" name="Freeform 13">
              <a:extLst>
                <a:ext uri="{FF2B5EF4-FFF2-40B4-BE49-F238E27FC236}">
                  <a16:creationId xmlns:a16="http://schemas.microsoft.com/office/drawing/2014/main" id="{D458FFA0-A50F-4422-8035-23D8C9143AB3}"/>
                </a:ext>
              </a:extLst>
            </p:cNvPr>
            <p:cNvSpPr>
              <a:spLocks noChangeAspect="1"/>
            </p:cNvSpPr>
            <p:nvPr/>
          </p:nvSpPr>
          <p:spPr bwMode="auto">
            <a:xfrm>
              <a:off x="298" y="897"/>
              <a:ext cx="188" cy="188"/>
            </a:xfrm>
            <a:custGeom>
              <a:avLst/>
              <a:gdLst>
                <a:gd name="T0" fmla="*/ 0 w 1302"/>
                <a:gd name="T1" fmla="*/ 0 h 1299"/>
                <a:gd name="T2" fmla="*/ 0 w 1302"/>
                <a:gd name="T3" fmla="*/ 0 h 1299"/>
                <a:gd name="T4" fmla="*/ 0 w 1302"/>
                <a:gd name="T5" fmla="*/ 0 h 1299"/>
                <a:gd name="T6" fmla="*/ 0 w 1302"/>
                <a:gd name="T7" fmla="*/ 0 h 1299"/>
                <a:gd name="T8" fmla="*/ 0 w 1302"/>
                <a:gd name="T9" fmla="*/ 0 h 1299"/>
                <a:gd name="T10" fmla="*/ 0 w 1302"/>
                <a:gd name="T11" fmla="*/ 0 h 1299"/>
                <a:gd name="T12" fmla="*/ 0 w 1302"/>
                <a:gd name="T13" fmla="*/ 0 h 1299"/>
                <a:gd name="T14" fmla="*/ 0 w 1302"/>
                <a:gd name="T15" fmla="*/ 0 h 1299"/>
                <a:gd name="T16" fmla="*/ 0 w 1302"/>
                <a:gd name="T17" fmla="*/ 0 h 1299"/>
                <a:gd name="T18" fmla="*/ 0 w 1302"/>
                <a:gd name="T19" fmla="*/ 0 h 1299"/>
                <a:gd name="T20" fmla="*/ 0 w 1302"/>
                <a:gd name="T21" fmla="*/ 0 h 1299"/>
                <a:gd name="T22" fmla="*/ 0 w 1302"/>
                <a:gd name="T23" fmla="*/ 0 h 1299"/>
                <a:gd name="T24" fmla="*/ 0 w 1302"/>
                <a:gd name="T25" fmla="*/ 0 h 12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2"/>
                <a:gd name="T40" fmla="*/ 0 h 1299"/>
                <a:gd name="T41" fmla="*/ 1302 w 1302"/>
                <a:gd name="T42" fmla="*/ 1299 h 129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2" h="1299">
                  <a:moveTo>
                    <a:pt x="3" y="438"/>
                  </a:moveTo>
                  <a:lnTo>
                    <a:pt x="444" y="438"/>
                  </a:lnTo>
                  <a:lnTo>
                    <a:pt x="444" y="0"/>
                  </a:lnTo>
                  <a:lnTo>
                    <a:pt x="870" y="0"/>
                  </a:lnTo>
                  <a:lnTo>
                    <a:pt x="870" y="441"/>
                  </a:lnTo>
                  <a:lnTo>
                    <a:pt x="1302" y="441"/>
                  </a:lnTo>
                  <a:lnTo>
                    <a:pt x="1302" y="864"/>
                  </a:lnTo>
                  <a:lnTo>
                    <a:pt x="870" y="864"/>
                  </a:lnTo>
                  <a:lnTo>
                    <a:pt x="870" y="1299"/>
                  </a:lnTo>
                  <a:lnTo>
                    <a:pt x="447" y="1299"/>
                  </a:lnTo>
                  <a:lnTo>
                    <a:pt x="447" y="867"/>
                  </a:lnTo>
                  <a:lnTo>
                    <a:pt x="0" y="867"/>
                  </a:lnTo>
                  <a:lnTo>
                    <a:pt x="3" y="438"/>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nvGrpSpPr>
          <p:cNvPr id="7" name="Group 14">
            <a:extLst>
              <a:ext uri="{FF2B5EF4-FFF2-40B4-BE49-F238E27FC236}">
                <a16:creationId xmlns:a16="http://schemas.microsoft.com/office/drawing/2014/main" id="{9E8B21DA-BB33-470F-8117-9C287448B507}"/>
              </a:ext>
            </a:extLst>
          </p:cNvPr>
          <p:cNvGrpSpPr>
            <a:grpSpLocks noChangeAspect="1"/>
          </p:cNvGrpSpPr>
          <p:nvPr/>
        </p:nvGrpSpPr>
        <p:grpSpPr bwMode="auto">
          <a:xfrm>
            <a:off x="684213" y="4581525"/>
            <a:ext cx="395287" cy="395288"/>
            <a:chOff x="552" y="2523"/>
            <a:chExt cx="1728" cy="1728"/>
          </a:xfrm>
        </p:grpSpPr>
        <p:sp>
          <p:nvSpPr>
            <p:cNvPr id="10254" name="Oval 15">
              <a:extLst>
                <a:ext uri="{FF2B5EF4-FFF2-40B4-BE49-F238E27FC236}">
                  <a16:creationId xmlns:a16="http://schemas.microsoft.com/office/drawing/2014/main" id="{FAB3DE2E-CB7D-405A-BAD7-0B87C88C2D16}"/>
                </a:ext>
              </a:extLst>
            </p:cNvPr>
            <p:cNvSpPr>
              <a:spLocks noChangeAspect="1" noChangeArrowheads="1"/>
            </p:cNvSpPr>
            <p:nvPr/>
          </p:nvSpPr>
          <p:spPr bwMode="auto">
            <a:xfrm>
              <a:off x="552" y="2523"/>
              <a:ext cx="1728" cy="1728"/>
            </a:xfrm>
            <a:prstGeom prst="ellipse">
              <a:avLst/>
            </a:prstGeom>
            <a:solidFill>
              <a:srgbClr val="FF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10255" name="Rectangle 16">
              <a:extLst>
                <a:ext uri="{FF2B5EF4-FFF2-40B4-BE49-F238E27FC236}">
                  <a16:creationId xmlns:a16="http://schemas.microsoft.com/office/drawing/2014/main" id="{C53BDD9D-3503-498C-9E82-A580360D950C}"/>
                </a:ext>
              </a:extLst>
            </p:cNvPr>
            <p:cNvSpPr>
              <a:spLocks noChangeAspect="1" noChangeArrowheads="1"/>
            </p:cNvSpPr>
            <p:nvPr/>
          </p:nvSpPr>
          <p:spPr bwMode="auto">
            <a:xfrm>
              <a:off x="774" y="3183"/>
              <a:ext cx="1299" cy="423"/>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grpSp>
      <p:sp>
        <p:nvSpPr>
          <p:cNvPr id="54" name="Rectangle 17">
            <a:extLst>
              <a:ext uri="{FF2B5EF4-FFF2-40B4-BE49-F238E27FC236}">
                <a16:creationId xmlns:a16="http://schemas.microsoft.com/office/drawing/2014/main" id="{F3198F67-4A95-42A3-B9AD-D7BCA9545779}"/>
              </a:ext>
            </a:extLst>
          </p:cNvPr>
          <p:cNvSpPr>
            <a:spLocks noChangeArrowheads="1"/>
          </p:cNvSpPr>
          <p:nvPr/>
        </p:nvSpPr>
        <p:spPr bwMode="auto">
          <a:xfrm>
            <a:off x="1093788" y="4548188"/>
            <a:ext cx="621188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spAutoFit/>
          </a:bodyPr>
          <a:lstStyle>
            <a:lvl1pPr marL="177800" indent="-1778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
                <a:srgbClr val="FF0000"/>
              </a:buClr>
              <a:buFont typeface="Wingdings" panose="05000000000000000000" pitchFamily="2" charset="2"/>
              <a:buChar char="§"/>
            </a:pPr>
            <a:r>
              <a:rPr lang="ru-RU" altLang="ru-RU" sz="2400"/>
              <a:t>загружаются медленнее</a:t>
            </a:r>
          </a:p>
          <a:p>
            <a:pPr eaLnBrk="1" hangingPunct="1">
              <a:spcBef>
                <a:spcPct val="0"/>
              </a:spcBef>
              <a:buClr>
                <a:srgbClr val="FF0000"/>
              </a:buClr>
              <a:buFont typeface="Wingdings" panose="05000000000000000000" pitchFamily="2" charset="2"/>
              <a:buChar char="§"/>
            </a:pPr>
            <a:r>
              <a:rPr lang="ru-RU" altLang="ru-RU" sz="2400"/>
              <a:t>дополнительная нагрузка на сервер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dissolve">
                                      <p:cBhvr>
                                        <p:cTn id="7" dur="500"/>
                                        <p:tgtEl>
                                          <p:spTgt spid="3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
                                            <p:txEl>
                                              <p:pRg st="5" end="5"/>
                                            </p:txEl>
                                          </p:spTgt>
                                        </p:tgtEl>
                                        <p:attrNameLst>
                                          <p:attrName>style.visibility</p:attrName>
                                        </p:attrNameLst>
                                      </p:cBhvr>
                                      <p:to>
                                        <p:strVal val="visible"/>
                                      </p:to>
                                    </p:set>
                                    <p:animEffect transition="in" filter="dissolve">
                                      <p:cBhvr>
                                        <p:cTn id="12" dur="500"/>
                                        <p:tgtEl>
                                          <p:spTgt spid="32">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3">
                                            <p:txEl>
                                              <p:pRg st="0" end="0"/>
                                            </p:txEl>
                                          </p:spTgt>
                                        </p:tgtEl>
                                        <p:attrNameLst>
                                          <p:attrName>style.visibility</p:attrName>
                                        </p:attrNameLst>
                                      </p:cBhvr>
                                      <p:to>
                                        <p:strVal val="visible"/>
                                      </p:to>
                                    </p:set>
                                    <p:animEffect transition="in" filter="dissolve">
                                      <p:cBhvr>
                                        <p:cTn id="20" dur="500"/>
                                        <p:tgtEl>
                                          <p:spTgt spid="33">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3">
                                            <p:txEl>
                                              <p:pRg st="1" end="1"/>
                                            </p:txEl>
                                          </p:spTgt>
                                        </p:tgtEl>
                                        <p:attrNameLst>
                                          <p:attrName>style.visibility</p:attrName>
                                        </p:attrNameLst>
                                      </p:cBhvr>
                                      <p:to>
                                        <p:strVal val="visible"/>
                                      </p:to>
                                    </p:set>
                                    <p:animEffect transition="in" filter="dissolve">
                                      <p:cBhvr>
                                        <p:cTn id="25" dur="500"/>
                                        <p:tgtEl>
                                          <p:spTgt spid="33">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dissolve">
                                      <p:cBhvr>
                                        <p:cTn id="30" dur="500"/>
                                        <p:tgtEl>
                                          <p:spTgt spid="4"/>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43">
                                            <p:txEl>
                                              <p:pRg st="0" end="0"/>
                                            </p:txEl>
                                          </p:spTgt>
                                        </p:tgtEl>
                                        <p:attrNameLst>
                                          <p:attrName>style.visibility</p:attrName>
                                        </p:attrNameLst>
                                      </p:cBhvr>
                                      <p:to>
                                        <p:strVal val="visible"/>
                                      </p:to>
                                    </p:set>
                                    <p:animEffect transition="in" filter="dissolve">
                                      <p:cBhvr>
                                        <p:cTn id="33" dur="500"/>
                                        <p:tgtEl>
                                          <p:spTgt spid="43">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dissolve">
                                      <p:cBhvr>
                                        <p:cTn id="38" dur="500"/>
                                        <p:tgtEl>
                                          <p:spTgt spid="5"/>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44">
                                            <p:txEl>
                                              <p:pRg st="0" end="0"/>
                                            </p:txEl>
                                          </p:spTgt>
                                        </p:tgtEl>
                                        <p:attrNameLst>
                                          <p:attrName>style.visibility</p:attrName>
                                        </p:attrNameLst>
                                      </p:cBhvr>
                                      <p:to>
                                        <p:strVal val="visible"/>
                                      </p:to>
                                    </p:set>
                                    <p:animEffect transition="in" filter="dissolve">
                                      <p:cBhvr>
                                        <p:cTn id="41" dur="500"/>
                                        <p:tgtEl>
                                          <p:spTgt spid="44">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dissolve">
                                      <p:cBhvr>
                                        <p:cTn id="46" dur="500"/>
                                        <p:tgtEl>
                                          <p:spTgt spid="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4">
                                            <p:txEl>
                                              <p:pRg st="0" end="0"/>
                                            </p:txEl>
                                          </p:spTgt>
                                        </p:tgtEl>
                                        <p:attrNameLst>
                                          <p:attrName>style.visibility</p:attrName>
                                        </p:attrNameLst>
                                      </p:cBhvr>
                                      <p:to>
                                        <p:strVal val="visible"/>
                                      </p:to>
                                    </p:set>
                                    <p:animEffect transition="in" filter="dissolve">
                                      <p:cBhvr>
                                        <p:cTn id="49" dur="500"/>
                                        <p:tgtEl>
                                          <p:spTgt spid="54">
                                            <p:txEl>
                                              <p:pRg st="0" end="0"/>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54">
                                            <p:txEl>
                                              <p:pRg st="1" end="1"/>
                                            </p:txEl>
                                          </p:spTgt>
                                        </p:tgtEl>
                                        <p:attrNameLst>
                                          <p:attrName>style.visibility</p:attrName>
                                        </p:attrNameLst>
                                      </p:cBhvr>
                                      <p:to>
                                        <p:strVal val="visible"/>
                                      </p:to>
                                    </p:set>
                                    <p:animEffect transition="in" filter="dissolve">
                                      <p:cBhvr>
                                        <p:cTn id="54" dur="500"/>
                                        <p:tgtEl>
                                          <p:spTgt spid="5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p:bldP spid="33" grpId="0" build="p"/>
      <p:bldP spid="43" grpId="0" build="p"/>
      <p:bldP spid="44" grpId="0" build="p"/>
      <p:bldP spid="54"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Заголовок 4">
            <a:extLst>
              <a:ext uri="{FF2B5EF4-FFF2-40B4-BE49-F238E27FC236}">
                <a16:creationId xmlns:a16="http://schemas.microsoft.com/office/drawing/2014/main" id="{DD4103FE-39D5-4AA2-8AB9-3E75C9EA41B0}"/>
              </a:ext>
            </a:extLst>
          </p:cNvPr>
          <p:cNvSpPr>
            <a:spLocks noGrp="1"/>
          </p:cNvSpPr>
          <p:nvPr>
            <p:ph type="title"/>
          </p:nvPr>
        </p:nvSpPr>
        <p:spPr>
          <a:xfrm>
            <a:off x="311150" y="301625"/>
            <a:ext cx="8375650" cy="471488"/>
          </a:xfrm>
        </p:spPr>
        <p:txBody>
          <a:bodyPr/>
          <a:lstStyle/>
          <a:p>
            <a:r>
              <a:rPr lang="ru-RU" altLang="ru-RU"/>
              <a:t>Форматы рисунков</a:t>
            </a:r>
          </a:p>
        </p:txBody>
      </p:sp>
      <p:sp>
        <p:nvSpPr>
          <p:cNvPr id="56323" name="Номер слайда 3">
            <a:extLst>
              <a:ext uri="{FF2B5EF4-FFF2-40B4-BE49-F238E27FC236}">
                <a16:creationId xmlns:a16="http://schemas.microsoft.com/office/drawing/2014/main" id="{FCFCC38D-EE65-40AF-BE53-FC8B590186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D1DF1FD-02FD-4A3A-9F44-F2A73A1A22AD}" type="slidenum">
              <a:rPr lang="ru-RU" altLang="ru-RU" sz="1400"/>
              <a:pPr>
                <a:spcBef>
                  <a:spcPct val="0"/>
                </a:spcBef>
                <a:buFontTx/>
                <a:buNone/>
              </a:pPr>
              <a:t>50</a:t>
            </a:fld>
            <a:endParaRPr lang="ru-RU" altLang="ru-RU" sz="1400"/>
          </a:p>
        </p:txBody>
      </p:sp>
      <p:sp>
        <p:nvSpPr>
          <p:cNvPr id="6" name="Rectangle 4">
            <a:extLst>
              <a:ext uri="{FF2B5EF4-FFF2-40B4-BE49-F238E27FC236}">
                <a16:creationId xmlns:a16="http://schemas.microsoft.com/office/drawing/2014/main" id="{06950A5A-7012-481F-993C-E7DAC2EA5CC4}"/>
              </a:ext>
            </a:extLst>
          </p:cNvPr>
          <p:cNvSpPr>
            <a:spLocks noChangeArrowheads="1"/>
          </p:cNvSpPr>
          <p:nvPr/>
        </p:nvSpPr>
        <p:spPr bwMode="auto">
          <a:xfrm>
            <a:off x="392113" y="830263"/>
            <a:ext cx="5661025" cy="195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355600" indent="-173038">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2200" b="1">
                <a:solidFill>
                  <a:schemeClr val="accent2"/>
                </a:solidFill>
              </a:rPr>
              <a:t>GIF</a:t>
            </a:r>
            <a:r>
              <a:rPr lang="en-US" altLang="ru-RU" sz="2200">
                <a:solidFill>
                  <a:schemeClr val="accent2"/>
                </a:solidFill>
              </a:rPr>
              <a:t> </a:t>
            </a:r>
            <a:r>
              <a:rPr lang="en-US" altLang="ru-RU" sz="2200" i="1"/>
              <a:t>(Graphic Interchange Format)</a:t>
            </a:r>
          </a:p>
          <a:p>
            <a:pPr lvl="1" eaLnBrk="1" hangingPunct="1">
              <a:spcBef>
                <a:spcPct val="0"/>
              </a:spcBef>
              <a:buFontTx/>
              <a:buChar char="•"/>
            </a:pPr>
            <a:r>
              <a:rPr lang="ru-RU" altLang="ru-RU" sz="2000"/>
              <a:t>сжатие без потерь (</a:t>
            </a:r>
            <a:r>
              <a:rPr lang="en-US" altLang="ru-RU" sz="2000"/>
              <a:t>LZW</a:t>
            </a:r>
            <a:r>
              <a:rPr lang="ru-RU" altLang="ru-RU" sz="2000"/>
              <a:t>)</a:t>
            </a:r>
          </a:p>
          <a:p>
            <a:pPr lvl="1" eaLnBrk="1" hangingPunct="1">
              <a:spcBef>
                <a:spcPct val="0"/>
              </a:spcBef>
              <a:buFontTx/>
              <a:buChar char="•"/>
            </a:pPr>
            <a:r>
              <a:rPr lang="ru-RU" altLang="ru-RU" sz="2000"/>
              <a:t>прозрачные области</a:t>
            </a:r>
          </a:p>
          <a:p>
            <a:pPr lvl="1" eaLnBrk="1" hangingPunct="1">
              <a:spcBef>
                <a:spcPct val="0"/>
              </a:spcBef>
              <a:buFontTx/>
              <a:buChar char="•"/>
            </a:pPr>
            <a:r>
              <a:rPr lang="ru-RU" altLang="ru-RU" sz="2000"/>
              <a:t>анимация</a:t>
            </a:r>
            <a:endParaRPr lang="en-US" altLang="ru-RU" sz="2000"/>
          </a:p>
          <a:p>
            <a:pPr lvl="1" eaLnBrk="1" hangingPunct="1">
              <a:spcBef>
                <a:spcPct val="0"/>
              </a:spcBef>
              <a:buFontTx/>
              <a:buChar char="•"/>
            </a:pPr>
            <a:r>
              <a:rPr lang="ru-RU" altLang="ru-RU" sz="2000">
                <a:solidFill>
                  <a:srgbClr val="FF0000"/>
                </a:solidFill>
              </a:rPr>
              <a:t>только с палитрой</a:t>
            </a:r>
            <a:r>
              <a:rPr lang="ru-RU" altLang="ru-RU" sz="2000"/>
              <a:t> (2…256 цветов)</a:t>
            </a:r>
          </a:p>
          <a:p>
            <a:pPr eaLnBrk="1" hangingPunct="1">
              <a:spcBef>
                <a:spcPct val="0"/>
              </a:spcBef>
              <a:buFontTx/>
              <a:buNone/>
            </a:pPr>
            <a:r>
              <a:rPr lang="ru-RU" altLang="ru-RU" sz="2000"/>
              <a:t>рисунки с четкими границами, мелкие рисунки</a:t>
            </a:r>
            <a:endParaRPr lang="en-US" altLang="ru-RU" sz="2000"/>
          </a:p>
        </p:txBody>
      </p:sp>
      <p:pic>
        <p:nvPicPr>
          <p:cNvPr id="7" name="Picture 5" descr="blue_eye">
            <a:extLst>
              <a:ext uri="{FF2B5EF4-FFF2-40B4-BE49-F238E27FC236}">
                <a16:creationId xmlns:a16="http://schemas.microsoft.com/office/drawing/2014/main" id="{E3479C4D-D2DE-4BBA-A0D4-E370D23B961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621338" y="814388"/>
            <a:ext cx="508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6">
            <a:extLst>
              <a:ext uri="{FF2B5EF4-FFF2-40B4-BE49-F238E27FC236}">
                <a16:creationId xmlns:a16="http://schemas.microsoft.com/office/drawing/2014/main" id="{48F35B29-A940-4693-A417-4BFB0CEF8762}"/>
              </a:ext>
            </a:extLst>
          </p:cNvPr>
          <p:cNvSpPr>
            <a:spLocks noChangeArrowheads="1"/>
          </p:cNvSpPr>
          <p:nvPr/>
        </p:nvSpPr>
        <p:spPr bwMode="auto">
          <a:xfrm>
            <a:off x="401638" y="2754313"/>
            <a:ext cx="8415337" cy="1646237"/>
          </a:xfrm>
          <a:prstGeom prst="rect">
            <a:avLst/>
          </a:prstGeom>
          <a:solidFill>
            <a:srgbClr val="E6E6FF"/>
          </a:solidFill>
          <a:ln>
            <a:noFill/>
          </a:ln>
          <a:extLst>
            <a:ext uri="{91240B29-F687-4F45-9708-019B960494DF}">
              <a14:hiddenLine xmlns:a14="http://schemas.microsoft.com/office/drawing/2010/main" w="12700">
                <a:solidFill>
                  <a:srgbClr val="000000"/>
                </a:solidFill>
                <a:miter lim="800000"/>
                <a:headEnd/>
                <a:tailEnd type="none" w="lg" len="lg"/>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355600" indent="-173038">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2200" b="1">
                <a:solidFill>
                  <a:schemeClr val="accent2"/>
                </a:solidFill>
              </a:rPr>
              <a:t>JPEG</a:t>
            </a:r>
            <a:r>
              <a:rPr lang="en-US" altLang="ru-RU" sz="2200">
                <a:solidFill>
                  <a:schemeClr val="accent2"/>
                </a:solidFill>
              </a:rPr>
              <a:t> </a:t>
            </a:r>
            <a:r>
              <a:rPr lang="en-US" altLang="ru-RU" sz="2200" i="1"/>
              <a:t>(Joint Photographer Expert Group)</a:t>
            </a:r>
          </a:p>
          <a:p>
            <a:pPr lvl="1" eaLnBrk="1" hangingPunct="1">
              <a:spcBef>
                <a:spcPct val="0"/>
              </a:spcBef>
              <a:buFontTx/>
              <a:buChar char="•"/>
            </a:pPr>
            <a:r>
              <a:rPr lang="ru-RU" altLang="ru-RU" sz="2000"/>
              <a:t>сжатие с потерями</a:t>
            </a:r>
          </a:p>
          <a:p>
            <a:pPr lvl="1" eaLnBrk="1" hangingPunct="1">
              <a:spcBef>
                <a:spcPct val="0"/>
              </a:spcBef>
              <a:buFontTx/>
              <a:buChar char="•"/>
            </a:pPr>
            <a:r>
              <a:rPr lang="ru-RU" altLang="ru-RU" sz="2000"/>
              <a:t>только </a:t>
            </a:r>
            <a:r>
              <a:rPr lang="en-US" altLang="ru-RU" sz="2000" i="1"/>
              <a:t>True Color</a:t>
            </a:r>
            <a:r>
              <a:rPr lang="en-US" altLang="ru-RU" sz="2000"/>
              <a:t> (</a:t>
            </a:r>
            <a:r>
              <a:rPr lang="ru-RU" altLang="ru-RU" sz="2000"/>
              <a:t>16,7 млн. цветов</a:t>
            </a:r>
            <a:r>
              <a:rPr lang="en-US" altLang="ru-RU" sz="2000"/>
              <a:t>)</a:t>
            </a:r>
            <a:endParaRPr lang="ru-RU" altLang="ru-RU" sz="2000"/>
          </a:p>
          <a:p>
            <a:pPr lvl="1" eaLnBrk="1" hangingPunct="1">
              <a:spcBef>
                <a:spcPct val="0"/>
              </a:spcBef>
              <a:buFontTx/>
              <a:buChar char="•"/>
            </a:pPr>
            <a:r>
              <a:rPr lang="ru-RU" altLang="ru-RU" sz="2000">
                <a:solidFill>
                  <a:srgbClr val="FF0000"/>
                </a:solidFill>
              </a:rPr>
              <a:t>нет анимации и прозрачности</a:t>
            </a:r>
          </a:p>
          <a:p>
            <a:pPr eaLnBrk="1" hangingPunct="1">
              <a:spcBef>
                <a:spcPct val="0"/>
              </a:spcBef>
              <a:buFontTx/>
              <a:buNone/>
            </a:pPr>
            <a:r>
              <a:rPr lang="ru-RU" altLang="ru-RU" sz="2000"/>
              <a:t>рисунки с размытыми границами, фото</a:t>
            </a:r>
            <a:endParaRPr lang="en-US" altLang="ru-RU" sz="2000"/>
          </a:p>
        </p:txBody>
      </p:sp>
      <p:pic>
        <p:nvPicPr>
          <p:cNvPr id="9" name="Picture 8" descr="ladoga4">
            <a:extLst>
              <a:ext uri="{FF2B5EF4-FFF2-40B4-BE49-F238E27FC236}">
                <a16:creationId xmlns:a16="http://schemas.microsoft.com/office/drawing/2014/main" id="{C777412D-75EC-4F30-A5EF-7DEF382DE2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1413" y="2816225"/>
            <a:ext cx="2028825" cy="152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A8D6690C-DBD9-4184-A567-206FF9C0DE90}"/>
              </a:ext>
            </a:extLst>
          </p:cNvPr>
          <p:cNvSpPr>
            <a:spLocks noChangeArrowheads="1"/>
          </p:cNvSpPr>
          <p:nvPr/>
        </p:nvSpPr>
        <p:spPr bwMode="auto">
          <a:xfrm>
            <a:off x="411163" y="4497388"/>
            <a:ext cx="6362700" cy="195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355600" indent="-173038">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2200" b="1">
                <a:solidFill>
                  <a:schemeClr val="accent2"/>
                </a:solidFill>
              </a:rPr>
              <a:t>PNG</a:t>
            </a:r>
            <a:r>
              <a:rPr lang="en-US" altLang="ru-RU" sz="2200">
                <a:solidFill>
                  <a:schemeClr val="accent2"/>
                </a:solidFill>
              </a:rPr>
              <a:t> </a:t>
            </a:r>
            <a:r>
              <a:rPr lang="en-US" altLang="ru-RU" sz="2200" i="1"/>
              <a:t>(Portable Network Graphic)</a:t>
            </a:r>
          </a:p>
          <a:p>
            <a:pPr lvl="1" eaLnBrk="1" hangingPunct="1">
              <a:spcBef>
                <a:spcPct val="0"/>
              </a:spcBef>
              <a:buFontTx/>
              <a:buChar char="•"/>
            </a:pPr>
            <a:r>
              <a:rPr lang="ru-RU" altLang="ru-RU" sz="2000"/>
              <a:t>сжатие без потерь</a:t>
            </a:r>
          </a:p>
          <a:p>
            <a:pPr lvl="1" eaLnBrk="1" hangingPunct="1">
              <a:spcBef>
                <a:spcPct val="0"/>
              </a:spcBef>
              <a:buFontTx/>
              <a:buChar char="•"/>
            </a:pPr>
            <a:r>
              <a:rPr lang="ru-RU" altLang="ru-RU" sz="2000"/>
              <a:t>с палитрой (</a:t>
            </a:r>
            <a:r>
              <a:rPr lang="en-US" altLang="ru-RU" sz="2000"/>
              <a:t>PNG-8) </a:t>
            </a:r>
            <a:r>
              <a:rPr lang="ru-RU" altLang="ru-RU" sz="2000"/>
              <a:t>и </a:t>
            </a:r>
            <a:r>
              <a:rPr lang="en-US" altLang="ru-RU" sz="2000" i="1"/>
              <a:t>True Color</a:t>
            </a:r>
            <a:r>
              <a:rPr lang="en-US" altLang="ru-RU" sz="2000"/>
              <a:t> (PNG</a:t>
            </a:r>
            <a:r>
              <a:rPr lang="ru-RU" altLang="ru-RU" sz="2000"/>
              <a:t>-24</a:t>
            </a:r>
            <a:r>
              <a:rPr lang="en-US" altLang="ru-RU" sz="2000"/>
              <a:t>)</a:t>
            </a:r>
            <a:endParaRPr lang="ru-RU" altLang="ru-RU" sz="2000"/>
          </a:p>
          <a:p>
            <a:pPr lvl="1" eaLnBrk="1" hangingPunct="1">
              <a:spcBef>
                <a:spcPct val="0"/>
              </a:spcBef>
              <a:buFontTx/>
              <a:buChar char="•"/>
            </a:pPr>
            <a:r>
              <a:rPr lang="ru-RU" altLang="ru-RU" sz="2000"/>
              <a:t>прозрачность и полупрозрачность (альфа-канал)</a:t>
            </a:r>
          </a:p>
          <a:p>
            <a:pPr lvl="1" eaLnBrk="1" hangingPunct="1">
              <a:spcBef>
                <a:spcPct val="0"/>
              </a:spcBef>
              <a:buFontTx/>
              <a:buChar char="•"/>
            </a:pPr>
            <a:r>
              <a:rPr lang="ru-RU" altLang="ru-RU" sz="2000"/>
              <a:t>нет анимации</a:t>
            </a:r>
          </a:p>
          <a:p>
            <a:pPr lvl="1" eaLnBrk="1" hangingPunct="1">
              <a:spcBef>
                <a:spcPct val="0"/>
              </a:spcBef>
              <a:buFontTx/>
              <a:buChar char="•"/>
            </a:pPr>
            <a:r>
              <a:rPr lang="ru-RU" altLang="ru-RU" sz="2000">
                <a:solidFill>
                  <a:srgbClr val="FF0000"/>
                </a:solidFill>
              </a:rPr>
              <a:t>плохо сжимает мелкие рисунки</a:t>
            </a:r>
            <a:endParaRPr lang="en-US" altLang="ru-RU" sz="20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Заголовок 1">
            <a:extLst>
              <a:ext uri="{FF2B5EF4-FFF2-40B4-BE49-F238E27FC236}">
                <a16:creationId xmlns:a16="http://schemas.microsoft.com/office/drawing/2014/main" id="{E01BB619-D723-4A0B-A98F-F34DAE1529EA}"/>
              </a:ext>
            </a:extLst>
          </p:cNvPr>
          <p:cNvSpPr>
            <a:spLocks noGrp="1"/>
          </p:cNvSpPr>
          <p:nvPr>
            <p:ph type="title"/>
          </p:nvPr>
        </p:nvSpPr>
        <p:spPr>
          <a:xfrm>
            <a:off x="311150" y="301625"/>
            <a:ext cx="8375650" cy="471488"/>
          </a:xfrm>
        </p:spPr>
        <p:txBody>
          <a:bodyPr/>
          <a:lstStyle/>
          <a:p>
            <a:r>
              <a:rPr lang="ru-RU" altLang="ru-RU"/>
              <a:t>Форматы рисунков</a:t>
            </a:r>
          </a:p>
        </p:txBody>
      </p:sp>
      <p:sp>
        <p:nvSpPr>
          <p:cNvPr id="57347" name="Номер слайда 2">
            <a:extLst>
              <a:ext uri="{FF2B5EF4-FFF2-40B4-BE49-F238E27FC236}">
                <a16:creationId xmlns:a16="http://schemas.microsoft.com/office/drawing/2014/main" id="{1D5594A3-C3D4-449A-8CC5-89E8F0A07A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00DC4E8-CDD2-424E-B410-B2B4E3375715}" type="slidenum">
              <a:rPr lang="ru-RU" altLang="ru-RU" sz="1400"/>
              <a:pPr>
                <a:spcBef>
                  <a:spcPct val="0"/>
                </a:spcBef>
                <a:buFontTx/>
                <a:buNone/>
              </a:pPr>
              <a:t>51</a:t>
            </a:fld>
            <a:endParaRPr lang="ru-RU" altLang="ru-RU" sz="1400"/>
          </a:p>
        </p:txBody>
      </p:sp>
      <p:sp>
        <p:nvSpPr>
          <p:cNvPr id="57348" name="Прямоугольник 8">
            <a:extLst>
              <a:ext uri="{FF2B5EF4-FFF2-40B4-BE49-F238E27FC236}">
                <a16:creationId xmlns:a16="http://schemas.microsoft.com/office/drawing/2014/main" id="{D38F8CA5-D2F1-4A43-A28D-4D18E15B1C25}"/>
              </a:ext>
            </a:extLst>
          </p:cNvPr>
          <p:cNvSpPr>
            <a:spLocks noChangeArrowheads="1"/>
          </p:cNvSpPr>
          <p:nvPr/>
        </p:nvSpPr>
        <p:spPr bwMode="auto">
          <a:xfrm>
            <a:off x="393700" y="849313"/>
            <a:ext cx="8432800"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lvl="1" eaLnBrk="1" hangingPunct="1">
              <a:lnSpc>
                <a:spcPct val="80000"/>
              </a:lnSpc>
              <a:spcBef>
                <a:spcPts val="1200"/>
              </a:spcBef>
              <a:buFontTx/>
              <a:buNone/>
            </a:pPr>
            <a:r>
              <a:rPr lang="en-US" altLang="ru-RU" sz="2400" b="1">
                <a:solidFill>
                  <a:srgbClr val="4C4CC4"/>
                </a:solidFill>
              </a:rPr>
              <a:t>SVG</a:t>
            </a:r>
            <a:r>
              <a:rPr lang="en-US" altLang="ru-RU" sz="2400"/>
              <a:t> </a:t>
            </a:r>
            <a:r>
              <a:rPr lang="en-US" altLang="ru-RU" sz="2400" i="1"/>
              <a:t>(Scalable Vector Graphics, </a:t>
            </a:r>
            <a:r>
              <a:rPr lang="ru-RU" altLang="ru-RU" sz="2400"/>
              <a:t>масштабируемые </a:t>
            </a:r>
            <a:br>
              <a:rPr lang="en-US" altLang="ru-RU" sz="2400"/>
            </a:br>
            <a:r>
              <a:rPr lang="en-US" altLang="ru-RU" sz="2400"/>
              <a:t>          </a:t>
            </a:r>
            <a:r>
              <a:rPr lang="ru-RU" altLang="ru-RU" sz="2400"/>
              <a:t>векторные изображения</a:t>
            </a:r>
            <a:r>
              <a:rPr lang="en-US" altLang="ru-RU" sz="2400" i="1"/>
              <a:t>)</a:t>
            </a:r>
            <a:endParaRPr lang="ru-RU" altLang="ru-RU" sz="2400" i="1"/>
          </a:p>
        </p:txBody>
      </p:sp>
      <p:sp>
        <p:nvSpPr>
          <p:cNvPr id="10" name="Прямоугольник 9">
            <a:extLst>
              <a:ext uri="{FF2B5EF4-FFF2-40B4-BE49-F238E27FC236}">
                <a16:creationId xmlns:a16="http://schemas.microsoft.com/office/drawing/2014/main" id="{73CD23DD-27E9-4772-8254-3FA817E14F05}"/>
              </a:ext>
            </a:extLst>
          </p:cNvPr>
          <p:cNvSpPr/>
          <p:nvPr/>
        </p:nvSpPr>
        <p:spPr>
          <a:xfrm>
            <a:off x="525463" y="1682750"/>
            <a:ext cx="6667500" cy="4032250"/>
          </a:xfrm>
          <a:prstGeom prst="rect">
            <a:avLst/>
          </a:prstGeom>
          <a:solidFill>
            <a:srgbClr val="E6E6FF"/>
          </a:solidFill>
          <a:effectLst>
            <a:outerShdw blurRad="50800" dist="38100" dir="2700000" algn="tl" rotWithShape="0">
              <a:prstClr val="black">
                <a:alpha val="40000"/>
              </a:prstClr>
            </a:outerShdw>
          </a:effectLst>
        </p:spPr>
        <p:txBody>
          <a:bodyPr>
            <a:spAutoFit/>
          </a:bodyPr>
          <a:lstStyle/>
          <a:p>
            <a:pPr eaLnBrk="1" hangingPunct="1">
              <a:defRPr/>
            </a:pPr>
            <a:r>
              <a:rPr lang="en-US" b="1">
                <a:latin typeface="Courier New" pitchFamily="49" charset="0"/>
                <a:cs typeface="Courier New" pitchFamily="49" charset="0"/>
              </a:rPr>
              <a:t>&lt;svg&gt;</a:t>
            </a:r>
          </a:p>
          <a:p>
            <a:pPr eaLnBrk="1" hangingPunct="1">
              <a:spcBef>
                <a:spcPts val="1200"/>
              </a:spcBef>
              <a:defRPr/>
            </a:pPr>
            <a:r>
              <a:rPr lang="en-US" b="1">
                <a:latin typeface="Courier New" pitchFamily="49" charset="0"/>
                <a:cs typeface="Courier New" pitchFamily="49" charset="0"/>
              </a:rPr>
              <a:t>&lt;rect width="135" height="30" </a:t>
            </a:r>
            <a:endParaRPr lang="ru-RU" b="1">
              <a:latin typeface="Courier New" pitchFamily="49" charset="0"/>
              <a:cs typeface="Courier New" pitchFamily="49" charset="0"/>
            </a:endParaRPr>
          </a:p>
          <a:p>
            <a:pPr eaLnBrk="1" hangingPunct="1">
              <a:defRPr/>
            </a:pPr>
            <a:r>
              <a:rPr lang="ru-RU" b="1">
                <a:latin typeface="Courier New" pitchFamily="49" charset="0"/>
                <a:cs typeface="Courier New" pitchFamily="49" charset="0"/>
              </a:rPr>
              <a:t>      </a:t>
            </a:r>
            <a:r>
              <a:rPr lang="en-US" b="1">
                <a:latin typeface="Courier New" pitchFamily="49" charset="0"/>
                <a:cs typeface="Courier New" pitchFamily="49" charset="0"/>
              </a:rPr>
              <a:t>x="0" y="10" </a:t>
            </a:r>
          </a:p>
          <a:p>
            <a:pPr eaLnBrk="1" hangingPunct="1">
              <a:defRPr/>
            </a:pPr>
            <a:r>
              <a:rPr lang="en-US" b="1">
                <a:latin typeface="Courier New" pitchFamily="49" charset="0"/>
                <a:cs typeface="Courier New" pitchFamily="49" charset="0"/>
              </a:rPr>
              <a:t>      stroke-width="1" stroke="rgb(0,0,0)"</a:t>
            </a:r>
          </a:p>
          <a:p>
            <a:pPr eaLnBrk="1" hangingPunct="1">
              <a:defRPr/>
            </a:pPr>
            <a:r>
              <a:rPr lang="en-US" b="1">
                <a:latin typeface="Courier New" pitchFamily="49" charset="0"/>
                <a:cs typeface="Courier New" pitchFamily="49" charset="0"/>
              </a:rPr>
              <a:t>      fill="rgb(255,255,255)"/&gt;</a:t>
            </a:r>
          </a:p>
          <a:p>
            <a:pPr eaLnBrk="1" hangingPunct="1">
              <a:spcBef>
                <a:spcPts val="1800"/>
              </a:spcBef>
              <a:defRPr/>
            </a:pPr>
            <a:r>
              <a:rPr lang="en-US" b="1">
                <a:latin typeface="Courier New" pitchFamily="49" charset="0"/>
                <a:cs typeface="Courier New" pitchFamily="49" charset="0"/>
              </a:rPr>
              <a:t>&lt;rect width="135" height="30" x="0" y="40" </a:t>
            </a:r>
          </a:p>
          <a:p>
            <a:pPr eaLnBrk="1" hangingPunct="1">
              <a:defRPr/>
            </a:pPr>
            <a:r>
              <a:rPr lang="en-US" b="1">
                <a:latin typeface="Courier New" pitchFamily="49" charset="0"/>
                <a:cs typeface="Courier New" pitchFamily="49" charset="0"/>
              </a:rPr>
              <a:t>      stroke-width="1" stroke="rgb(0,0,0)"</a:t>
            </a:r>
          </a:p>
          <a:p>
            <a:pPr eaLnBrk="1" hangingPunct="1">
              <a:defRPr/>
            </a:pPr>
            <a:r>
              <a:rPr lang="en-US" b="1">
                <a:latin typeface="Courier New" pitchFamily="49" charset="0"/>
                <a:cs typeface="Courier New" pitchFamily="49" charset="0"/>
              </a:rPr>
              <a:t>      fill="rgb(0,0,255)"/&gt;</a:t>
            </a:r>
          </a:p>
          <a:p>
            <a:pPr eaLnBrk="1" hangingPunct="1">
              <a:spcBef>
                <a:spcPts val="600"/>
              </a:spcBef>
              <a:defRPr/>
            </a:pPr>
            <a:r>
              <a:rPr lang="en-US" b="1">
                <a:latin typeface="Courier New" pitchFamily="49" charset="0"/>
                <a:cs typeface="Courier New" pitchFamily="49" charset="0"/>
              </a:rPr>
              <a:t>&lt;rect width="135" height="30" x="0" y="70" </a:t>
            </a:r>
          </a:p>
          <a:p>
            <a:pPr eaLnBrk="1" hangingPunct="1">
              <a:defRPr/>
            </a:pPr>
            <a:r>
              <a:rPr lang="en-US" b="1">
                <a:latin typeface="Courier New" pitchFamily="49" charset="0"/>
                <a:cs typeface="Courier New" pitchFamily="49" charset="0"/>
              </a:rPr>
              <a:t>      stroke-width="1" stroke="rgb(0,0,0)"</a:t>
            </a:r>
          </a:p>
          <a:p>
            <a:pPr eaLnBrk="1" hangingPunct="1">
              <a:defRPr/>
            </a:pPr>
            <a:r>
              <a:rPr lang="en-US" b="1">
                <a:latin typeface="Courier New" pitchFamily="49" charset="0"/>
                <a:cs typeface="Courier New" pitchFamily="49" charset="0"/>
              </a:rPr>
              <a:t>      fill="rgb(255,0,0)"/&gt;</a:t>
            </a:r>
          </a:p>
          <a:p>
            <a:pPr eaLnBrk="1" hangingPunct="1">
              <a:spcBef>
                <a:spcPts val="1200"/>
              </a:spcBef>
              <a:defRPr/>
            </a:pPr>
            <a:r>
              <a:rPr lang="en-US" b="1">
                <a:latin typeface="Courier New" pitchFamily="49" charset="0"/>
                <a:cs typeface="Courier New" pitchFamily="49" charset="0"/>
              </a:rPr>
              <a:t>&lt;/svg&gt;</a:t>
            </a:r>
          </a:p>
        </p:txBody>
      </p:sp>
      <p:sp>
        <p:nvSpPr>
          <p:cNvPr id="11" name="Прямоугольник 10">
            <a:extLst>
              <a:ext uri="{FF2B5EF4-FFF2-40B4-BE49-F238E27FC236}">
                <a16:creationId xmlns:a16="http://schemas.microsoft.com/office/drawing/2014/main" id="{085BB3D0-1F26-409B-8F22-0810115F6A86}"/>
              </a:ext>
            </a:extLst>
          </p:cNvPr>
          <p:cNvSpPr/>
          <p:nvPr/>
        </p:nvSpPr>
        <p:spPr>
          <a:xfrm>
            <a:off x="7518400" y="2878138"/>
            <a:ext cx="1247775" cy="30003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solidFill>
                <a:srgbClr val="FFFFFF"/>
              </a:solidFill>
            </a:endParaRPr>
          </a:p>
        </p:txBody>
      </p:sp>
      <p:sp>
        <p:nvSpPr>
          <p:cNvPr id="12" name="Прямоугольник 11">
            <a:extLst>
              <a:ext uri="{FF2B5EF4-FFF2-40B4-BE49-F238E27FC236}">
                <a16:creationId xmlns:a16="http://schemas.microsoft.com/office/drawing/2014/main" id="{8E5E1AD8-EC50-4677-B328-4A6567EA42D1}"/>
              </a:ext>
            </a:extLst>
          </p:cNvPr>
          <p:cNvSpPr/>
          <p:nvPr/>
        </p:nvSpPr>
        <p:spPr>
          <a:xfrm>
            <a:off x="7518400" y="3178175"/>
            <a:ext cx="1247775" cy="300038"/>
          </a:xfrm>
          <a:prstGeom prst="rect">
            <a:avLst/>
          </a:prstGeom>
          <a:solidFill>
            <a:srgbClr val="3333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solidFill>
                <a:srgbClr val="FFFFFF"/>
              </a:solidFill>
            </a:endParaRPr>
          </a:p>
        </p:txBody>
      </p:sp>
      <p:sp>
        <p:nvSpPr>
          <p:cNvPr id="13" name="Прямоугольник 12">
            <a:extLst>
              <a:ext uri="{FF2B5EF4-FFF2-40B4-BE49-F238E27FC236}">
                <a16:creationId xmlns:a16="http://schemas.microsoft.com/office/drawing/2014/main" id="{8E508F6D-4F94-4E05-B9C5-994361FE319E}"/>
              </a:ext>
            </a:extLst>
          </p:cNvPr>
          <p:cNvSpPr/>
          <p:nvPr/>
        </p:nvSpPr>
        <p:spPr>
          <a:xfrm>
            <a:off x="7518400" y="3478213"/>
            <a:ext cx="1247775" cy="300037"/>
          </a:xfrm>
          <a:prstGeom prst="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animEffect transition="in" filter="dissolve">
                                      <p:cBhvr>
                                        <p:cTn id="7" dur="500"/>
                                        <p:tgtEl>
                                          <p:spTgt spid="10">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animEffect transition="in" filter="dissolve">
                                      <p:cBhvr>
                                        <p:cTn id="10" dur="500"/>
                                        <p:tgtEl>
                                          <p:spTgt spid="10">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xEl>
                                              <p:pRg st="11" end="11"/>
                                            </p:txEl>
                                          </p:spTgt>
                                        </p:tgtEl>
                                        <p:attrNameLst>
                                          <p:attrName>style.visibility</p:attrName>
                                        </p:attrNameLst>
                                      </p:cBhvr>
                                      <p:to>
                                        <p:strVal val="visible"/>
                                      </p:to>
                                    </p:set>
                                    <p:animEffect transition="in" filter="dissolve">
                                      <p:cBhvr>
                                        <p:cTn id="13" dur="500"/>
                                        <p:tgtEl>
                                          <p:spTgt spid="10">
                                            <p:txEl>
                                              <p:pRg st="11" end="1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Effect transition="in" filter="dissolve">
                                      <p:cBhvr>
                                        <p:cTn id="18" dur="500"/>
                                        <p:tgtEl>
                                          <p:spTgt spid="10">
                                            <p:txEl>
                                              <p:pRg st="1" end="1"/>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Effect transition="in" filter="dissolve">
                                      <p:cBhvr>
                                        <p:cTn id="21" dur="500"/>
                                        <p:tgtEl>
                                          <p:spTgt spid="10">
                                            <p:txEl>
                                              <p:pRg st="2" end="2"/>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
                                            <p:txEl>
                                              <p:pRg st="3" end="3"/>
                                            </p:txEl>
                                          </p:spTgt>
                                        </p:tgtEl>
                                        <p:attrNameLst>
                                          <p:attrName>style.visibility</p:attrName>
                                        </p:attrNameLst>
                                      </p:cBhvr>
                                      <p:to>
                                        <p:strVal val="visible"/>
                                      </p:to>
                                    </p:set>
                                    <p:animEffect transition="in" filter="dissolve">
                                      <p:cBhvr>
                                        <p:cTn id="24" dur="500"/>
                                        <p:tgtEl>
                                          <p:spTgt spid="10">
                                            <p:txEl>
                                              <p:pRg st="3" end="3"/>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dissolve">
                                      <p:cBhvr>
                                        <p:cTn id="27" dur="500"/>
                                        <p:tgtEl>
                                          <p:spTgt spid="1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dissolve">
                                      <p:cBhvr>
                                        <p:cTn id="32" dur="500"/>
                                        <p:tgtEl>
                                          <p:spTgt spid="10">
                                            <p:txEl>
                                              <p:pRg st="5" end="5"/>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0">
                                            <p:txEl>
                                              <p:pRg st="6" end="6"/>
                                            </p:txEl>
                                          </p:spTgt>
                                        </p:tgtEl>
                                        <p:attrNameLst>
                                          <p:attrName>style.visibility</p:attrName>
                                        </p:attrNameLst>
                                      </p:cBhvr>
                                      <p:to>
                                        <p:strVal val="visible"/>
                                      </p:to>
                                    </p:set>
                                    <p:animEffect transition="in" filter="dissolve">
                                      <p:cBhvr>
                                        <p:cTn id="35" dur="500"/>
                                        <p:tgtEl>
                                          <p:spTgt spid="10">
                                            <p:txEl>
                                              <p:pRg st="6" end="6"/>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0">
                                            <p:txEl>
                                              <p:pRg st="7" end="7"/>
                                            </p:txEl>
                                          </p:spTgt>
                                        </p:tgtEl>
                                        <p:attrNameLst>
                                          <p:attrName>style.visibility</p:attrName>
                                        </p:attrNameLst>
                                      </p:cBhvr>
                                      <p:to>
                                        <p:strVal val="visible"/>
                                      </p:to>
                                    </p:set>
                                    <p:animEffect transition="in" filter="dissolve">
                                      <p:cBhvr>
                                        <p:cTn id="38" dur="500"/>
                                        <p:tgtEl>
                                          <p:spTgt spid="10">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0">
                                            <p:txEl>
                                              <p:pRg st="8" end="8"/>
                                            </p:txEl>
                                          </p:spTgt>
                                        </p:tgtEl>
                                        <p:attrNameLst>
                                          <p:attrName>style.visibility</p:attrName>
                                        </p:attrNameLst>
                                      </p:cBhvr>
                                      <p:to>
                                        <p:strVal val="visible"/>
                                      </p:to>
                                    </p:set>
                                    <p:animEffect transition="in" filter="dissolve">
                                      <p:cBhvr>
                                        <p:cTn id="43" dur="500"/>
                                        <p:tgtEl>
                                          <p:spTgt spid="10">
                                            <p:txEl>
                                              <p:pRg st="8" end="8"/>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0">
                                            <p:txEl>
                                              <p:pRg st="9" end="9"/>
                                            </p:txEl>
                                          </p:spTgt>
                                        </p:tgtEl>
                                        <p:attrNameLst>
                                          <p:attrName>style.visibility</p:attrName>
                                        </p:attrNameLst>
                                      </p:cBhvr>
                                      <p:to>
                                        <p:strVal val="visible"/>
                                      </p:to>
                                    </p:set>
                                    <p:animEffect transition="in" filter="dissolve">
                                      <p:cBhvr>
                                        <p:cTn id="46" dur="500"/>
                                        <p:tgtEl>
                                          <p:spTgt spid="10">
                                            <p:txEl>
                                              <p:pRg st="9" end="9"/>
                                            </p:txEl>
                                          </p:spTgt>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0">
                                            <p:txEl>
                                              <p:pRg st="10" end="10"/>
                                            </p:txEl>
                                          </p:spTgt>
                                        </p:tgtEl>
                                        <p:attrNameLst>
                                          <p:attrName>style.visibility</p:attrName>
                                        </p:attrNameLst>
                                      </p:cBhvr>
                                      <p:to>
                                        <p:strVal val="visible"/>
                                      </p:to>
                                    </p:set>
                                    <p:animEffect transition="in" filter="dissolve">
                                      <p:cBhvr>
                                        <p:cTn id="49" dur="500"/>
                                        <p:tgtEl>
                                          <p:spTgt spid="10">
                                            <p:txEl>
                                              <p:pRg st="10" end="10"/>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dissolve">
                                      <p:cBhvr>
                                        <p:cTn id="54" dur="500"/>
                                        <p:tgtEl>
                                          <p:spTgt spid="11"/>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dissolve">
                                      <p:cBhvr>
                                        <p:cTn id="57" dur="500"/>
                                        <p:tgtEl>
                                          <p:spTgt spid="12"/>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dissolve">
                                      <p:cBhvr>
                                        <p:cTn id="6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p:bldP spid="11" grpId="0" animBg="1"/>
      <p:bldP spid="12" grpId="0" animBg="1"/>
      <p:bldP spid="1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Заголовок 1">
            <a:extLst>
              <a:ext uri="{FF2B5EF4-FFF2-40B4-BE49-F238E27FC236}">
                <a16:creationId xmlns:a16="http://schemas.microsoft.com/office/drawing/2014/main" id="{E8870B7D-205C-4F37-A76E-7C79B3F75FF8}"/>
              </a:ext>
            </a:extLst>
          </p:cNvPr>
          <p:cNvSpPr>
            <a:spLocks noGrp="1"/>
          </p:cNvSpPr>
          <p:nvPr>
            <p:ph type="title"/>
          </p:nvPr>
        </p:nvSpPr>
        <p:spPr>
          <a:xfrm>
            <a:off x="311150" y="301625"/>
            <a:ext cx="8375650" cy="471488"/>
          </a:xfrm>
        </p:spPr>
        <p:txBody>
          <a:bodyPr/>
          <a:lstStyle/>
          <a:p>
            <a:r>
              <a:rPr lang="ru-RU" altLang="ru-RU"/>
              <a:t>Рисунки в документе</a:t>
            </a:r>
          </a:p>
        </p:txBody>
      </p:sp>
      <p:sp>
        <p:nvSpPr>
          <p:cNvPr id="58371" name="Номер слайда 2">
            <a:extLst>
              <a:ext uri="{FF2B5EF4-FFF2-40B4-BE49-F238E27FC236}">
                <a16:creationId xmlns:a16="http://schemas.microsoft.com/office/drawing/2014/main" id="{9C11DA66-82C0-44A4-8F10-5D9AC431B2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83EDE6E-C52A-4F15-98E2-C1D1C664049D}" type="slidenum">
              <a:rPr lang="ru-RU" altLang="ru-RU" sz="1400"/>
              <a:pPr>
                <a:spcBef>
                  <a:spcPct val="0"/>
                </a:spcBef>
                <a:buFontTx/>
                <a:buNone/>
              </a:pPr>
              <a:t>52</a:t>
            </a:fld>
            <a:endParaRPr lang="ru-RU" altLang="ru-RU" sz="1400"/>
          </a:p>
        </p:txBody>
      </p:sp>
      <p:sp>
        <p:nvSpPr>
          <p:cNvPr id="5" name="Rectangle 4">
            <a:extLst>
              <a:ext uri="{FF2B5EF4-FFF2-40B4-BE49-F238E27FC236}">
                <a16:creationId xmlns:a16="http://schemas.microsoft.com/office/drawing/2014/main" id="{D9011AF1-4544-4FCB-AA7A-C0EE1405BF53}"/>
              </a:ext>
            </a:extLst>
          </p:cNvPr>
          <p:cNvSpPr>
            <a:spLocks noChangeArrowheads="1"/>
          </p:cNvSpPr>
          <p:nvPr/>
        </p:nvSpPr>
        <p:spPr bwMode="auto">
          <a:xfrm>
            <a:off x="2224088" y="2144713"/>
            <a:ext cx="4119562" cy="515937"/>
          </a:xfrm>
          <a:prstGeom prst="rect">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wrap="none"/>
          <a:lstStyle/>
          <a:p>
            <a:pPr eaLnBrk="1" hangingPunct="1">
              <a:spcBef>
                <a:spcPct val="10000"/>
              </a:spcBef>
              <a:defRPr/>
            </a:pPr>
            <a:r>
              <a:rPr lang="en-US" sz="2400" b="1" dirty="0">
                <a:latin typeface="Courier New" pitchFamily="49" charset="0"/>
                <a:cs typeface="+mn-cs"/>
              </a:rPr>
              <a:t>&lt;</a:t>
            </a:r>
            <a:r>
              <a:rPr lang="en-US" sz="2400" b="1" dirty="0" err="1">
                <a:solidFill>
                  <a:srgbClr val="FF0000"/>
                </a:solidFill>
                <a:latin typeface="Courier New" pitchFamily="49" charset="0"/>
                <a:cs typeface="+mn-cs"/>
              </a:rPr>
              <a:t>img</a:t>
            </a:r>
            <a:r>
              <a:rPr lang="en-US" sz="2400" b="1" dirty="0">
                <a:latin typeface="Courier New" pitchFamily="49" charset="0"/>
                <a:cs typeface="+mn-cs"/>
              </a:rPr>
              <a:t> </a:t>
            </a:r>
            <a:r>
              <a:rPr lang="en-US" sz="2400" b="1" dirty="0" err="1">
                <a:solidFill>
                  <a:schemeClr val="hlink"/>
                </a:solidFill>
                <a:latin typeface="Courier New" pitchFamily="49" charset="0"/>
                <a:cs typeface="+mn-cs"/>
              </a:rPr>
              <a:t>src</a:t>
            </a:r>
            <a:r>
              <a:rPr lang="en-US" sz="2400" b="1" dirty="0">
                <a:latin typeface="Courier New" pitchFamily="49" charset="0"/>
                <a:cs typeface="+mn-cs"/>
              </a:rPr>
              <a:t>="night.jpg"&gt; </a:t>
            </a:r>
            <a:endParaRPr lang="ru-RU" sz="2400" b="1" dirty="0">
              <a:latin typeface="Courier New" pitchFamily="49" charset="0"/>
              <a:cs typeface="+mn-cs"/>
            </a:endParaRPr>
          </a:p>
        </p:txBody>
      </p:sp>
      <p:sp>
        <p:nvSpPr>
          <p:cNvPr id="6" name="Rectangle 5">
            <a:extLst>
              <a:ext uri="{FF2B5EF4-FFF2-40B4-BE49-F238E27FC236}">
                <a16:creationId xmlns:a16="http://schemas.microsoft.com/office/drawing/2014/main" id="{CDC51BE8-C786-4D33-8C5C-5D078D451854}"/>
              </a:ext>
            </a:extLst>
          </p:cNvPr>
          <p:cNvSpPr>
            <a:spLocks noChangeArrowheads="1"/>
          </p:cNvSpPr>
          <p:nvPr/>
        </p:nvSpPr>
        <p:spPr bwMode="auto">
          <a:xfrm>
            <a:off x="793750" y="3470275"/>
            <a:ext cx="5435600" cy="515938"/>
          </a:xfrm>
          <a:prstGeom prst="rect">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wrap="none"/>
          <a:lstStyle/>
          <a:p>
            <a:pPr eaLnBrk="1" hangingPunct="1">
              <a:spcBef>
                <a:spcPct val="10000"/>
              </a:spcBef>
              <a:defRPr/>
            </a:pPr>
            <a:r>
              <a:rPr lang="en-US" sz="2400" b="1">
                <a:latin typeface="Courier New" pitchFamily="49" charset="0"/>
                <a:cs typeface="+mn-cs"/>
              </a:rPr>
              <a:t>&lt;img src="</a:t>
            </a:r>
            <a:r>
              <a:rPr lang="en-US" sz="2400" b="1">
                <a:solidFill>
                  <a:srgbClr val="0000FF"/>
                </a:solidFill>
                <a:latin typeface="Courier New" pitchFamily="49" charset="0"/>
                <a:cs typeface="+mn-cs"/>
              </a:rPr>
              <a:t>images/</a:t>
            </a:r>
            <a:r>
              <a:rPr lang="en-US" sz="2400" b="1">
                <a:latin typeface="Courier New" pitchFamily="49" charset="0"/>
                <a:cs typeface="+mn-cs"/>
              </a:rPr>
              <a:t>night.jpg"&gt; </a:t>
            </a:r>
            <a:endParaRPr lang="ru-RU" sz="2400" b="1">
              <a:latin typeface="Courier New" pitchFamily="49" charset="0"/>
              <a:cs typeface="+mn-cs"/>
            </a:endParaRPr>
          </a:p>
        </p:txBody>
      </p:sp>
      <p:sp>
        <p:nvSpPr>
          <p:cNvPr id="7" name="Rectangle 6">
            <a:extLst>
              <a:ext uri="{FF2B5EF4-FFF2-40B4-BE49-F238E27FC236}">
                <a16:creationId xmlns:a16="http://schemas.microsoft.com/office/drawing/2014/main" id="{652C011E-7137-457E-ABA5-8206A6E87F32}"/>
              </a:ext>
            </a:extLst>
          </p:cNvPr>
          <p:cNvSpPr>
            <a:spLocks noChangeArrowheads="1"/>
          </p:cNvSpPr>
          <p:nvPr/>
        </p:nvSpPr>
        <p:spPr bwMode="auto">
          <a:xfrm>
            <a:off x="820738" y="4200525"/>
            <a:ext cx="6557962" cy="471488"/>
          </a:xfrm>
          <a:prstGeom prst="rect">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wrap="none"/>
          <a:lstStyle/>
          <a:p>
            <a:pPr eaLnBrk="1" hangingPunct="1">
              <a:spcBef>
                <a:spcPct val="10000"/>
              </a:spcBef>
              <a:defRPr/>
            </a:pPr>
            <a:r>
              <a:rPr lang="en-US" sz="2400" b="1">
                <a:latin typeface="Courier New" pitchFamily="49" charset="0"/>
                <a:cs typeface="+mn-cs"/>
              </a:rPr>
              <a:t>&lt;img src="</a:t>
            </a:r>
            <a:r>
              <a:rPr lang="en-US" sz="2400" b="1">
                <a:solidFill>
                  <a:srgbClr val="0000FF"/>
                </a:solidFill>
                <a:latin typeface="Courier New" pitchFamily="49" charset="0"/>
                <a:cs typeface="+mn-cs"/>
              </a:rPr>
              <a:t>../../images/</a:t>
            </a:r>
            <a:r>
              <a:rPr lang="en-US" sz="2400" b="1">
                <a:latin typeface="Courier New" pitchFamily="49" charset="0"/>
                <a:cs typeface="+mn-cs"/>
              </a:rPr>
              <a:t>night.jpg"&gt; </a:t>
            </a:r>
            <a:endParaRPr lang="ru-RU" sz="2400" b="1">
              <a:latin typeface="Courier New" pitchFamily="49" charset="0"/>
              <a:cs typeface="+mn-cs"/>
            </a:endParaRPr>
          </a:p>
        </p:txBody>
      </p:sp>
      <p:sp>
        <p:nvSpPr>
          <p:cNvPr id="8" name="Rectangle 7">
            <a:extLst>
              <a:ext uri="{FF2B5EF4-FFF2-40B4-BE49-F238E27FC236}">
                <a16:creationId xmlns:a16="http://schemas.microsoft.com/office/drawing/2014/main" id="{2CF92C59-805A-4E2F-A20A-BE74F9DE7360}"/>
              </a:ext>
            </a:extLst>
          </p:cNvPr>
          <p:cNvSpPr>
            <a:spLocks noChangeArrowheads="1"/>
          </p:cNvSpPr>
          <p:nvPr/>
        </p:nvSpPr>
        <p:spPr bwMode="auto">
          <a:xfrm>
            <a:off x="485775" y="5580063"/>
            <a:ext cx="8377238" cy="468312"/>
          </a:xfrm>
          <a:prstGeom prst="rect">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wrap="none"/>
          <a:lstStyle/>
          <a:p>
            <a:pPr eaLnBrk="1" hangingPunct="1">
              <a:spcBef>
                <a:spcPct val="10000"/>
              </a:spcBef>
              <a:defRPr/>
            </a:pPr>
            <a:r>
              <a:rPr lang="en-US" sz="2400" b="1">
                <a:latin typeface="Courier New" pitchFamily="49" charset="0"/>
                <a:cs typeface="+mn-cs"/>
              </a:rPr>
              <a:t>&lt;img src="</a:t>
            </a:r>
            <a:r>
              <a:rPr lang="en-US" sz="2400" b="1">
                <a:solidFill>
                  <a:srgbClr val="0000FF"/>
                </a:solidFill>
                <a:latin typeface="Courier New" pitchFamily="49" charset="0"/>
                <a:cs typeface="+mn-cs"/>
              </a:rPr>
              <a:t>http://example.com/img/</a:t>
            </a:r>
            <a:r>
              <a:rPr lang="en-US" sz="2400" b="1">
                <a:latin typeface="Courier New" pitchFamily="49" charset="0"/>
                <a:cs typeface="+mn-cs"/>
              </a:rPr>
              <a:t>night.jpg"&gt; </a:t>
            </a:r>
            <a:endParaRPr lang="ru-RU" sz="2400" b="1">
              <a:latin typeface="Courier New" pitchFamily="49" charset="0"/>
              <a:cs typeface="+mn-cs"/>
            </a:endParaRPr>
          </a:p>
        </p:txBody>
      </p:sp>
      <p:sp>
        <p:nvSpPr>
          <p:cNvPr id="9" name="Rectangle 8">
            <a:extLst>
              <a:ext uri="{FF2B5EF4-FFF2-40B4-BE49-F238E27FC236}">
                <a16:creationId xmlns:a16="http://schemas.microsoft.com/office/drawing/2014/main" id="{462B298D-530F-47C3-BEFC-E5BAB5C89A91}"/>
              </a:ext>
            </a:extLst>
          </p:cNvPr>
          <p:cNvSpPr>
            <a:spLocks noChangeArrowheads="1"/>
          </p:cNvSpPr>
          <p:nvPr/>
        </p:nvSpPr>
        <p:spPr bwMode="auto">
          <a:xfrm>
            <a:off x="390525" y="812800"/>
            <a:ext cx="28733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600" b="1">
                <a:solidFill>
                  <a:schemeClr val="accent2"/>
                </a:solidFill>
              </a:rPr>
              <a:t>из той же папки:</a:t>
            </a:r>
            <a:endParaRPr lang="en-US" altLang="ru-RU" sz="2600" b="1"/>
          </a:p>
        </p:txBody>
      </p:sp>
      <p:sp>
        <p:nvSpPr>
          <p:cNvPr id="10" name="Rectangle 9">
            <a:extLst>
              <a:ext uri="{FF2B5EF4-FFF2-40B4-BE49-F238E27FC236}">
                <a16:creationId xmlns:a16="http://schemas.microsoft.com/office/drawing/2014/main" id="{A11F535E-E072-40D6-A60D-60A29C4CA73F}"/>
              </a:ext>
            </a:extLst>
          </p:cNvPr>
          <p:cNvSpPr>
            <a:spLocks noChangeArrowheads="1"/>
          </p:cNvSpPr>
          <p:nvPr/>
        </p:nvSpPr>
        <p:spPr bwMode="auto">
          <a:xfrm>
            <a:off x="390525" y="2855913"/>
            <a:ext cx="29352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600" b="1">
                <a:solidFill>
                  <a:schemeClr val="accent2"/>
                </a:solidFill>
              </a:rPr>
              <a:t>из другой папки:</a:t>
            </a:r>
            <a:endParaRPr lang="en-US" altLang="ru-RU" sz="2600" b="1"/>
          </a:p>
        </p:txBody>
      </p:sp>
      <p:sp>
        <p:nvSpPr>
          <p:cNvPr id="11" name="Rectangle 10">
            <a:extLst>
              <a:ext uri="{FF2B5EF4-FFF2-40B4-BE49-F238E27FC236}">
                <a16:creationId xmlns:a16="http://schemas.microsoft.com/office/drawing/2014/main" id="{438C4D9B-0509-493E-8B82-3705AE18871D}"/>
              </a:ext>
            </a:extLst>
          </p:cNvPr>
          <p:cNvSpPr>
            <a:spLocks noChangeArrowheads="1"/>
          </p:cNvSpPr>
          <p:nvPr/>
        </p:nvSpPr>
        <p:spPr bwMode="auto">
          <a:xfrm>
            <a:off x="411163" y="5040313"/>
            <a:ext cx="32797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600" b="1">
                <a:solidFill>
                  <a:schemeClr val="accent2"/>
                </a:solidFill>
              </a:rPr>
              <a:t>с другого сервера:</a:t>
            </a:r>
            <a:endParaRPr lang="en-US" altLang="ru-RU" sz="2600" b="1"/>
          </a:p>
        </p:txBody>
      </p:sp>
      <p:sp>
        <p:nvSpPr>
          <p:cNvPr id="12" name="AutoShape 6">
            <a:extLst>
              <a:ext uri="{FF2B5EF4-FFF2-40B4-BE49-F238E27FC236}">
                <a16:creationId xmlns:a16="http://schemas.microsoft.com/office/drawing/2014/main" id="{C1B2E29D-4BD0-492A-B5AE-8E3D62A1B576}"/>
              </a:ext>
            </a:extLst>
          </p:cNvPr>
          <p:cNvSpPr>
            <a:spLocks noChangeArrowheads="1"/>
          </p:cNvSpPr>
          <p:nvPr/>
        </p:nvSpPr>
        <p:spPr bwMode="auto">
          <a:xfrm>
            <a:off x="955675" y="1319213"/>
            <a:ext cx="2225675" cy="708025"/>
          </a:xfrm>
          <a:prstGeom prst="wedgeRoundRectCallout">
            <a:avLst>
              <a:gd name="adj1" fmla="val 30948"/>
              <a:gd name="adj2" fmla="val 80676"/>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200" b="1" i="1">
                <a:latin typeface="Arial" charset="0"/>
                <a:cs typeface="+mn-cs"/>
              </a:rPr>
              <a:t>image</a:t>
            </a:r>
            <a:br>
              <a:rPr lang="ru-RU" sz="2200" b="1" i="1">
                <a:latin typeface="Arial" charset="0"/>
                <a:cs typeface="+mn-cs"/>
              </a:rPr>
            </a:br>
            <a:r>
              <a:rPr lang="en-US" sz="2200">
                <a:latin typeface="Arial" charset="0"/>
                <a:cs typeface="+mn-cs"/>
              </a:rPr>
              <a:t>(</a:t>
            </a:r>
            <a:r>
              <a:rPr lang="ru-RU" sz="2200">
                <a:latin typeface="Arial" charset="0"/>
                <a:cs typeface="+mn-cs"/>
              </a:rPr>
              <a:t>изображение</a:t>
            </a:r>
            <a:r>
              <a:rPr lang="en-US" sz="2200">
                <a:latin typeface="Arial" charset="0"/>
                <a:cs typeface="+mn-cs"/>
              </a:rPr>
              <a:t>)</a:t>
            </a:r>
            <a:r>
              <a:rPr lang="ru-RU" sz="2200">
                <a:latin typeface="Arial" charset="0"/>
                <a:cs typeface="+mn-cs"/>
              </a:rPr>
              <a:t> </a:t>
            </a:r>
          </a:p>
        </p:txBody>
      </p:sp>
      <p:sp>
        <p:nvSpPr>
          <p:cNvPr id="13" name="AutoShape 6">
            <a:extLst>
              <a:ext uri="{FF2B5EF4-FFF2-40B4-BE49-F238E27FC236}">
                <a16:creationId xmlns:a16="http://schemas.microsoft.com/office/drawing/2014/main" id="{0979EA50-71AF-47C2-BC53-3D0DA34B85D3}"/>
              </a:ext>
            </a:extLst>
          </p:cNvPr>
          <p:cNvSpPr>
            <a:spLocks noChangeArrowheads="1"/>
          </p:cNvSpPr>
          <p:nvPr/>
        </p:nvSpPr>
        <p:spPr bwMode="auto">
          <a:xfrm>
            <a:off x="3268663" y="1322388"/>
            <a:ext cx="1909762" cy="708025"/>
          </a:xfrm>
          <a:prstGeom prst="wedgeRoundRectCallout">
            <a:avLst>
              <a:gd name="adj1" fmla="val -30356"/>
              <a:gd name="adj2" fmla="val 84486"/>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200" b="1" i="1">
                <a:latin typeface="Arial" charset="0"/>
                <a:cs typeface="+mn-cs"/>
              </a:rPr>
              <a:t>source</a:t>
            </a:r>
            <a:br>
              <a:rPr lang="ru-RU" sz="2200" b="1" i="1">
                <a:latin typeface="Arial" charset="0"/>
                <a:cs typeface="+mn-cs"/>
              </a:rPr>
            </a:br>
            <a:r>
              <a:rPr lang="en-US" sz="2200">
                <a:latin typeface="Arial" charset="0"/>
                <a:cs typeface="+mn-cs"/>
              </a:rPr>
              <a:t>(</a:t>
            </a:r>
            <a:r>
              <a:rPr lang="ru-RU" sz="2200">
                <a:latin typeface="Arial" charset="0"/>
                <a:cs typeface="+mn-cs"/>
              </a:rPr>
              <a:t>источник</a:t>
            </a:r>
            <a:r>
              <a:rPr lang="en-US" sz="2200">
                <a:latin typeface="Arial" charset="0"/>
                <a:cs typeface="+mn-cs"/>
              </a:rPr>
              <a:t>)</a:t>
            </a:r>
            <a:r>
              <a:rPr lang="ru-RU" sz="2200">
                <a:latin typeface="Arial" charset="0"/>
                <a:cs typeface="+mn-cs"/>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dissolve">
                                      <p:cBhvr>
                                        <p:cTn id="18" dur="500"/>
                                        <p:tgtEl>
                                          <p:spTgt spid="1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dissolve">
                                      <p:cBhvr>
                                        <p:cTn id="26" dur="500"/>
                                        <p:tgtEl>
                                          <p:spTgt spid="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dissolve">
                                      <p:cBhvr>
                                        <p:cTn id="31" dur="500"/>
                                        <p:tgtEl>
                                          <p:spTgt spid="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dissolve">
                                      <p:cBhvr>
                                        <p:cTn id="36" dur="500"/>
                                        <p:tgtEl>
                                          <p:spTgt spid="11"/>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dissolve">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P spid="11" grpId="0"/>
      <p:bldP spid="12" grpId="0" animBg="1"/>
      <p:bldP spid="1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Заголовок 1">
            <a:extLst>
              <a:ext uri="{FF2B5EF4-FFF2-40B4-BE49-F238E27FC236}">
                <a16:creationId xmlns:a16="http://schemas.microsoft.com/office/drawing/2014/main" id="{B111A5B4-8B94-49A8-B9E9-F325E7462C8D}"/>
              </a:ext>
            </a:extLst>
          </p:cNvPr>
          <p:cNvSpPr>
            <a:spLocks noGrp="1"/>
          </p:cNvSpPr>
          <p:nvPr>
            <p:ph type="title"/>
          </p:nvPr>
        </p:nvSpPr>
        <p:spPr>
          <a:xfrm>
            <a:off x="311150" y="301625"/>
            <a:ext cx="8375650" cy="471488"/>
          </a:xfrm>
        </p:spPr>
        <p:txBody>
          <a:bodyPr/>
          <a:lstStyle/>
          <a:p>
            <a:r>
              <a:rPr lang="ru-RU" altLang="ru-RU"/>
              <a:t>Выравнивание</a:t>
            </a:r>
          </a:p>
        </p:txBody>
      </p:sp>
      <p:sp>
        <p:nvSpPr>
          <p:cNvPr id="59395" name="Номер слайда 2">
            <a:extLst>
              <a:ext uri="{FF2B5EF4-FFF2-40B4-BE49-F238E27FC236}">
                <a16:creationId xmlns:a16="http://schemas.microsoft.com/office/drawing/2014/main" id="{80E4BA54-2D3A-47CD-BD35-4D9CC6BDB1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E0C759E-A7A3-4668-B57D-9210ED2516D7}" type="slidenum">
              <a:rPr lang="ru-RU" altLang="ru-RU" sz="1400"/>
              <a:pPr>
                <a:spcBef>
                  <a:spcPct val="0"/>
                </a:spcBef>
                <a:buFontTx/>
                <a:buNone/>
              </a:pPr>
              <a:t>53</a:t>
            </a:fld>
            <a:endParaRPr lang="ru-RU" altLang="ru-RU" sz="1400"/>
          </a:p>
        </p:txBody>
      </p:sp>
      <p:sp>
        <p:nvSpPr>
          <p:cNvPr id="4" name="Rectangle 4">
            <a:extLst>
              <a:ext uri="{FF2B5EF4-FFF2-40B4-BE49-F238E27FC236}">
                <a16:creationId xmlns:a16="http://schemas.microsoft.com/office/drawing/2014/main" id="{D1183317-46C1-41DF-8C69-D48A675F885E}"/>
              </a:ext>
            </a:extLst>
          </p:cNvPr>
          <p:cNvSpPr>
            <a:spLocks noChangeArrowheads="1"/>
          </p:cNvSpPr>
          <p:nvPr/>
        </p:nvSpPr>
        <p:spPr bwMode="auto">
          <a:xfrm>
            <a:off x="427038" y="936625"/>
            <a:ext cx="6394450" cy="496888"/>
          </a:xfrm>
          <a:prstGeom prst="rect">
            <a:avLst/>
          </a:prstGeom>
          <a:solidFill>
            <a:srgbClr val="FFFF99"/>
          </a:solidFill>
          <a:ln w="12700">
            <a:noFill/>
            <a:miter lim="800000"/>
            <a:headEnd/>
            <a:tailEnd type="none" w="lg" len="lg"/>
          </a:ln>
          <a:effectLst>
            <a:outerShdw dist="35921" dir="2700000" algn="ctr" rotWithShape="0">
              <a:schemeClr val="tx1"/>
            </a:outerShdw>
          </a:effectLst>
        </p:spPr>
        <p:txBody>
          <a:bodyPr wrap="none"/>
          <a:lstStyle/>
          <a:p>
            <a:pPr eaLnBrk="1" hangingPunct="1">
              <a:spcBef>
                <a:spcPct val="10000"/>
              </a:spcBef>
              <a:defRPr/>
            </a:pPr>
            <a:r>
              <a:rPr lang="en-US" sz="2400" b="1" dirty="0">
                <a:latin typeface="Courier New" pitchFamily="49" charset="0"/>
                <a:cs typeface="+mn-cs"/>
              </a:rPr>
              <a:t>&lt;</a:t>
            </a:r>
            <a:r>
              <a:rPr lang="en-US" sz="2400" b="1" dirty="0" err="1">
                <a:latin typeface="Courier New" pitchFamily="49" charset="0"/>
                <a:cs typeface="+mn-cs"/>
              </a:rPr>
              <a:t>img</a:t>
            </a:r>
            <a:r>
              <a:rPr lang="en-US" sz="2400" b="1" dirty="0">
                <a:latin typeface="Courier New" pitchFamily="49" charset="0"/>
                <a:cs typeface="+mn-cs"/>
              </a:rPr>
              <a:t> </a:t>
            </a:r>
            <a:r>
              <a:rPr lang="en-US" sz="2400" b="1" dirty="0" err="1">
                <a:latin typeface="Courier New" pitchFamily="49" charset="0"/>
                <a:cs typeface="+mn-cs"/>
              </a:rPr>
              <a:t>src</a:t>
            </a:r>
            <a:r>
              <a:rPr lang="en-US" sz="2400" b="1" dirty="0">
                <a:latin typeface="Courier New" pitchFamily="49" charset="0"/>
                <a:cs typeface="+mn-cs"/>
              </a:rPr>
              <a:t>="flag.jpg"</a:t>
            </a:r>
            <a:r>
              <a:rPr lang="ru-RU" sz="2400" b="1" dirty="0">
                <a:latin typeface="Courier New" pitchFamily="49" charset="0"/>
                <a:cs typeface="+mn-cs"/>
              </a:rPr>
              <a:t> </a:t>
            </a:r>
            <a:r>
              <a:rPr lang="en-US" sz="2400" b="1" dirty="0">
                <a:solidFill>
                  <a:srgbClr val="FF0000"/>
                </a:solidFill>
                <a:latin typeface="Courier New" pitchFamily="49" charset="0"/>
                <a:cs typeface="+mn-cs"/>
              </a:rPr>
              <a:t>align</a:t>
            </a:r>
            <a:r>
              <a:rPr lang="en-US" sz="2400" b="1" dirty="0">
                <a:latin typeface="Courier New" pitchFamily="49" charset="0"/>
                <a:cs typeface="+mn-cs"/>
              </a:rPr>
              <a:t>="left"&gt; </a:t>
            </a:r>
            <a:endParaRPr lang="ru-RU" sz="2400" b="1" dirty="0">
              <a:latin typeface="Courier New" pitchFamily="49" charset="0"/>
              <a:cs typeface="+mn-cs"/>
            </a:endParaRPr>
          </a:p>
        </p:txBody>
      </p:sp>
      <p:sp>
        <p:nvSpPr>
          <p:cNvPr id="5" name="Rectangle 6">
            <a:extLst>
              <a:ext uri="{FF2B5EF4-FFF2-40B4-BE49-F238E27FC236}">
                <a16:creationId xmlns:a16="http://schemas.microsoft.com/office/drawing/2014/main" id="{90F490C8-8BE0-4FBB-BD7E-0F4F6A4E83D3}"/>
              </a:ext>
            </a:extLst>
          </p:cNvPr>
          <p:cNvSpPr>
            <a:spLocks noChangeArrowheads="1"/>
          </p:cNvSpPr>
          <p:nvPr/>
        </p:nvSpPr>
        <p:spPr bwMode="auto">
          <a:xfrm>
            <a:off x="2084388" y="1449388"/>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2400" b="1">
                <a:solidFill>
                  <a:schemeClr val="accent2"/>
                </a:solidFill>
                <a:latin typeface="Courier New" panose="02070309020205020404" pitchFamily="49" charset="0"/>
              </a:rPr>
              <a:t>left</a:t>
            </a:r>
            <a:endParaRPr lang="ru-RU" altLang="ru-RU" sz="2400" b="1">
              <a:solidFill>
                <a:schemeClr val="accent2"/>
              </a:solidFill>
              <a:latin typeface="Courier New" panose="02070309020205020404" pitchFamily="49" charset="0"/>
            </a:endParaRPr>
          </a:p>
        </p:txBody>
      </p:sp>
      <p:sp>
        <p:nvSpPr>
          <p:cNvPr id="6" name="Rectangle 7">
            <a:extLst>
              <a:ext uri="{FF2B5EF4-FFF2-40B4-BE49-F238E27FC236}">
                <a16:creationId xmlns:a16="http://schemas.microsoft.com/office/drawing/2014/main" id="{2C27D6F2-B475-4621-A519-D35071E70C5A}"/>
              </a:ext>
            </a:extLst>
          </p:cNvPr>
          <p:cNvSpPr>
            <a:spLocks noChangeArrowheads="1"/>
          </p:cNvSpPr>
          <p:nvPr/>
        </p:nvSpPr>
        <p:spPr bwMode="auto">
          <a:xfrm>
            <a:off x="5619750" y="1485900"/>
            <a:ext cx="1096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2400" b="1">
                <a:solidFill>
                  <a:schemeClr val="accent2"/>
                </a:solidFill>
                <a:latin typeface="Courier New" panose="02070309020205020404" pitchFamily="49" charset="0"/>
              </a:rPr>
              <a:t>right</a:t>
            </a:r>
            <a:endParaRPr lang="ru-RU" altLang="ru-RU" sz="2400" b="1">
              <a:solidFill>
                <a:schemeClr val="accent2"/>
              </a:solidFill>
              <a:latin typeface="Courier New" panose="02070309020205020404" pitchFamily="49" charset="0"/>
            </a:endParaRPr>
          </a:p>
        </p:txBody>
      </p:sp>
      <p:sp>
        <p:nvSpPr>
          <p:cNvPr id="7" name="Rectangle 8">
            <a:extLst>
              <a:ext uri="{FF2B5EF4-FFF2-40B4-BE49-F238E27FC236}">
                <a16:creationId xmlns:a16="http://schemas.microsoft.com/office/drawing/2014/main" id="{E6EF787B-4E2E-4205-B566-D1A3FA35F3F7}"/>
              </a:ext>
            </a:extLst>
          </p:cNvPr>
          <p:cNvSpPr>
            <a:spLocks noChangeArrowheads="1"/>
          </p:cNvSpPr>
          <p:nvPr/>
        </p:nvSpPr>
        <p:spPr bwMode="auto">
          <a:xfrm>
            <a:off x="1177925" y="3941763"/>
            <a:ext cx="731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2400" b="1">
                <a:solidFill>
                  <a:schemeClr val="accent2"/>
                </a:solidFill>
                <a:latin typeface="Courier New" panose="02070309020205020404" pitchFamily="49" charset="0"/>
              </a:rPr>
              <a:t>top</a:t>
            </a:r>
            <a:endParaRPr lang="ru-RU" altLang="ru-RU" sz="2400" b="1">
              <a:solidFill>
                <a:schemeClr val="accent2"/>
              </a:solidFill>
              <a:latin typeface="Courier New" panose="02070309020205020404" pitchFamily="49" charset="0"/>
            </a:endParaRPr>
          </a:p>
        </p:txBody>
      </p:sp>
      <p:sp>
        <p:nvSpPr>
          <p:cNvPr id="8" name="Rectangle 9">
            <a:extLst>
              <a:ext uri="{FF2B5EF4-FFF2-40B4-BE49-F238E27FC236}">
                <a16:creationId xmlns:a16="http://schemas.microsoft.com/office/drawing/2014/main" id="{234805B0-2CFF-43A2-A19F-CE96C24AF97E}"/>
              </a:ext>
            </a:extLst>
          </p:cNvPr>
          <p:cNvSpPr>
            <a:spLocks noChangeArrowheads="1"/>
          </p:cNvSpPr>
          <p:nvPr/>
        </p:nvSpPr>
        <p:spPr bwMode="auto">
          <a:xfrm>
            <a:off x="3681413" y="3846513"/>
            <a:ext cx="1687512"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ru-RU" sz="2400" b="1">
                <a:solidFill>
                  <a:schemeClr val="accent2"/>
                </a:solidFill>
                <a:latin typeface="Courier New" panose="02070309020205020404" pitchFamily="49" charset="0"/>
              </a:rPr>
              <a:t>bottom</a:t>
            </a:r>
          </a:p>
          <a:p>
            <a:pPr algn="ctr" eaLnBrk="1" hangingPunct="1">
              <a:lnSpc>
                <a:spcPct val="60000"/>
              </a:lnSpc>
              <a:spcBef>
                <a:spcPct val="0"/>
              </a:spcBef>
              <a:buFontTx/>
              <a:buNone/>
            </a:pPr>
            <a:r>
              <a:rPr lang="en-US" altLang="ru-RU" sz="1400" b="1">
                <a:solidFill>
                  <a:schemeClr val="accent2"/>
                </a:solidFill>
                <a:latin typeface="Courier New" panose="02070309020205020404" pitchFamily="49" charset="0"/>
              </a:rPr>
              <a:t>(</a:t>
            </a:r>
            <a:r>
              <a:rPr lang="ru-RU" altLang="ru-RU" sz="1400" b="1">
                <a:solidFill>
                  <a:srgbClr val="FF0000"/>
                </a:solidFill>
                <a:latin typeface="Courier New" panose="02070309020205020404" pitchFamily="49" charset="0"/>
              </a:rPr>
              <a:t>по умолчанию</a:t>
            </a:r>
            <a:r>
              <a:rPr lang="en-US" altLang="ru-RU" sz="1400" b="1">
                <a:solidFill>
                  <a:schemeClr val="accent2"/>
                </a:solidFill>
                <a:latin typeface="Courier New" panose="02070309020205020404" pitchFamily="49" charset="0"/>
              </a:rPr>
              <a:t>)</a:t>
            </a:r>
            <a:endParaRPr lang="ru-RU" altLang="ru-RU" sz="1400" b="1">
              <a:solidFill>
                <a:schemeClr val="accent2"/>
              </a:solidFill>
              <a:latin typeface="Courier New" panose="02070309020205020404" pitchFamily="49" charset="0"/>
            </a:endParaRPr>
          </a:p>
        </p:txBody>
      </p:sp>
      <p:sp>
        <p:nvSpPr>
          <p:cNvPr id="9" name="Rectangle 10">
            <a:extLst>
              <a:ext uri="{FF2B5EF4-FFF2-40B4-BE49-F238E27FC236}">
                <a16:creationId xmlns:a16="http://schemas.microsoft.com/office/drawing/2014/main" id="{6CBA220B-5713-4349-9073-0C14CFCC3681}"/>
              </a:ext>
            </a:extLst>
          </p:cNvPr>
          <p:cNvSpPr>
            <a:spLocks noChangeArrowheads="1"/>
          </p:cNvSpPr>
          <p:nvPr/>
        </p:nvSpPr>
        <p:spPr bwMode="auto">
          <a:xfrm>
            <a:off x="6742113" y="3959225"/>
            <a:ext cx="1279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2400" b="1">
                <a:solidFill>
                  <a:schemeClr val="accent2"/>
                </a:solidFill>
                <a:latin typeface="Courier New" panose="02070309020205020404" pitchFamily="49" charset="0"/>
              </a:rPr>
              <a:t>middle</a:t>
            </a:r>
            <a:endParaRPr lang="ru-RU" altLang="ru-RU" sz="2400" b="1">
              <a:solidFill>
                <a:schemeClr val="accent2"/>
              </a:solidFill>
              <a:latin typeface="Courier New" panose="02070309020205020404" pitchFamily="49" charset="0"/>
            </a:endParaRPr>
          </a:p>
        </p:txBody>
      </p:sp>
      <p:pic>
        <p:nvPicPr>
          <p:cNvPr id="10" name="Picture 12" descr="albottom">
            <a:extLst>
              <a:ext uri="{FF2B5EF4-FFF2-40B4-BE49-F238E27FC236}">
                <a16:creationId xmlns:a16="http://schemas.microsoft.com/office/drawing/2014/main" id="{4A72695A-78D7-42A2-9E22-FB8BC4AD20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525" y="4445000"/>
            <a:ext cx="25146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descr="alleft">
            <a:extLst>
              <a:ext uri="{FF2B5EF4-FFF2-40B4-BE49-F238E27FC236}">
                <a16:creationId xmlns:a16="http://schemas.microsoft.com/office/drawing/2014/main" id="{71C34EDE-F7B3-404C-8202-C6D3A4E8D2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25" y="1906588"/>
            <a:ext cx="25146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descr="almiddle">
            <a:extLst>
              <a:ext uri="{FF2B5EF4-FFF2-40B4-BE49-F238E27FC236}">
                <a16:creationId xmlns:a16="http://schemas.microsoft.com/office/drawing/2014/main" id="{3A32D114-B8C5-4919-801E-9DDD014A11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9175" y="4445000"/>
            <a:ext cx="25146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descr="alright">
            <a:extLst>
              <a:ext uri="{FF2B5EF4-FFF2-40B4-BE49-F238E27FC236}">
                <a16:creationId xmlns:a16="http://schemas.microsoft.com/office/drawing/2014/main" id="{680E4E4D-21F3-44AD-8E6B-E0BD0E8F96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6175" y="1944688"/>
            <a:ext cx="25146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7">
            <a:extLst>
              <a:ext uri="{FF2B5EF4-FFF2-40B4-BE49-F238E27FC236}">
                <a16:creationId xmlns:a16="http://schemas.microsoft.com/office/drawing/2014/main" id="{E9B23634-FFC5-4F1C-A7BC-D01E992FA6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8350" y="4445000"/>
            <a:ext cx="25146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par>
                                <p:cTn id="13" presetID="9"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par>
                                <p:cTn id="21" presetID="9"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dissolve">
                                      <p:cBhvr>
                                        <p:cTn id="28" dur="500"/>
                                        <p:tgtEl>
                                          <p:spTgt spid="7"/>
                                        </p:tgtEl>
                                      </p:cBhvr>
                                    </p:animEffect>
                                  </p:childTnLst>
                                </p:cTn>
                              </p:par>
                              <p:par>
                                <p:cTn id="29" presetID="9"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dissolve">
                                      <p:cBhvr>
                                        <p:cTn id="36" dur="500"/>
                                        <p:tgtEl>
                                          <p:spTgt spid="8"/>
                                        </p:tgtEl>
                                      </p:cBhvr>
                                    </p:animEffect>
                                  </p:childTnLst>
                                </p:cTn>
                              </p:par>
                              <p:par>
                                <p:cTn id="37" presetID="9"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dissolve">
                                      <p:cBhvr>
                                        <p:cTn id="39" dur="500"/>
                                        <p:tgtEl>
                                          <p:spTgt spid="1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dissolve">
                                      <p:cBhvr>
                                        <p:cTn id="44" dur="500"/>
                                        <p:tgtEl>
                                          <p:spTgt spid="9"/>
                                        </p:tgtEl>
                                      </p:cBhvr>
                                    </p:animEffect>
                                  </p:childTnLst>
                                </p:cTn>
                              </p:par>
                              <p:par>
                                <p:cTn id="45" presetID="9"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dissolve">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8" grpId="0"/>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Заголовок 1">
            <a:extLst>
              <a:ext uri="{FF2B5EF4-FFF2-40B4-BE49-F238E27FC236}">
                <a16:creationId xmlns:a16="http://schemas.microsoft.com/office/drawing/2014/main" id="{50F18290-31F4-4A61-8019-E9AFD054441E}"/>
              </a:ext>
            </a:extLst>
          </p:cNvPr>
          <p:cNvSpPr>
            <a:spLocks noGrp="1"/>
          </p:cNvSpPr>
          <p:nvPr>
            <p:ph type="title"/>
          </p:nvPr>
        </p:nvSpPr>
        <p:spPr>
          <a:xfrm>
            <a:off x="311150" y="301625"/>
            <a:ext cx="8375650" cy="471488"/>
          </a:xfrm>
        </p:spPr>
        <p:txBody>
          <a:bodyPr/>
          <a:lstStyle/>
          <a:p>
            <a:r>
              <a:rPr lang="ru-RU" altLang="ru-RU"/>
              <a:t>Отступы</a:t>
            </a:r>
          </a:p>
        </p:txBody>
      </p:sp>
      <p:sp>
        <p:nvSpPr>
          <p:cNvPr id="60419" name="Номер слайда 2">
            <a:extLst>
              <a:ext uri="{FF2B5EF4-FFF2-40B4-BE49-F238E27FC236}">
                <a16:creationId xmlns:a16="http://schemas.microsoft.com/office/drawing/2014/main" id="{9A88AFEC-007D-4CDC-A6E3-3E29B0AFBA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C0FAB6D-0527-46A9-8290-25A6615EDFE2}" type="slidenum">
              <a:rPr lang="ru-RU" altLang="ru-RU" sz="1400"/>
              <a:pPr>
                <a:spcBef>
                  <a:spcPct val="0"/>
                </a:spcBef>
                <a:buFontTx/>
                <a:buNone/>
              </a:pPr>
              <a:t>54</a:t>
            </a:fld>
            <a:endParaRPr lang="ru-RU" altLang="ru-RU" sz="1400"/>
          </a:p>
        </p:txBody>
      </p:sp>
      <p:sp>
        <p:nvSpPr>
          <p:cNvPr id="4" name="Rectangle 4">
            <a:extLst>
              <a:ext uri="{FF2B5EF4-FFF2-40B4-BE49-F238E27FC236}">
                <a16:creationId xmlns:a16="http://schemas.microsoft.com/office/drawing/2014/main" id="{81204E30-584E-46A6-B4C9-E8396FA74E41}"/>
              </a:ext>
            </a:extLst>
          </p:cNvPr>
          <p:cNvSpPr>
            <a:spLocks noChangeArrowheads="1"/>
          </p:cNvSpPr>
          <p:nvPr/>
        </p:nvSpPr>
        <p:spPr bwMode="auto">
          <a:xfrm>
            <a:off x="350838" y="1003300"/>
            <a:ext cx="3754437" cy="815975"/>
          </a:xfrm>
          <a:prstGeom prst="rect">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wrap="none"/>
          <a:lstStyle/>
          <a:p>
            <a:pPr eaLnBrk="1" hangingPunct="1">
              <a:spcBef>
                <a:spcPct val="10000"/>
              </a:spcBef>
              <a:defRPr/>
            </a:pPr>
            <a:r>
              <a:rPr lang="en-US" sz="2400" b="1" dirty="0">
                <a:latin typeface="Courier New" pitchFamily="49" charset="0"/>
                <a:cs typeface="+mn-cs"/>
              </a:rPr>
              <a:t>&lt;</a:t>
            </a:r>
            <a:r>
              <a:rPr lang="en-US" sz="2400" b="1" dirty="0" err="1">
                <a:latin typeface="Courier New" pitchFamily="49" charset="0"/>
                <a:cs typeface="+mn-cs"/>
              </a:rPr>
              <a:t>img</a:t>
            </a:r>
            <a:r>
              <a:rPr lang="en-US" sz="2400" b="1" dirty="0">
                <a:latin typeface="Courier New" pitchFamily="49" charset="0"/>
                <a:cs typeface="+mn-cs"/>
              </a:rPr>
              <a:t> </a:t>
            </a:r>
            <a:r>
              <a:rPr lang="en-US" sz="2400" b="1" dirty="0" err="1">
                <a:latin typeface="Courier New" pitchFamily="49" charset="0"/>
                <a:cs typeface="+mn-cs"/>
              </a:rPr>
              <a:t>src</a:t>
            </a:r>
            <a:r>
              <a:rPr lang="en-US" sz="2400" b="1" dirty="0">
                <a:latin typeface="Courier New" pitchFamily="49" charset="0"/>
                <a:cs typeface="+mn-cs"/>
              </a:rPr>
              <a:t>="net.jpg"</a:t>
            </a:r>
            <a:br>
              <a:rPr lang="ru-RU" sz="2400" b="1" dirty="0">
                <a:latin typeface="Courier New" pitchFamily="49" charset="0"/>
                <a:cs typeface="+mn-cs"/>
              </a:rPr>
            </a:br>
            <a:r>
              <a:rPr lang="ru-RU" sz="2400" b="1" dirty="0">
                <a:latin typeface="Courier New" pitchFamily="49" charset="0"/>
                <a:cs typeface="+mn-cs"/>
              </a:rPr>
              <a:t>     </a:t>
            </a:r>
            <a:r>
              <a:rPr lang="en-US" sz="2400" b="1" dirty="0">
                <a:latin typeface="Courier New" pitchFamily="49" charset="0"/>
                <a:cs typeface="+mn-cs"/>
              </a:rPr>
              <a:t>align="left"&gt; </a:t>
            </a:r>
            <a:endParaRPr lang="ru-RU" sz="2400" b="1" dirty="0">
              <a:latin typeface="Courier New" pitchFamily="49" charset="0"/>
              <a:cs typeface="+mn-cs"/>
            </a:endParaRPr>
          </a:p>
        </p:txBody>
      </p:sp>
      <p:sp>
        <p:nvSpPr>
          <p:cNvPr id="5" name="Rectangle 5">
            <a:extLst>
              <a:ext uri="{FF2B5EF4-FFF2-40B4-BE49-F238E27FC236}">
                <a16:creationId xmlns:a16="http://schemas.microsoft.com/office/drawing/2014/main" id="{901CB22D-56D9-4719-874F-344F6B20C30F}"/>
              </a:ext>
            </a:extLst>
          </p:cNvPr>
          <p:cNvSpPr>
            <a:spLocks noChangeArrowheads="1"/>
          </p:cNvSpPr>
          <p:nvPr/>
        </p:nvSpPr>
        <p:spPr bwMode="auto">
          <a:xfrm>
            <a:off x="4740275" y="984250"/>
            <a:ext cx="3727450" cy="1570038"/>
          </a:xfrm>
          <a:prstGeom prst="rect">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wrap="none"/>
          <a:lstStyle/>
          <a:p>
            <a:pPr eaLnBrk="1" hangingPunct="1">
              <a:spcBef>
                <a:spcPct val="10000"/>
              </a:spcBef>
              <a:defRPr/>
            </a:pPr>
            <a:r>
              <a:rPr lang="en-US" sz="2400" b="1">
                <a:latin typeface="Courier New" pitchFamily="49" charset="0"/>
                <a:cs typeface="+mn-cs"/>
              </a:rPr>
              <a:t>&lt;img src="net.jpg" </a:t>
            </a:r>
            <a:br>
              <a:rPr lang="en-US" sz="2400" b="1">
                <a:latin typeface="Courier New" pitchFamily="49" charset="0"/>
                <a:cs typeface="+mn-cs"/>
              </a:rPr>
            </a:br>
            <a:r>
              <a:rPr lang="en-US" sz="2400" b="1">
                <a:latin typeface="Courier New" pitchFamily="49" charset="0"/>
                <a:cs typeface="+mn-cs"/>
              </a:rPr>
              <a:t>     align="left</a:t>
            </a:r>
            <a:r>
              <a:rPr lang="ru-RU" sz="2400" b="1">
                <a:latin typeface="Courier New" pitchFamily="49" charset="0"/>
                <a:cs typeface="+mn-cs"/>
              </a:rPr>
              <a:t>"</a:t>
            </a:r>
            <a:r>
              <a:rPr lang="en-US" sz="2400" b="1">
                <a:latin typeface="Courier New" pitchFamily="49" charset="0"/>
                <a:cs typeface="+mn-cs"/>
              </a:rPr>
              <a:t> </a:t>
            </a:r>
            <a:br>
              <a:rPr lang="en-US" sz="2400" b="1">
                <a:latin typeface="Courier New" pitchFamily="49" charset="0"/>
                <a:cs typeface="+mn-cs"/>
              </a:rPr>
            </a:br>
            <a:r>
              <a:rPr lang="en-US" sz="2400" b="1">
                <a:latin typeface="Courier New" pitchFamily="49" charset="0"/>
                <a:cs typeface="+mn-cs"/>
              </a:rPr>
              <a:t>     </a:t>
            </a:r>
            <a:r>
              <a:rPr lang="en-US" sz="2400" b="1">
                <a:solidFill>
                  <a:srgbClr val="FF0000"/>
                </a:solidFill>
                <a:latin typeface="Courier New" pitchFamily="49" charset="0"/>
                <a:cs typeface="+mn-cs"/>
              </a:rPr>
              <a:t>hspace</a:t>
            </a:r>
            <a:r>
              <a:rPr lang="en-US" sz="2400" b="1">
                <a:latin typeface="Courier New" pitchFamily="49" charset="0"/>
                <a:cs typeface="+mn-cs"/>
              </a:rPr>
              <a:t>="10"</a:t>
            </a:r>
            <a:br>
              <a:rPr lang="en-US" sz="2400" b="1">
                <a:latin typeface="Courier New" pitchFamily="49" charset="0"/>
                <a:cs typeface="+mn-cs"/>
              </a:rPr>
            </a:br>
            <a:r>
              <a:rPr lang="en-US" sz="2400" b="1">
                <a:latin typeface="Courier New" pitchFamily="49" charset="0"/>
                <a:cs typeface="+mn-cs"/>
              </a:rPr>
              <a:t>     </a:t>
            </a:r>
            <a:r>
              <a:rPr lang="en-US" sz="2400" b="1">
                <a:solidFill>
                  <a:srgbClr val="FF0000"/>
                </a:solidFill>
                <a:latin typeface="Courier New" pitchFamily="49" charset="0"/>
                <a:cs typeface="+mn-cs"/>
              </a:rPr>
              <a:t>vspace</a:t>
            </a:r>
            <a:r>
              <a:rPr lang="en-US" sz="2400" b="1">
                <a:latin typeface="Courier New" pitchFamily="49" charset="0"/>
                <a:cs typeface="+mn-cs"/>
              </a:rPr>
              <a:t>="10"&gt; </a:t>
            </a:r>
            <a:endParaRPr lang="ru-RU" sz="2400" b="1">
              <a:latin typeface="Courier New" pitchFamily="49" charset="0"/>
              <a:cs typeface="+mn-cs"/>
            </a:endParaRPr>
          </a:p>
        </p:txBody>
      </p:sp>
      <p:pic>
        <p:nvPicPr>
          <p:cNvPr id="6" name="Picture 6">
            <a:extLst>
              <a:ext uri="{FF2B5EF4-FFF2-40B4-BE49-F238E27FC236}">
                <a16:creationId xmlns:a16="http://schemas.microsoft.com/office/drawing/2014/main" id="{2D266DD0-271A-4AF2-94D8-5B8BF7C5A1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638" y="1965325"/>
            <a:ext cx="234315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pic>
        <p:nvPicPr>
          <p:cNvPr id="7" name="Picture 7">
            <a:extLst>
              <a:ext uri="{FF2B5EF4-FFF2-40B4-BE49-F238E27FC236}">
                <a16:creationId xmlns:a16="http://schemas.microsoft.com/office/drawing/2014/main" id="{922D951A-D99D-400D-9C78-FE3A8A2BE4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6888" y="2987675"/>
            <a:ext cx="234315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grpSp>
        <p:nvGrpSpPr>
          <p:cNvPr id="2" name="Group 10">
            <a:extLst>
              <a:ext uri="{FF2B5EF4-FFF2-40B4-BE49-F238E27FC236}">
                <a16:creationId xmlns:a16="http://schemas.microsoft.com/office/drawing/2014/main" id="{8543C4C5-D79A-48AE-A211-CEDB255FAD2E}"/>
              </a:ext>
            </a:extLst>
          </p:cNvPr>
          <p:cNvGrpSpPr>
            <a:grpSpLocks/>
          </p:cNvGrpSpPr>
          <p:nvPr/>
        </p:nvGrpSpPr>
        <p:grpSpPr bwMode="auto">
          <a:xfrm>
            <a:off x="6391275" y="4591050"/>
            <a:ext cx="106363" cy="1423988"/>
            <a:chOff x="4026" y="2892"/>
            <a:chExt cx="67" cy="897"/>
          </a:xfrm>
        </p:grpSpPr>
        <p:sp>
          <p:nvSpPr>
            <p:cNvPr id="60438" name="Line 8">
              <a:extLst>
                <a:ext uri="{FF2B5EF4-FFF2-40B4-BE49-F238E27FC236}">
                  <a16:creationId xmlns:a16="http://schemas.microsoft.com/office/drawing/2014/main" id="{B6DACE61-E8C2-4764-A6E3-579B98D79D78}"/>
                </a:ext>
              </a:extLst>
            </p:cNvPr>
            <p:cNvSpPr>
              <a:spLocks noChangeShapeType="1"/>
            </p:cNvSpPr>
            <p:nvPr/>
          </p:nvSpPr>
          <p:spPr bwMode="auto">
            <a:xfrm>
              <a:off x="4026" y="2892"/>
              <a:ext cx="0" cy="897"/>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ru-RU"/>
            </a:p>
          </p:txBody>
        </p:sp>
        <p:sp>
          <p:nvSpPr>
            <p:cNvPr id="60439" name="Line 9">
              <a:extLst>
                <a:ext uri="{FF2B5EF4-FFF2-40B4-BE49-F238E27FC236}">
                  <a16:creationId xmlns:a16="http://schemas.microsoft.com/office/drawing/2014/main" id="{339EED95-6035-4072-9FF6-A10BA8D590A1}"/>
                </a:ext>
              </a:extLst>
            </p:cNvPr>
            <p:cNvSpPr>
              <a:spLocks noChangeShapeType="1"/>
            </p:cNvSpPr>
            <p:nvPr/>
          </p:nvSpPr>
          <p:spPr bwMode="auto">
            <a:xfrm>
              <a:off x="4093" y="2892"/>
              <a:ext cx="0" cy="897"/>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ru-RU"/>
            </a:p>
          </p:txBody>
        </p:sp>
      </p:grpSp>
      <p:grpSp>
        <p:nvGrpSpPr>
          <p:cNvPr id="3" name="Group 11">
            <a:extLst>
              <a:ext uri="{FF2B5EF4-FFF2-40B4-BE49-F238E27FC236}">
                <a16:creationId xmlns:a16="http://schemas.microsoft.com/office/drawing/2014/main" id="{A0872B99-A41B-43EA-8BF9-3D0DBC2EC917}"/>
              </a:ext>
            </a:extLst>
          </p:cNvPr>
          <p:cNvGrpSpPr>
            <a:grpSpLocks/>
          </p:cNvGrpSpPr>
          <p:nvPr/>
        </p:nvGrpSpPr>
        <p:grpSpPr bwMode="auto">
          <a:xfrm rot="-5400000">
            <a:off x="5102225" y="3262313"/>
            <a:ext cx="106363" cy="1423987"/>
            <a:chOff x="4026" y="2892"/>
            <a:chExt cx="67" cy="897"/>
          </a:xfrm>
        </p:grpSpPr>
        <p:sp>
          <p:nvSpPr>
            <p:cNvPr id="60436" name="Line 12">
              <a:extLst>
                <a:ext uri="{FF2B5EF4-FFF2-40B4-BE49-F238E27FC236}">
                  <a16:creationId xmlns:a16="http://schemas.microsoft.com/office/drawing/2014/main" id="{1AE8D312-0E49-4AEA-800B-D01F9784375D}"/>
                </a:ext>
              </a:extLst>
            </p:cNvPr>
            <p:cNvSpPr>
              <a:spLocks noChangeShapeType="1"/>
            </p:cNvSpPr>
            <p:nvPr/>
          </p:nvSpPr>
          <p:spPr bwMode="auto">
            <a:xfrm>
              <a:off x="4026" y="2892"/>
              <a:ext cx="0" cy="897"/>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ru-RU"/>
            </a:p>
          </p:txBody>
        </p:sp>
        <p:sp>
          <p:nvSpPr>
            <p:cNvPr id="60437" name="Line 13">
              <a:extLst>
                <a:ext uri="{FF2B5EF4-FFF2-40B4-BE49-F238E27FC236}">
                  <a16:creationId xmlns:a16="http://schemas.microsoft.com/office/drawing/2014/main" id="{5C91B705-7EE9-4447-A333-2CCE893DD6C3}"/>
                </a:ext>
              </a:extLst>
            </p:cNvPr>
            <p:cNvSpPr>
              <a:spLocks noChangeShapeType="1"/>
            </p:cNvSpPr>
            <p:nvPr/>
          </p:nvSpPr>
          <p:spPr bwMode="auto">
            <a:xfrm>
              <a:off x="4093" y="2892"/>
              <a:ext cx="0" cy="897"/>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ru-RU"/>
            </a:p>
          </p:txBody>
        </p:sp>
      </p:grpSp>
      <p:grpSp>
        <p:nvGrpSpPr>
          <p:cNvPr id="8" name="Group 16">
            <a:extLst>
              <a:ext uri="{FF2B5EF4-FFF2-40B4-BE49-F238E27FC236}">
                <a16:creationId xmlns:a16="http://schemas.microsoft.com/office/drawing/2014/main" id="{0047F399-B603-4E4F-95FD-097E8F602548}"/>
              </a:ext>
            </a:extLst>
          </p:cNvPr>
          <p:cNvGrpSpPr>
            <a:grpSpLocks/>
          </p:cNvGrpSpPr>
          <p:nvPr/>
        </p:nvGrpSpPr>
        <p:grpSpPr bwMode="auto">
          <a:xfrm>
            <a:off x="5718175" y="5794375"/>
            <a:ext cx="1462088" cy="0"/>
            <a:chOff x="5718175" y="5794375"/>
            <a:chExt cx="1462088" cy="0"/>
          </a:xfrm>
        </p:grpSpPr>
        <p:sp>
          <p:nvSpPr>
            <p:cNvPr id="60434" name="Line 14">
              <a:extLst>
                <a:ext uri="{FF2B5EF4-FFF2-40B4-BE49-F238E27FC236}">
                  <a16:creationId xmlns:a16="http://schemas.microsoft.com/office/drawing/2014/main" id="{247B5E02-01B9-4411-91D8-B91EE0D9B24C}"/>
                </a:ext>
              </a:extLst>
            </p:cNvPr>
            <p:cNvSpPr>
              <a:spLocks noChangeShapeType="1"/>
            </p:cNvSpPr>
            <p:nvPr/>
          </p:nvSpPr>
          <p:spPr bwMode="auto">
            <a:xfrm flipH="1">
              <a:off x="4093" y="3650"/>
              <a:ext cx="43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60435" name="Line 15">
              <a:extLst>
                <a:ext uri="{FF2B5EF4-FFF2-40B4-BE49-F238E27FC236}">
                  <a16:creationId xmlns:a16="http://schemas.microsoft.com/office/drawing/2014/main" id="{486E5C78-A07A-43FC-9123-726D56D19C0D}"/>
                </a:ext>
              </a:extLst>
            </p:cNvPr>
            <p:cNvSpPr>
              <a:spLocks noChangeShapeType="1"/>
            </p:cNvSpPr>
            <p:nvPr/>
          </p:nvSpPr>
          <p:spPr bwMode="auto">
            <a:xfrm>
              <a:off x="3602" y="3650"/>
              <a:ext cx="43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grpSp>
      <p:grpSp>
        <p:nvGrpSpPr>
          <p:cNvPr id="9" name="Group 17">
            <a:extLst>
              <a:ext uri="{FF2B5EF4-FFF2-40B4-BE49-F238E27FC236}">
                <a16:creationId xmlns:a16="http://schemas.microsoft.com/office/drawing/2014/main" id="{A7C5D928-125F-43B4-B91E-11516F99FC8C}"/>
              </a:ext>
            </a:extLst>
          </p:cNvPr>
          <p:cNvGrpSpPr>
            <a:grpSpLocks/>
          </p:cNvGrpSpPr>
          <p:nvPr/>
        </p:nvGrpSpPr>
        <p:grpSpPr bwMode="auto">
          <a:xfrm rot="-5400000">
            <a:off x="3948906" y="3964782"/>
            <a:ext cx="1462087" cy="0"/>
            <a:chOff x="3948906" y="3964782"/>
            <a:chExt cx="1462087" cy="0"/>
          </a:xfrm>
        </p:grpSpPr>
        <p:sp>
          <p:nvSpPr>
            <p:cNvPr id="60432" name="Line 18">
              <a:extLst>
                <a:ext uri="{FF2B5EF4-FFF2-40B4-BE49-F238E27FC236}">
                  <a16:creationId xmlns:a16="http://schemas.microsoft.com/office/drawing/2014/main" id="{158B7D9D-D4CF-4C6C-A522-43C8FDCE45DA}"/>
                </a:ext>
              </a:extLst>
            </p:cNvPr>
            <p:cNvSpPr>
              <a:spLocks noChangeShapeType="1"/>
            </p:cNvSpPr>
            <p:nvPr/>
          </p:nvSpPr>
          <p:spPr bwMode="auto">
            <a:xfrm flipH="1">
              <a:off x="4093" y="3650"/>
              <a:ext cx="43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60433" name="Line 19">
              <a:extLst>
                <a:ext uri="{FF2B5EF4-FFF2-40B4-BE49-F238E27FC236}">
                  <a16:creationId xmlns:a16="http://schemas.microsoft.com/office/drawing/2014/main" id="{DF72B6C5-47BE-45C0-9B5C-DA78949451F8}"/>
                </a:ext>
              </a:extLst>
            </p:cNvPr>
            <p:cNvSpPr>
              <a:spLocks noChangeShapeType="1"/>
            </p:cNvSpPr>
            <p:nvPr/>
          </p:nvSpPr>
          <p:spPr bwMode="auto">
            <a:xfrm>
              <a:off x="3602" y="3650"/>
              <a:ext cx="43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grpSp>
      <p:sp>
        <p:nvSpPr>
          <p:cNvPr id="20" name="Rectangle 21">
            <a:extLst>
              <a:ext uri="{FF2B5EF4-FFF2-40B4-BE49-F238E27FC236}">
                <a16:creationId xmlns:a16="http://schemas.microsoft.com/office/drawing/2014/main" id="{7E5D1932-C61B-4E14-92E5-995FF922D443}"/>
              </a:ext>
            </a:extLst>
          </p:cNvPr>
          <p:cNvSpPr>
            <a:spLocks noChangeArrowheads="1"/>
          </p:cNvSpPr>
          <p:nvPr/>
        </p:nvSpPr>
        <p:spPr bwMode="auto">
          <a:xfrm>
            <a:off x="3170238" y="3727450"/>
            <a:ext cx="174942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2400" b="1">
                <a:solidFill>
                  <a:srgbClr val="FF0000"/>
                </a:solidFill>
                <a:latin typeface="Courier New" panose="02070309020205020404" pitchFamily="49" charset="0"/>
              </a:rPr>
              <a:t>vspace</a:t>
            </a:r>
          </a:p>
          <a:p>
            <a:pPr eaLnBrk="1" hangingPunct="1">
              <a:spcBef>
                <a:spcPct val="0"/>
              </a:spcBef>
              <a:buFontTx/>
              <a:buNone/>
            </a:pPr>
            <a:r>
              <a:rPr lang="en-US" altLang="ru-RU" sz="1800"/>
              <a:t>(vertical space)</a:t>
            </a:r>
            <a:endParaRPr lang="ru-RU" altLang="ru-RU" sz="1800"/>
          </a:p>
        </p:txBody>
      </p:sp>
      <p:sp>
        <p:nvSpPr>
          <p:cNvPr id="21" name="Rectangle 22">
            <a:extLst>
              <a:ext uri="{FF2B5EF4-FFF2-40B4-BE49-F238E27FC236}">
                <a16:creationId xmlns:a16="http://schemas.microsoft.com/office/drawing/2014/main" id="{5DA73652-4994-4C8B-B38D-5150D1CD901E}"/>
              </a:ext>
            </a:extLst>
          </p:cNvPr>
          <p:cNvSpPr>
            <a:spLocks noChangeArrowheads="1"/>
          </p:cNvSpPr>
          <p:nvPr/>
        </p:nvSpPr>
        <p:spPr bwMode="auto">
          <a:xfrm>
            <a:off x="6556375" y="5586413"/>
            <a:ext cx="2017713"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2400" b="1">
                <a:solidFill>
                  <a:srgbClr val="FF0000"/>
                </a:solidFill>
                <a:latin typeface="Courier New" panose="02070309020205020404" pitchFamily="49" charset="0"/>
              </a:rPr>
              <a:t>hspace</a:t>
            </a:r>
          </a:p>
          <a:p>
            <a:pPr eaLnBrk="1" hangingPunct="1">
              <a:spcBef>
                <a:spcPct val="0"/>
              </a:spcBef>
              <a:buFontTx/>
              <a:buNone/>
            </a:pPr>
            <a:r>
              <a:rPr lang="en-US" altLang="ru-RU" sz="1800"/>
              <a:t>(horizontal space)</a:t>
            </a:r>
            <a:endParaRPr lang="ru-RU" altLang="ru-RU" sz="1800"/>
          </a:p>
        </p:txBody>
      </p:sp>
      <p:sp>
        <p:nvSpPr>
          <p:cNvPr id="22" name="AutoShape 23">
            <a:extLst>
              <a:ext uri="{FF2B5EF4-FFF2-40B4-BE49-F238E27FC236}">
                <a16:creationId xmlns:a16="http://schemas.microsoft.com/office/drawing/2014/main" id="{A742A584-B86A-4414-B89B-F210AC80B593}"/>
              </a:ext>
            </a:extLst>
          </p:cNvPr>
          <p:cNvSpPr>
            <a:spLocks noChangeArrowheads="1"/>
          </p:cNvSpPr>
          <p:nvPr/>
        </p:nvSpPr>
        <p:spPr bwMode="auto">
          <a:xfrm>
            <a:off x="1347788" y="3475038"/>
            <a:ext cx="288925" cy="615950"/>
          </a:xfrm>
          <a:prstGeom prst="upArrow">
            <a:avLst>
              <a:gd name="adj1" fmla="val 50000"/>
              <a:gd name="adj2" fmla="val 53297"/>
            </a:avLst>
          </a:prstGeom>
          <a:solidFill>
            <a:srgbClr val="FF0000"/>
          </a:solidFill>
          <a:ln w="12700">
            <a:noFill/>
            <a:miter lim="800000"/>
            <a:headEnd/>
            <a:tailEnd type="none" w="lg" len="lg"/>
          </a:ln>
          <a:effectLst>
            <a:outerShdw dist="35921" dir="2700000" algn="ctr" rotWithShape="0">
              <a:schemeClr val="tx1"/>
            </a:outerShdw>
          </a:effectLst>
        </p:spPr>
        <p:txBody>
          <a:bodyPr wrap="none" anchor="ctr"/>
          <a:lstStyle/>
          <a:p>
            <a:pPr eaLnBrk="1" hangingPunct="1">
              <a:defRPr/>
            </a:pPr>
            <a:endParaRPr lang="ru-RU" b="1">
              <a:latin typeface="Arial" charset="0"/>
              <a:cs typeface="+mn-cs"/>
            </a:endParaRPr>
          </a:p>
        </p:txBody>
      </p:sp>
      <p:sp>
        <p:nvSpPr>
          <p:cNvPr id="23" name="AutoShape 24">
            <a:extLst>
              <a:ext uri="{FF2B5EF4-FFF2-40B4-BE49-F238E27FC236}">
                <a16:creationId xmlns:a16="http://schemas.microsoft.com/office/drawing/2014/main" id="{0C40724E-59D3-4D10-AE5F-F169E3B9F3AD}"/>
              </a:ext>
            </a:extLst>
          </p:cNvPr>
          <p:cNvSpPr>
            <a:spLocks noChangeArrowheads="1"/>
          </p:cNvSpPr>
          <p:nvPr/>
        </p:nvSpPr>
        <p:spPr bwMode="auto">
          <a:xfrm rot="5400000" flipH="1">
            <a:off x="568325" y="2608263"/>
            <a:ext cx="288925" cy="615950"/>
          </a:xfrm>
          <a:prstGeom prst="upArrow">
            <a:avLst>
              <a:gd name="adj1" fmla="val 50000"/>
              <a:gd name="adj2" fmla="val 53297"/>
            </a:avLst>
          </a:prstGeom>
          <a:solidFill>
            <a:srgbClr val="FF0000"/>
          </a:solidFill>
          <a:ln w="12700">
            <a:noFill/>
            <a:miter lim="800000"/>
            <a:headEnd/>
            <a:tailEnd type="none" w="lg" len="lg"/>
          </a:ln>
          <a:effectLst>
            <a:outerShdw dist="35921" dir="2700000" algn="ctr" rotWithShape="0">
              <a:schemeClr val="tx1"/>
            </a:outerShdw>
          </a:effectLst>
        </p:spPr>
        <p:txBody>
          <a:bodyPr wrap="none" anchor="ctr"/>
          <a:lstStyle/>
          <a:p>
            <a:pPr eaLnBrk="1" hangingPunct="1">
              <a:defRPr/>
            </a:pPr>
            <a:endParaRPr lang="ru-RU" b="1">
              <a:latin typeface="Arial" charset="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dissolve">
                                      <p:cBhvr>
                                        <p:cTn id="18" dur="500"/>
                                        <p:tgtEl>
                                          <p:spTgt spid="2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ssolve">
                                      <p:cBhvr>
                                        <p:cTn id="23" dur="500"/>
                                        <p:tgtEl>
                                          <p:spTgt spid="5"/>
                                        </p:tgtEl>
                                      </p:cBhvr>
                                    </p:animEffect>
                                  </p:childTnLst>
                                </p:cTn>
                              </p:par>
                              <p:par>
                                <p:cTn id="24" presetID="9"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dissolve">
                                      <p:cBhvr>
                                        <p:cTn id="31" dur="500"/>
                                        <p:tgtEl>
                                          <p:spTgt spid="3"/>
                                        </p:tgtEl>
                                      </p:cBhvr>
                                    </p:animEffect>
                                  </p:childTnLst>
                                </p:cTn>
                              </p:par>
                              <p:par>
                                <p:cTn id="32" presetID="9"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dissolve">
                                      <p:cBhvr>
                                        <p:cTn id="34" dur="500"/>
                                        <p:tgtEl>
                                          <p:spTgt spid="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dissolve">
                                      <p:cBhvr>
                                        <p:cTn id="37" dur="500"/>
                                        <p:tgtEl>
                                          <p:spTgt spid="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dissolve">
                                      <p:cBhvr>
                                        <p:cTn id="42" dur="500"/>
                                        <p:tgtEl>
                                          <p:spTgt spid="2"/>
                                        </p:tgtEl>
                                      </p:cBhvr>
                                    </p:animEffect>
                                  </p:childTnLst>
                                </p:cTn>
                              </p:par>
                              <p:par>
                                <p:cTn id="43" presetID="9" presetClass="entr" presetSubtype="0" fill="hold"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dissolve">
                                      <p:cBhvr>
                                        <p:cTn id="45" dur="500"/>
                                        <p:tgtEl>
                                          <p:spTgt spid="8"/>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dissolve">
                                      <p:cBhvr>
                                        <p:cTn id="4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0" grpId="0"/>
      <p:bldP spid="21" grpId="0"/>
      <p:bldP spid="22" grpId="0" animBg="1"/>
      <p:bldP spid="2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Заголовок 1">
            <a:extLst>
              <a:ext uri="{FF2B5EF4-FFF2-40B4-BE49-F238E27FC236}">
                <a16:creationId xmlns:a16="http://schemas.microsoft.com/office/drawing/2014/main" id="{180E0607-BB88-4ECD-899A-D20AA016D598}"/>
              </a:ext>
            </a:extLst>
          </p:cNvPr>
          <p:cNvSpPr>
            <a:spLocks noGrp="1"/>
          </p:cNvSpPr>
          <p:nvPr>
            <p:ph type="title"/>
          </p:nvPr>
        </p:nvSpPr>
        <p:spPr>
          <a:xfrm>
            <a:off x="311150" y="301625"/>
            <a:ext cx="8375650" cy="471488"/>
          </a:xfrm>
        </p:spPr>
        <p:txBody>
          <a:bodyPr/>
          <a:lstStyle/>
          <a:p>
            <a:r>
              <a:rPr lang="ru-RU" altLang="ru-RU"/>
              <a:t>Другие атрибуты</a:t>
            </a:r>
          </a:p>
        </p:txBody>
      </p:sp>
      <p:sp>
        <p:nvSpPr>
          <p:cNvPr id="61443" name="Номер слайда 2">
            <a:extLst>
              <a:ext uri="{FF2B5EF4-FFF2-40B4-BE49-F238E27FC236}">
                <a16:creationId xmlns:a16="http://schemas.microsoft.com/office/drawing/2014/main" id="{42799C73-24F8-4277-A102-585621C734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59C5560-F563-4BC8-9684-2BB934785F98}" type="slidenum">
              <a:rPr lang="ru-RU" altLang="ru-RU" sz="1400"/>
              <a:pPr>
                <a:spcBef>
                  <a:spcPct val="0"/>
                </a:spcBef>
                <a:buFontTx/>
                <a:buNone/>
              </a:pPr>
              <a:t>55</a:t>
            </a:fld>
            <a:endParaRPr lang="ru-RU" altLang="ru-RU" sz="1400"/>
          </a:p>
        </p:txBody>
      </p:sp>
      <p:sp>
        <p:nvSpPr>
          <p:cNvPr id="4" name="Rectangle 4">
            <a:extLst>
              <a:ext uri="{FF2B5EF4-FFF2-40B4-BE49-F238E27FC236}">
                <a16:creationId xmlns:a16="http://schemas.microsoft.com/office/drawing/2014/main" id="{23A06A9A-64DC-401D-B82B-0CA0B8D359EE}"/>
              </a:ext>
            </a:extLst>
          </p:cNvPr>
          <p:cNvSpPr>
            <a:spLocks noChangeArrowheads="1"/>
          </p:cNvSpPr>
          <p:nvPr/>
        </p:nvSpPr>
        <p:spPr bwMode="auto">
          <a:xfrm>
            <a:off x="2889250" y="1198563"/>
            <a:ext cx="5886450" cy="4275137"/>
          </a:xfrm>
          <a:prstGeom prst="rect">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wrap="none"/>
          <a:lstStyle/>
          <a:p>
            <a:pPr eaLnBrk="1" hangingPunct="1">
              <a:lnSpc>
                <a:spcPct val="150000"/>
              </a:lnSpc>
              <a:spcBef>
                <a:spcPct val="10000"/>
              </a:spcBef>
              <a:defRPr/>
            </a:pPr>
            <a:r>
              <a:rPr lang="en-US" sz="2800" b="1" dirty="0">
                <a:latin typeface="Courier New" pitchFamily="49" charset="0"/>
                <a:cs typeface="+mn-cs"/>
              </a:rPr>
              <a:t>&lt;</a:t>
            </a:r>
            <a:r>
              <a:rPr lang="en-US" sz="2800" b="1" dirty="0" err="1">
                <a:latin typeface="Courier New" pitchFamily="49" charset="0"/>
                <a:cs typeface="+mn-cs"/>
              </a:rPr>
              <a:t>img</a:t>
            </a:r>
            <a:r>
              <a:rPr lang="en-US" sz="2800" b="1" dirty="0">
                <a:latin typeface="Courier New" pitchFamily="49" charset="0"/>
                <a:cs typeface="+mn-cs"/>
              </a:rPr>
              <a:t> </a:t>
            </a:r>
            <a:r>
              <a:rPr lang="en-US" sz="2800" b="1" dirty="0" err="1">
                <a:latin typeface="Courier New" pitchFamily="49" charset="0"/>
                <a:cs typeface="+mn-cs"/>
              </a:rPr>
              <a:t>src</a:t>
            </a:r>
            <a:r>
              <a:rPr lang="en-US" sz="2800" b="1" dirty="0">
                <a:latin typeface="Courier New" pitchFamily="49" charset="0"/>
                <a:cs typeface="+mn-cs"/>
              </a:rPr>
              <a:t>="night.jpg"</a:t>
            </a:r>
            <a:r>
              <a:rPr lang="ru-RU" sz="2800" b="1" dirty="0">
                <a:latin typeface="Courier New" pitchFamily="49" charset="0"/>
                <a:cs typeface="+mn-cs"/>
              </a:rPr>
              <a:t> </a:t>
            </a:r>
            <a:br>
              <a:rPr lang="en-US" sz="2800" b="1" dirty="0">
                <a:latin typeface="Courier New" pitchFamily="49" charset="0"/>
                <a:cs typeface="+mn-cs"/>
              </a:rPr>
            </a:br>
            <a:r>
              <a:rPr lang="en-US" sz="2800" b="1" dirty="0">
                <a:latin typeface="Courier New" pitchFamily="49" charset="0"/>
                <a:cs typeface="+mn-cs"/>
              </a:rPr>
              <a:t>	</a:t>
            </a:r>
            <a:r>
              <a:rPr lang="en-US" sz="2800" b="1" dirty="0">
                <a:solidFill>
                  <a:srgbClr val="FF0000"/>
                </a:solidFill>
                <a:latin typeface="Courier New" pitchFamily="49" charset="0"/>
                <a:cs typeface="+mn-cs"/>
              </a:rPr>
              <a:t>alt</a:t>
            </a:r>
            <a:r>
              <a:rPr lang="en-US" sz="2800" b="1" dirty="0">
                <a:latin typeface="Courier New" pitchFamily="49" charset="0"/>
                <a:cs typeface="+mn-cs"/>
              </a:rPr>
              <a:t>=</a:t>
            </a:r>
            <a:r>
              <a:rPr lang="ru-RU" sz="2800" b="1" dirty="0">
                <a:latin typeface="Courier New" pitchFamily="49" charset="0"/>
                <a:cs typeface="+mn-cs"/>
              </a:rPr>
              <a:t>"Фото: Ладога"</a:t>
            </a:r>
          </a:p>
          <a:p>
            <a:pPr eaLnBrk="1" hangingPunct="1">
              <a:lnSpc>
                <a:spcPct val="150000"/>
              </a:lnSpc>
              <a:spcBef>
                <a:spcPct val="10000"/>
              </a:spcBef>
              <a:defRPr/>
            </a:pPr>
            <a:r>
              <a:rPr lang="ru-RU" sz="2800" b="1" dirty="0">
                <a:solidFill>
                  <a:srgbClr val="FF0000"/>
                </a:solidFill>
                <a:latin typeface="Courier New" pitchFamily="49" charset="0"/>
                <a:cs typeface="Arial" charset="0"/>
              </a:rPr>
              <a:t>	</a:t>
            </a:r>
            <a:r>
              <a:rPr lang="en-US" sz="2800" b="1" dirty="0">
                <a:solidFill>
                  <a:srgbClr val="FF0000"/>
                </a:solidFill>
                <a:latin typeface="Courier New" pitchFamily="49" charset="0"/>
                <a:cs typeface="Arial" charset="0"/>
              </a:rPr>
              <a:t>title</a:t>
            </a:r>
            <a:r>
              <a:rPr lang="en-US" sz="2800" b="1" dirty="0">
                <a:latin typeface="Courier New" pitchFamily="49" charset="0"/>
                <a:cs typeface="Arial" charset="0"/>
              </a:rPr>
              <a:t>="</a:t>
            </a:r>
            <a:r>
              <a:rPr lang="ru-RU" sz="2800" b="1" dirty="0">
                <a:latin typeface="Courier New" pitchFamily="49" charset="0"/>
                <a:cs typeface="Arial" charset="0"/>
              </a:rPr>
              <a:t>Ночь на Ладоге" </a:t>
            </a:r>
            <a:br>
              <a:rPr lang="ru-RU" sz="2800" b="1" dirty="0">
                <a:latin typeface="Courier New" pitchFamily="49" charset="0"/>
                <a:cs typeface="+mn-cs"/>
              </a:rPr>
            </a:br>
            <a:r>
              <a:rPr lang="ru-RU" sz="2800" b="1" dirty="0">
                <a:latin typeface="Courier New" pitchFamily="49" charset="0"/>
                <a:cs typeface="+mn-cs"/>
              </a:rPr>
              <a:t>     </a:t>
            </a:r>
            <a:r>
              <a:rPr lang="en-US" sz="2800" b="1" dirty="0">
                <a:solidFill>
                  <a:srgbClr val="FF0000"/>
                </a:solidFill>
                <a:latin typeface="Courier New" pitchFamily="49" charset="0"/>
                <a:cs typeface="+mn-cs"/>
              </a:rPr>
              <a:t>width</a:t>
            </a:r>
            <a:r>
              <a:rPr lang="en-US" sz="2800" b="1" dirty="0">
                <a:latin typeface="Courier New" pitchFamily="49" charset="0"/>
                <a:cs typeface="+mn-cs"/>
              </a:rPr>
              <a:t>="800" </a:t>
            </a:r>
          </a:p>
          <a:p>
            <a:pPr eaLnBrk="1" hangingPunct="1">
              <a:lnSpc>
                <a:spcPct val="150000"/>
              </a:lnSpc>
              <a:spcBef>
                <a:spcPct val="10000"/>
              </a:spcBef>
              <a:defRPr/>
            </a:pPr>
            <a:r>
              <a:rPr lang="en-US" sz="2800" b="1" dirty="0">
                <a:solidFill>
                  <a:srgbClr val="FF0000"/>
                </a:solidFill>
                <a:latin typeface="Courier New" pitchFamily="49" charset="0"/>
                <a:cs typeface="+mn-cs"/>
              </a:rPr>
              <a:t>     height</a:t>
            </a:r>
            <a:r>
              <a:rPr lang="en-US" sz="2800" b="1" dirty="0">
                <a:latin typeface="Courier New" pitchFamily="49" charset="0"/>
                <a:cs typeface="+mn-cs"/>
              </a:rPr>
              <a:t>="600"&gt; </a:t>
            </a:r>
            <a:endParaRPr lang="ru-RU" sz="2800" b="1" dirty="0">
              <a:latin typeface="Courier New" pitchFamily="49" charset="0"/>
              <a:cs typeface="+mn-cs"/>
            </a:endParaRPr>
          </a:p>
        </p:txBody>
      </p:sp>
      <p:sp>
        <p:nvSpPr>
          <p:cNvPr id="5" name="AutoShape 5">
            <a:extLst>
              <a:ext uri="{FF2B5EF4-FFF2-40B4-BE49-F238E27FC236}">
                <a16:creationId xmlns:a16="http://schemas.microsoft.com/office/drawing/2014/main" id="{B8150809-0664-4D4C-A9F6-9EC5054906C4}"/>
              </a:ext>
            </a:extLst>
          </p:cNvPr>
          <p:cNvSpPr>
            <a:spLocks noChangeArrowheads="1"/>
          </p:cNvSpPr>
          <p:nvPr/>
        </p:nvSpPr>
        <p:spPr bwMode="auto">
          <a:xfrm>
            <a:off x="290513" y="1903413"/>
            <a:ext cx="3100387" cy="839787"/>
          </a:xfrm>
          <a:prstGeom prst="wedgeRoundRectCallout">
            <a:avLst>
              <a:gd name="adj1" fmla="val 63862"/>
              <a:gd name="adj2" fmla="val -4853"/>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marL="88900" eaLnBrk="1" hangingPunct="1">
              <a:defRPr/>
            </a:pPr>
            <a:r>
              <a:rPr lang="ru-RU" sz="2000" dirty="0">
                <a:latin typeface="Arial" charset="0"/>
                <a:cs typeface="+mn-cs"/>
              </a:rPr>
              <a:t>надпись на месте рисунка, если его нет</a:t>
            </a:r>
          </a:p>
        </p:txBody>
      </p:sp>
      <p:sp>
        <p:nvSpPr>
          <p:cNvPr id="6" name="AutoShape 6">
            <a:extLst>
              <a:ext uri="{FF2B5EF4-FFF2-40B4-BE49-F238E27FC236}">
                <a16:creationId xmlns:a16="http://schemas.microsoft.com/office/drawing/2014/main" id="{D64478D3-7476-4BC8-B368-DB3DADF7F621}"/>
              </a:ext>
            </a:extLst>
          </p:cNvPr>
          <p:cNvSpPr>
            <a:spLocks noChangeArrowheads="1"/>
          </p:cNvSpPr>
          <p:nvPr/>
        </p:nvSpPr>
        <p:spPr bwMode="auto">
          <a:xfrm>
            <a:off x="290513" y="3929063"/>
            <a:ext cx="3109912" cy="1535112"/>
          </a:xfrm>
          <a:prstGeom prst="wedgeRoundRectCallout">
            <a:avLst>
              <a:gd name="adj1" fmla="val 59898"/>
              <a:gd name="adj2" fmla="val -49014"/>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marL="182563" indent="-182563" eaLnBrk="1" hangingPunct="1">
              <a:defRPr/>
            </a:pPr>
            <a:r>
              <a:rPr lang="ru-RU" sz="2000" b="1">
                <a:latin typeface="Arial" charset="0"/>
                <a:cs typeface="+mn-cs"/>
              </a:rPr>
              <a:t>размеры</a:t>
            </a:r>
            <a:r>
              <a:rPr lang="ru-RU" sz="2000">
                <a:latin typeface="Arial" charset="0"/>
                <a:cs typeface="+mn-cs"/>
              </a:rPr>
              <a:t> позволяют:</a:t>
            </a:r>
          </a:p>
          <a:p>
            <a:pPr marL="182563" indent="-182563" eaLnBrk="1" hangingPunct="1">
              <a:buFontTx/>
              <a:buChar char="•"/>
              <a:defRPr/>
            </a:pPr>
            <a:r>
              <a:rPr lang="ru-RU" sz="2000">
                <a:latin typeface="Arial" charset="0"/>
                <a:cs typeface="+mn-cs"/>
              </a:rPr>
              <a:t>растянуть – сжать</a:t>
            </a:r>
          </a:p>
          <a:p>
            <a:pPr marL="182563" indent="-182563" eaLnBrk="1" hangingPunct="1">
              <a:buFontTx/>
              <a:buChar char="•"/>
              <a:defRPr/>
            </a:pPr>
            <a:r>
              <a:rPr lang="ru-RU" sz="2000">
                <a:latin typeface="Arial" charset="0"/>
                <a:cs typeface="+mn-cs"/>
              </a:rPr>
              <a:t>не портить дизайн, если рисунка нет</a:t>
            </a:r>
          </a:p>
        </p:txBody>
      </p:sp>
      <p:sp>
        <p:nvSpPr>
          <p:cNvPr id="7" name="Левая фигурная скобка 6">
            <a:extLst>
              <a:ext uri="{FF2B5EF4-FFF2-40B4-BE49-F238E27FC236}">
                <a16:creationId xmlns:a16="http://schemas.microsoft.com/office/drawing/2014/main" id="{93334F09-3174-4783-8056-E452521F05C6}"/>
              </a:ext>
            </a:extLst>
          </p:cNvPr>
          <p:cNvSpPr>
            <a:spLocks/>
          </p:cNvSpPr>
          <p:nvPr/>
        </p:nvSpPr>
        <p:spPr bwMode="auto">
          <a:xfrm>
            <a:off x="3789363" y="3454400"/>
            <a:ext cx="196850" cy="966788"/>
          </a:xfrm>
          <a:prstGeom prst="leftBrace">
            <a:avLst>
              <a:gd name="adj1" fmla="val 60118"/>
              <a:gd name="adj2" fmla="val 50000"/>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8" name="AutoShape 5">
            <a:extLst>
              <a:ext uri="{FF2B5EF4-FFF2-40B4-BE49-F238E27FC236}">
                <a16:creationId xmlns:a16="http://schemas.microsoft.com/office/drawing/2014/main" id="{80FEC1C0-1D0B-4D67-B6C0-700BB9E97876}"/>
              </a:ext>
            </a:extLst>
          </p:cNvPr>
          <p:cNvSpPr>
            <a:spLocks noChangeArrowheads="1"/>
          </p:cNvSpPr>
          <p:nvPr/>
        </p:nvSpPr>
        <p:spPr bwMode="auto">
          <a:xfrm>
            <a:off x="290513" y="2919413"/>
            <a:ext cx="3100387" cy="835025"/>
          </a:xfrm>
          <a:prstGeom prst="wedgeRoundRectCallout">
            <a:avLst>
              <a:gd name="adj1" fmla="val 63043"/>
              <a:gd name="adj2" fmla="val -47576"/>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marL="88900" eaLnBrk="1" hangingPunct="1">
              <a:defRPr/>
            </a:pPr>
            <a:r>
              <a:rPr lang="ru-RU" sz="2000" dirty="0">
                <a:latin typeface="Arial" charset="0"/>
                <a:cs typeface="+mn-cs"/>
              </a:rPr>
              <a:t>всплывающая подсказка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par>
                          <p:cTn id="23" fill="hold" nodeType="afterGroup">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Заголовок 1">
            <a:extLst>
              <a:ext uri="{FF2B5EF4-FFF2-40B4-BE49-F238E27FC236}">
                <a16:creationId xmlns:a16="http://schemas.microsoft.com/office/drawing/2014/main" id="{16E4A60B-AF7C-4460-926B-90B79E15AEA6}"/>
              </a:ext>
            </a:extLst>
          </p:cNvPr>
          <p:cNvSpPr>
            <a:spLocks noGrp="1"/>
          </p:cNvSpPr>
          <p:nvPr>
            <p:ph type="title"/>
          </p:nvPr>
        </p:nvSpPr>
        <p:spPr>
          <a:xfrm>
            <a:off x="311150" y="301625"/>
            <a:ext cx="8375650" cy="471488"/>
          </a:xfrm>
        </p:spPr>
        <p:txBody>
          <a:bodyPr/>
          <a:lstStyle/>
          <a:p>
            <a:r>
              <a:rPr lang="ru-RU" altLang="ru-RU"/>
              <a:t>Рисунок-гиперссылка</a:t>
            </a:r>
          </a:p>
        </p:txBody>
      </p:sp>
      <p:sp>
        <p:nvSpPr>
          <p:cNvPr id="62467" name="Номер слайда 2">
            <a:extLst>
              <a:ext uri="{FF2B5EF4-FFF2-40B4-BE49-F238E27FC236}">
                <a16:creationId xmlns:a16="http://schemas.microsoft.com/office/drawing/2014/main" id="{3BA7F984-79DD-4E56-BDCA-BA13DDBC98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12E5FF1-6C38-44EF-858B-671F8D955F18}" type="slidenum">
              <a:rPr lang="ru-RU" altLang="ru-RU" sz="1400"/>
              <a:pPr>
                <a:spcBef>
                  <a:spcPct val="0"/>
                </a:spcBef>
                <a:buFontTx/>
                <a:buNone/>
              </a:pPr>
              <a:t>56</a:t>
            </a:fld>
            <a:endParaRPr lang="ru-RU" altLang="ru-RU" sz="1400"/>
          </a:p>
        </p:txBody>
      </p:sp>
      <p:sp>
        <p:nvSpPr>
          <p:cNvPr id="4" name="Rectangle 4">
            <a:extLst>
              <a:ext uri="{FF2B5EF4-FFF2-40B4-BE49-F238E27FC236}">
                <a16:creationId xmlns:a16="http://schemas.microsoft.com/office/drawing/2014/main" id="{29F38853-B12C-4F24-A5BD-367AB303D464}"/>
              </a:ext>
            </a:extLst>
          </p:cNvPr>
          <p:cNvSpPr>
            <a:spLocks noChangeArrowheads="1"/>
          </p:cNvSpPr>
          <p:nvPr/>
        </p:nvSpPr>
        <p:spPr bwMode="auto">
          <a:xfrm>
            <a:off x="833438" y="4757738"/>
            <a:ext cx="8177212" cy="1416050"/>
          </a:xfrm>
          <a:prstGeom prst="rect">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wrap="none"/>
          <a:lstStyle/>
          <a:p>
            <a:pPr eaLnBrk="1" hangingPunct="1">
              <a:lnSpc>
                <a:spcPct val="110000"/>
              </a:lnSpc>
              <a:spcBef>
                <a:spcPct val="10000"/>
              </a:spcBef>
              <a:defRPr/>
            </a:pPr>
            <a:r>
              <a:rPr lang="en-US" sz="2400" b="1" dirty="0">
                <a:latin typeface="Courier New" pitchFamily="49" charset="0"/>
                <a:cs typeface="+mn-cs"/>
              </a:rPr>
              <a:t>&lt;a </a:t>
            </a:r>
            <a:r>
              <a:rPr lang="en-US" sz="2400" b="1" dirty="0" err="1">
                <a:latin typeface="Courier New" pitchFamily="49" charset="0"/>
                <a:cs typeface="+mn-cs"/>
              </a:rPr>
              <a:t>href</a:t>
            </a:r>
            <a:r>
              <a:rPr lang="en-US" sz="2400" b="1" dirty="0">
                <a:latin typeface="Courier New" pitchFamily="49" charset="0"/>
                <a:cs typeface="+mn-cs"/>
              </a:rPr>
              <a:t>="</a:t>
            </a:r>
            <a:r>
              <a:rPr lang="en-US" sz="2400" b="1" dirty="0">
                <a:solidFill>
                  <a:srgbClr val="0000FF"/>
                </a:solidFill>
                <a:latin typeface="Courier New" pitchFamily="49" charset="0"/>
                <a:cs typeface="+mn-cs"/>
              </a:rPr>
              <a:t>http://www.mail.ru</a:t>
            </a:r>
            <a:r>
              <a:rPr lang="en-US" sz="2400" b="1" dirty="0">
                <a:latin typeface="Courier New" pitchFamily="49" charset="0"/>
                <a:cs typeface="+mn-cs"/>
              </a:rPr>
              <a:t>"&gt;</a:t>
            </a:r>
            <a:endParaRPr lang="ru-RU" sz="2400" b="1" dirty="0">
              <a:latin typeface="Courier New" pitchFamily="49" charset="0"/>
              <a:cs typeface="+mn-cs"/>
            </a:endParaRPr>
          </a:p>
          <a:p>
            <a:pPr eaLnBrk="1" hangingPunct="1">
              <a:lnSpc>
                <a:spcPct val="110000"/>
              </a:lnSpc>
              <a:spcBef>
                <a:spcPct val="10000"/>
              </a:spcBef>
              <a:defRPr/>
            </a:pPr>
            <a:r>
              <a:rPr lang="en-US" sz="2400" b="1" dirty="0">
                <a:latin typeface="Courier New" pitchFamily="49" charset="0"/>
                <a:cs typeface="+mn-cs"/>
              </a:rPr>
              <a:t>&lt;</a:t>
            </a:r>
            <a:r>
              <a:rPr lang="en-US" sz="2400" b="1" dirty="0" err="1">
                <a:latin typeface="Courier New" pitchFamily="49" charset="0"/>
                <a:cs typeface="+mn-cs"/>
              </a:rPr>
              <a:t>img</a:t>
            </a:r>
            <a:r>
              <a:rPr lang="en-US" sz="2400" b="1" dirty="0">
                <a:latin typeface="Courier New" pitchFamily="49" charset="0"/>
                <a:cs typeface="+mn-cs"/>
              </a:rPr>
              <a:t> </a:t>
            </a:r>
            <a:r>
              <a:rPr lang="en-US" sz="2400" b="1" dirty="0" err="1">
                <a:latin typeface="Courier New" pitchFamily="49" charset="0"/>
                <a:cs typeface="+mn-cs"/>
              </a:rPr>
              <a:t>src</a:t>
            </a:r>
            <a:r>
              <a:rPr lang="en-US" sz="2400" b="1" dirty="0">
                <a:latin typeface="Courier New" pitchFamily="49" charset="0"/>
                <a:cs typeface="+mn-cs"/>
              </a:rPr>
              <a:t>="mailru.jpg" </a:t>
            </a:r>
            <a:endParaRPr lang="ru-RU" sz="2400" b="1" dirty="0">
              <a:latin typeface="Courier New" pitchFamily="49" charset="0"/>
              <a:cs typeface="+mn-cs"/>
            </a:endParaRPr>
          </a:p>
          <a:p>
            <a:pPr eaLnBrk="1" hangingPunct="1">
              <a:lnSpc>
                <a:spcPct val="110000"/>
              </a:lnSpc>
              <a:spcBef>
                <a:spcPct val="10000"/>
              </a:spcBef>
              <a:defRPr/>
            </a:pPr>
            <a:r>
              <a:rPr lang="ru-RU" sz="2400" b="1" dirty="0">
                <a:latin typeface="Courier New" pitchFamily="49" charset="0"/>
                <a:cs typeface="+mn-cs"/>
              </a:rPr>
              <a:t>     </a:t>
            </a:r>
            <a:r>
              <a:rPr lang="en-US" sz="2400" b="1" dirty="0">
                <a:latin typeface="Courier New" pitchFamily="49" charset="0"/>
                <a:cs typeface="+mn-cs"/>
              </a:rPr>
              <a:t>alt="</a:t>
            </a:r>
            <a:r>
              <a:rPr lang="ru-RU" sz="2400" b="1" dirty="0">
                <a:latin typeface="Courier New" pitchFamily="49" charset="0"/>
                <a:cs typeface="+mn-cs"/>
              </a:rPr>
              <a:t>Бесплатная почта</a:t>
            </a:r>
            <a:r>
              <a:rPr lang="en-US" sz="2400" b="1" dirty="0">
                <a:latin typeface="Courier New" pitchFamily="49" charset="0"/>
                <a:cs typeface="+mn-cs"/>
              </a:rPr>
              <a:t>" border=</a:t>
            </a:r>
            <a:r>
              <a:rPr lang="ru-RU" sz="2400" b="1" dirty="0">
                <a:latin typeface="Courier New" pitchFamily="49" charset="0"/>
                <a:cs typeface="+mn-cs"/>
              </a:rPr>
              <a:t>"</a:t>
            </a:r>
            <a:r>
              <a:rPr lang="en-US" sz="2400" b="1" dirty="0">
                <a:latin typeface="Courier New" pitchFamily="49" charset="0"/>
                <a:cs typeface="+mn-cs"/>
              </a:rPr>
              <a:t>0</a:t>
            </a:r>
            <a:r>
              <a:rPr lang="ru-RU" sz="2400" b="1" dirty="0">
                <a:latin typeface="Courier New" pitchFamily="49" charset="0"/>
                <a:cs typeface="+mn-cs"/>
              </a:rPr>
              <a:t>"</a:t>
            </a:r>
            <a:r>
              <a:rPr lang="en-US" sz="2400" b="1" dirty="0">
                <a:latin typeface="Courier New" pitchFamily="49" charset="0"/>
                <a:cs typeface="+mn-cs"/>
              </a:rPr>
              <a:t>&gt;&lt;/a&gt;</a:t>
            </a:r>
            <a:endParaRPr lang="ru-RU" sz="2400" b="1" dirty="0">
              <a:latin typeface="Courier New" pitchFamily="49" charset="0"/>
              <a:cs typeface="+mn-cs"/>
            </a:endParaRPr>
          </a:p>
        </p:txBody>
      </p:sp>
      <p:sp>
        <p:nvSpPr>
          <p:cNvPr id="5" name="Rectangle 5">
            <a:extLst>
              <a:ext uri="{FF2B5EF4-FFF2-40B4-BE49-F238E27FC236}">
                <a16:creationId xmlns:a16="http://schemas.microsoft.com/office/drawing/2014/main" id="{8977501C-E0EB-477E-B504-40F78C281A9D}"/>
              </a:ext>
            </a:extLst>
          </p:cNvPr>
          <p:cNvSpPr>
            <a:spLocks noChangeArrowheads="1"/>
          </p:cNvSpPr>
          <p:nvPr/>
        </p:nvSpPr>
        <p:spPr bwMode="auto">
          <a:xfrm>
            <a:off x="814388" y="1319213"/>
            <a:ext cx="8059737" cy="1392237"/>
          </a:xfrm>
          <a:prstGeom prst="rect">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wrap="none"/>
          <a:lstStyle/>
          <a:p>
            <a:pPr eaLnBrk="1" hangingPunct="1">
              <a:lnSpc>
                <a:spcPct val="110000"/>
              </a:lnSpc>
              <a:spcBef>
                <a:spcPct val="10000"/>
              </a:spcBef>
              <a:defRPr/>
            </a:pPr>
            <a:r>
              <a:rPr lang="en-US" sz="2400" b="1">
                <a:latin typeface="Courier New" pitchFamily="49" charset="0"/>
                <a:cs typeface="+mn-cs"/>
              </a:rPr>
              <a:t>&lt;</a:t>
            </a:r>
            <a:r>
              <a:rPr lang="en-US" sz="2400" b="1">
                <a:solidFill>
                  <a:srgbClr val="FF0000"/>
                </a:solidFill>
                <a:latin typeface="Courier New" pitchFamily="49" charset="0"/>
                <a:cs typeface="+mn-cs"/>
              </a:rPr>
              <a:t>a</a:t>
            </a:r>
            <a:r>
              <a:rPr lang="en-US" sz="2400" b="1">
                <a:latin typeface="Courier New" pitchFamily="49" charset="0"/>
                <a:cs typeface="+mn-cs"/>
              </a:rPr>
              <a:t> href="gallery.htm"&gt;</a:t>
            </a:r>
            <a:endParaRPr lang="ru-RU" sz="2400" b="1">
              <a:latin typeface="Courier New" pitchFamily="49" charset="0"/>
              <a:cs typeface="+mn-cs"/>
            </a:endParaRPr>
          </a:p>
          <a:p>
            <a:pPr eaLnBrk="1" hangingPunct="1">
              <a:lnSpc>
                <a:spcPct val="110000"/>
              </a:lnSpc>
              <a:spcBef>
                <a:spcPct val="10000"/>
              </a:spcBef>
              <a:defRPr/>
            </a:pPr>
            <a:r>
              <a:rPr lang="en-US" sz="2400" b="1">
                <a:latin typeface="Courier New" pitchFamily="49" charset="0"/>
                <a:cs typeface="+mn-cs"/>
              </a:rPr>
              <a:t>&lt;img src="night.jpg"</a:t>
            </a:r>
            <a:r>
              <a:rPr lang="ru-RU" sz="2400" b="1">
                <a:latin typeface="Courier New" pitchFamily="49" charset="0"/>
                <a:cs typeface="+mn-cs"/>
              </a:rPr>
              <a:t> </a:t>
            </a:r>
            <a:r>
              <a:rPr lang="en-US" sz="2400" b="1">
                <a:solidFill>
                  <a:schemeClr val="hlink"/>
                </a:solidFill>
                <a:latin typeface="Courier New" pitchFamily="49" charset="0"/>
                <a:cs typeface="+mn-cs"/>
              </a:rPr>
              <a:t>border</a:t>
            </a:r>
            <a:r>
              <a:rPr lang="en-US" sz="2400" b="1">
                <a:latin typeface="Courier New" pitchFamily="49" charset="0"/>
                <a:cs typeface="+mn-cs"/>
              </a:rPr>
              <a:t>=</a:t>
            </a:r>
            <a:r>
              <a:rPr lang="ru-RU" sz="2400" b="1">
                <a:latin typeface="Courier New" pitchFamily="49" charset="0"/>
                <a:cs typeface="+mn-cs"/>
              </a:rPr>
              <a:t>"</a:t>
            </a:r>
            <a:r>
              <a:rPr lang="en-US" sz="2400" b="1">
                <a:latin typeface="Courier New" pitchFamily="49" charset="0"/>
                <a:cs typeface="+mn-cs"/>
              </a:rPr>
              <a:t>0</a:t>
            </a:r>
            <a:r>
              <a:rPr lang="ru-RU" sz="2400" b="1">
                <a:latin typeface="Courier New" pitchFamily="49" charset="0"/>
                <a:cs typeface="+mn-cs"/>
              </a:rPr>
              <a:t>"</a:t>
            </a:r>
            <a:r>
              <a:rPr lang="en-US" sz="2400" b="1">
                <a:latin typeface="Courier New" pitchFamily="49" charset="0"/>
                <a:cs typeface="+mn-cs"/>
              </a:rPr>
              <a:t>&gt;</a:t>
            </a:r>
            <a:endParaRPr lang="ru-RU" sz="2400" b="1">
              <a:latin typeface="Courier New" pitchFamily="49" charset="0"/>
              <a:cs typeface="+mn-cs"/>
            </a:endParaRPr>
          </a:p>
          <a:p>
            <a:pPr eaLnBrk="1" hangingPunct="1">
              <a:lnSpc>
                <a:spcPct val="110000"/>
              </a:lnSpc>
              <a:spcBef>
                <a:spcPct val="10000"/>
              </a:spcBef>
              <a:defRPr/>
            </a:pPr>
            <a:r>
              <a:rPr lang="en-US" sz="2400" b="1">
                <a:latin typeface="Courier New" pitchFamily="49" charset="0"/>
                <a:cs typeface="+mn-cs"/>
              </a:rPr>
              <a:t>&lt;/</a:t>
            </a:r>
            <a:r>
              <a:rPr lang="en-US" sz="2400" b="1">
                <a:solidFill>
                  <a:srgbClr val="FF0000"/>
                </a:solidFill>
                <a:latin typeface="Courier New" pitchFamily="49" charset="0"/>
                <a:cs typeface="+mn-cs"/>
              </a:rPr>
              <a:t>a</a:t>
            </a:r>
            <a:r>
              <a:rPr lang="en-US" sz="2400" b="1">
                <a:latin typeface="Courier New" pitchFamily="49" charset="0"/>
                <a:cs typeface="+mn-cs"/>
              </a:rPr>
              <a:t>&gt;</a:t>
            </a:r>
            <a:endParaRPr lang="ru-RU" sz="2400" b="1">
              <a:latin typeface="Courier New" pitchFamily="49" charset="0"/>
              <a:cs typeface="+mn-cs"/>
            </a:endParaRPr>
          </a:p>
        </p:txBody>
      </p:sp>
      <p:sp>
        <p:nvSpPr>
          <p:cNvPr id="6" name="Rectangle 6">
            <a:extLst>
              <a:ext uri="{FF2B5EF4-FFF2-40B4-BE49-F238E27FC236}">
                <a16:creationId xmlns:a16="http://schemas.microsoft.com/office/drawing/2014/main" id="{F1ECCD95-87BD-4A75-A5E6-8EE5193D4A53}"/>
              </a:ext>
            </a:extLst>
          </p:cNvPr>
          <p:cNvSpPr>
            <a:spLocks noChangeArrowheads="1"/>
          </p:cNvSpPr>
          <p:nvPr/>
        </p:nvSpPr>
        <p:spPr bwMode="auto">
          <a:xfrm>
            <a:off x="400050" y="803275"/>
            <a:ext cx="33448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600" b="1">
                <a:solidFill>
                  <a:schemeClr val="accent2"/>
                </a:solidFill>
              </a:rPr>
              <a:t>локальная ссылка:</a:t>
            </a:r>
            <a:endParaRPr lang="en-US" altLang="ru-RU" sz="2600" b="1"/>
          </a:p>
        </p:txBody>
      </p:sp>
      <p:sp>
        <p:nvSpPr>
          <p:cNvPr id="7" name="Rectangle 7">
            <a:extLst>
              <a:ext uri="{FF2B5EF4-FFF2-40B4-BE49-F238E27FC236}">
                <a16:creationId xmlns:a16="http://schemas.microsoft.com/office/drawing/2014/main" id="{8CF73ED4-CFC5-46FC-8556-3AA4CA48AA12}"/>
              </a:ext>
            </a:extLst>
          </p:cNvPr>
          <p:cNvSpPr>
            <a:spLocks noChangeArrowheads="1"/>
          </p:cNvSpPr>
          <p:nvPr/>
        </p:nvSpPr>
        <p:spPr bwMode="auto">
          <a:xfrm>
            <a:off x="428625" y="4213225"/>
            <a:ext cx="44608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600" b="1">
                <a:solidFill>
                  <a:schemeClr val="accent2"/>
                </a:solidFill>
              </a:rPr>
              <a:t>ссылка на другой сервер:</a:t>
            </a:r>
            <a:endParaRPr lang="en-US" altLang="ru-RU" sz="2600" b="1"/>
          </a:p>
        </p:txBody>
      </p:sp>
      <p:sp>
        <p:nvSpPr>
          <p:cNvPr id="8" name="AutoShape 8">
            <a:extLst>
              <a:ext uri="{FF2B5EF4-FFF2-40B4-BE49-F238E27FC236}">
                <a16:creationId xmlns:a16="http://schemas.microsoft.com/office/drawing/2014/main" id="{854C47B9-F9AF-4F5A-9EDD-0497A5066E2F}"/>
              </a:ext>
            </a:extLst>
          </p:cNvPr>
          <p:cNvSpPr>
            <a:spLocks noChangeArrowheads="1"/>
          </p:cNvSpPr>
          <p:nvPr/>
        </p:nvSpPr>
        <p:spPr bwMode="auto">
          <a:xfrm>
            <a:off x="5475288" y="887413"/>
            <a:ext cx="2897187" cy="788987"/>
          </a:xfrm>
          <a:prstGeom prst="wedgeRoundRectCallout">
            <a:avLst>
              <a:gd name="adj1" fmla="val -26061"/>
              <a:gd name="adj2" fmla="val 66359"/>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400">
                <a:latin typeface="Arial" charset="0"/>
                <a:cs typeface="+mn-cs"/>
              </a:rPr>
              <a:t>иначе будет синяя рамка вокруг</a:t>
            </a:r>
          </a:p>
        </p:txBody>
      </p:sp>
      <p:sp>
        <p:nvSpPr>
          <p:cNvPr id="9" name="AutoShape 10">
            <a:extLst>
              <a:ext uri="{FF2B5EF4-FFF2-40B4-BE49-F238E27FC236}">
                <a16:creationId xmlns:a16="http://schemas.microsoft.com/office/drawing/2014/main" id="{0A255391-66BB-4B93-A83D-F66EF6B04E6F}"/>
              </a:ext>
            </a:extLst>
          </p:cNvPr>
          <p:cNvSpPr>
            <a:spLocks noChangeArrowheads="1"/>
          </p:cNvSpPr>
          <p:nvPr/>
        </p:nvSpPr>
        <p:spPr bwMode="auto">
          <a:xfrm>
            <a:off x="558800" y="3089275"/>
            <a:ext cx="4165600" cy="987425"/>
          </a:xfrm>
          <a:prstGeom prst="wedgeRoundRectCallout">
            <a:avLst>
              <a:gd name="adj1" fmla="val -35704"/>
              <a:gd name="adj2" fmla="val -111079"/>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defRPr/>
            </a:pPr>
            <a:r>
              <a:rPr lang="ru-RU" sz="2400">
                <a:latin typeface="Arial" charset="0"/>
                <a:cs typeface="+mn-cs"/>
              </a:rPr>
              <a:t>если </a:t>
            </a:r>
            <a:r>
              <a:rPr lang="en-US" sz="2400" b="1">
                <a:solidFill>
                  <a:srgbClr val="3333FF"/>
                </a:solidFill>
                <a:latin typeface="Courier New" pitchFamily="49" charset="0"/>
                <a:cs typeface="+mn-cs"/>
              </a:rPr>
              <a:t>&lt;/a&gt;</a:t>
            </a:r>
            <a:r>
              <a:rPr lang="en-US" sz="2400" b="1">
                <a:solidFill>
                  <a:srgbClr val="3333FF"/>
                </a:solidFill>
                <a:latin typeface="Arial" charset="0"/>
                <a:cs typeface="+mn-cs"/>
              </a:rPr>
              <a:t> </a:t>
            </a:r>
            <a:r>
              <a:rPr lang="ru-RU" sz="2400">
                <a:latin typeface="Arial" charset="0"/>
                <a:cs typeface="+mn-cs"/>
              </a:rPr>
              <a:t>не вплотную к </a:t>
            </a:r>
            <a:r>
              <a:rPr lang="en-US" sz="2400" b="1">
                <a:solidFill>
                  <a:srgbClr val="3333FF"/>
                </a:solidFill>
                <a:latin typeface="Courier New" pitchFamily="49" charset="0"/>
                <a:cs typeface="+mn-cs"/>
              </a:rPr>
              <a:t>&lt;img …&gt;</a:t>
            </a:r>
            <a:r>
              <a:rPr lang="en-US" sz="2400">
                <a:latin typeface="Arial" charset="0"/>
                <a:cs typeface="+mn-cs"/>
              </a:rPr>
              <a:t>, </a:t>
            </a:r>
            <a:r>
              <a:rPr lang="ru-RU" sz="2400">
                <a:latin typeface="Arial" charset="0"/>
                <a:cs typeface="+mn-cs"/>
              </a:rPr>
              <a:t>будет «хвост»</a:t>
            </a:r>
          </a:p>
        </p:txBody>
      </p:sp>
      <p:pic>
        <p:nvPicPr>
          <p:cNvPr id="10" name="Picture 11">
            <a:extLst>
              <a:ext uri="{FF2B5EF4-FFF2-40B4-BE49-F238E27FC236}">
                <a16:creationId xmlns:a16="http://schemas.microsoft.com/office/drawing/2014/main" id="{85816087-6E30-4FDA-9A3F-889806414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4863" y="3275013"/>
            <a:ext cx="611187"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
        <p:nvSpPr>
          <p:cNvPr id="11" name="AutoShape 12">
            <a:extLst>
              <a:ext uri="{FF2B5EF4-FFF2-40B4-BE49-F238E27FC236}">
                <a16:creationId xmlns:a16="http://schemas.microsoft.com/office/drawing/2014/main" id="{CF373470-D867-4F8B-9C16-443F53402E1D}"/>
              </a:ext>
            </a:extLst>
          </p:cNvPr>
          <p:cNvSpPr>
            <a:spLocks noChangeArrowheads="1"/>
          </p:cNvSpPr>
          <p:nvPr/>
        </p:nvSpPr>
        <p:spPr bwMode="auto">
          <a:xfrm>
            <a:off x="4905375" y="3357563"/>
            <a:ext cx="828675" cy="300037"/>
          </a:xfrm>
          <a:prstGeom prst="rightArrow">
            <a:avLst>
              <a:gd name="adj1" fmla="val 50000"/>
              <a:gd name="adj2" fmla="val 159719"/>
            </a:avLst>
          </a:prstGeom>
          <a:solidFill>
            <a:schemeClr val="bg1">
              <a:lumMod val="65000"/>
            </a:schemeClr>
          </a:solidFill>
          <a:ln w="12700">
            <a:noFill/>
            <a:miter lim="800000"/>
            <a:headEnd/>
            <a:tailEnd type="none" w="lg" len="lg"/>
          </a:ln>
        </p:spPr>
        <p:txBody>
          <a:bodyPr wrap="none" anchor="ctr"/>
          <a:lstStyle/>
          <a:p>
            <a:pPr eaLnBrk="1" hangingPunct="1">
              <a:defRPr/>
            </a:pPr>
            <a:endParaRPr lang="ru-RU" b="1">
              <a:latin typeface="Arial" charset="0"/>
              <a:cs typeface="+mn-cs"/>
            </a:endParaRPr>
          </a:p>
        </p:txBody>
      </p:sp>
      <p:sp>
        <p:nvSpPr>
          <p:cNvPr id="12" name="AutoShape 13">
            <a:extLst>
              <a:ext uri="{FF2B5EF4-FFF2-40B4-BE49-F238E27FC236}">
                <a16:creationId xmlns:a16="http://schemas.microsoft.com/office/drawing/2014/main" id="{CDF59B2A-2260-4141-9B23-629A264F4A7B}"/>
              </a:ext>
            </a:extLst>
          </p:cNvPr>
          <p:cNvSpPr>
            <a:spLocks noChangeArrowheads="1"/>
          </p:cNvSpPr>
          <p:nvPr/>
        </p:nvSpPr>
        <p:spPr bwMode="auto">
          <a:xfrm>
            <a:off x="6986588" y="4179888"/>
            <a:ext cx="1778000" cy="974725"/>
          </a:xfrm>
          <a:prstGeom prst="wedgeRoundRectCallout">
            <a:avLst>
              <a:gd name="adj1" fmla="val 7697"/>
              <a:gd name="adj2" fmla="val 115253"/>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defRPr/>
            </a:pPr>
            <a:r>
              <a:rPr lang="ru-RU" sz="2400" dirty="0">
                <a:latin typeface="Arial" charset="0"/>
                <a:cs typeface="+mn-cs"/>
              </a:rPr>
              <a:t>не будет «хвоста»</a:t>
            </a:r>
          </a:p>
        </p:txBody>
      </p:sp>
      <p:sp>
        <p:nvSpPr>
          <p:cNvPr id="13" name="Oval 14">
            <a:extLst>
              <a:ext uri="{FF2B5EF4-FFF2-40B4-BE49-F238E27FC236}">
                <a16:creationId xmlns:a16="http://schemas.microsoft.com/office/drawing/2014/main" id="{1D157E59-CBD3-46B3-BF0B-8CA2C6325756}"/>
              </a:ext>
            </a:extLst>
          </p:cNvPr>
          <p:cNvSpPr>
            <a:spLocks noChangeArrowheads="1"/>
          </p:cNvSpPr>
          <p:nvPr/>
        </p:nvSpPr>
        <p:spPr bwMode="auto">
          <a:xfrm>
            <a:off x="6132513" y="3405188"/>
            <a:ext cx="644525" cy="644525"/>
          </a:xfrm>
          <a:prstGeom prst="ellipse">
            <a:avLst/>
          </a:prstGeom>
          <a:noFill/>
          <a:ln w="25400">
            <a:solidFill>
              <a:srgbClr val="FF0000"/>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ssolve">
                                      <p:cBhvr>
                                        <p:cTn id="23" dur="500"/>
                                        <p:tgtEl>
                                          <p:spTgt spid="11"/>
                                        </p:tgtEl>
                                      </p:cBhvr>
                                    </p:animEffect>
                                  </p:childTnLst>
                                </p:cTn>
                              </p:par>
                              <p:par>
                                <p:cTn id="24" presetID="9"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dissolve">
                                      <p:cBhvr>
                                        <p:cTn id="29" dur="500"/>
                                        <p:tgtEl>
                                          <p:spTgt spid="1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dissolve">
                                      <p:cBhvr>
                                        <p:cTn id="34" dur="500"/>
                                        <p:tgtEl>
                                          <p:spTgt spid="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dissolve">
                                      <p:cBhvr>
                                        <p:cTn id="37" dur="500"/>
                                        <p:tgtEl>
                                          <p:spTgt spid="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dissolve">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animBg="1"/>
      <p:bldP spid="9" grpId="0" animBg="1"/>
      <p:bldP spid="11" grpId="0" animBg="1"/>
      <p:bldP spid="12" grpId="0" animBg="1"/>
      <p:bldP spid="1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Заголовок 1">
            <a:extLst>
              <a:ext uri="{FF2B5EF4-FFF2-40B4-BE49-F238E27FC236}">
                <a16:creationId xmlns:a16="http://schemas.microsoft.com/office/drawing/2014/main" id="{567C3FD5-54A3-408E-9028-F7ACC3E819D7}"/>
              </a:ext>
            </a:extLst>
          </p:cNvPr>
          <p:cNvSpPr>
            <a:spLocks noGrp="1"/>
          </p:cNvSpPr>
          <p:nvPr>
            <p:ph type="title"/>
          </p:nvPr>
        </p:nvSpPr>
        <p:spPr>
          <a:xfrm>
            <a:off x="311150" y="301625"/>
            <a:ext cx="8375650" cy="471488"/>
          </a:xfrm>
        </p:spPr>
        <p:txBody>
          <a:bodyPr/>
          <a:lstStyle/>
          <a:p>
            <a:r>
              <a:rPr lang="ru-RU" altLang="ru-RU"/>
              <a:t>Вставка векторных рисунков</a:t>
            </a:r>
          </a:p>
        </p:txBody>
      </p:sp>
      <p:sp>
        <p:nvSpPr>
          <p:cNvPr id="63491" name="Номер слайда 2">
            <a:extLst>
              <a:ext uri="{FF2B5EF4-FFF2-40B4-BE49-F238E27FC236}">
                <a16:creationId xmlns:a16="http://schemas.microsoft.com/office/drawing/2014/main" id="{3682B0EF-D193-4E07-A3E0-485B4739A32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BD9444F-5A61-4163-B40B-BA0D670FA507}" type="slidenum">
              <a:rPr lang="ru-RU" altLang="ru-RU" sz="1400"/>
              <a:pPr>
                <a:spcBef>
                  <a:spcPct val="0"/>
                </a:spcBef>
                <a:buFontTx/>
                <a:buNone/>
              </a:pPr>
              <a:t>57</a:t>
            </a:fld>
            <a:endParaRPr lang="ru-RU" altLang="ru-RU" sz="1400"/>
          </a:p>
        </p:txBody>
      </p:sp>
      <p:sp>
        <p:nvSpPr>
          <p:cNvPr id="4" name="Rectangle 5">
            <a:extLst>
              <a:ext uri="{FF2B5EF4-FFF2-40B4-BE49-F238E27FC236}">
                <a16:creationId xmlns:a16="http://schemas.microsoft.com/office/drawing/2014/main" id="{C40262F1-BD59-4FFC-A2BD-D007887BD69D}"/>
              </a:ext>
            </a:extLst>
          </p:cNvPr>
          <p:cNvSpPr>
            <a:spLocks noChangeArrowheads="1"/>
          </p:cNvSpPr>
          <p:nvPr/>
        </p:nvSpPr>
        <p:spPr bwMode="auto">
          <a:xfrm>
            <a:off x="381000" y="2024063"/>
            <a:ext cx="8235950" cy="2781300"/>
          </a:xfrm>
          <a:prstGeom prst="rect">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wrap="none"/>
          <a:lstStyle/>
          <a:p>
            <a:pPr eaLnBrk="1" hangingPunct="1">
              <a:lnSpc>
                <a:spcPct val="110000"/>
              </a:lnSpc>
              <a:spcBef>
                <a:spcPct val="10000"/>
              </a:spcBef>
              <a:defRPr/>
            </a:pPr>
            <a:r>
              <a:rPr lang="en-US" sz="2800" b="1" dirty="0">
                <a:latin typeface="Courier New" pitchFamily="49" charset="0"/>
                <a:cs typeface="+mn-cs"/>
              </a:rPr>
              <a:t>&lt;object type="</a:t>
            </a:r>
            <a:r>
              <a:rPr lang="en-US" sz="2800" b="1" dirty="0">
                <a:solidFill>
                  <a:srgbClr val="0000FF"/>
                </a:solidFill>
                <a:latin typeface="Courier New" pitchFamily="49" charset="0"/>
                <a:cs typeface="+mn-cs"/>
              </a:rPr>
              <a:t>image/</a:t>
            </a:r>
            <a:r>
              <a:rPr lang="en-US" sz="2800" b="1" dirty="0" err="1">
                <a:solidFill>
                  <a:srgbClr val="0000FF"/>
                </a:solidFill>
                <a:latin typeface="Courier New" pitchFamily="49" charset="0"/>
                <a:cs typeface="+mn-cs"/>
              </a:rPr>
              <a:t>svg+xml</a:t>
            </a:r>
            <a:r>
              <a:rPr lang="en-US" sz="2800" b="1" dirty="0">
                <a:latin typeface="Courier New" pitchFamily="49" charset="0"/>
                <a:cs typeface="+mn-cs"/>
              </a:rPr>
              <a:t>" </a:t>
            </a:r>
            <a:endParaRPr lang="ru-RU" sz="2800" b="1" dirty="0">
              <a:latin typeface="Courier New" pitchFamily="49" charset="0"/>
              <a:cs typeface="+mn-cs"/>
            </a:endParaRPr>
          </a:p>
          <a:p>
            <a:pPr eaLnBrk="1" hangingPunct="1">
              <a:lnSpc>
                <a:spcPct val="110000"/>
              </a:lnSpc>
              <a:spcBef>
                <a:spcPct val="10000"/>
              </a:spcBef>
              <a:defRPr/>
            </a:pPr>
            <a:r>
              <a:rPr lang="ru-RU" sz="2800" b="1" dirty="0">
                <a:latin typeface="Courier New" pitchFamily="49" charset="0"/>
                <a:cs typeface="+mn-cs"/>
              </a:rPr>
              <a:t>   </a:t>
            </a:r>
            <a:r>
              <a:rPr lang="en-US" sz="2800" b="1" dirty="0">
                <a:latin typeface="Courier New" pitchFamily="49" charset="0"/>
                <a:cs typeface="+mn-cs"/>
              </a:rPr>
              <a:t>data="</a:t>
            </a:r>
            <a:r>
              <a:rPr lang="en-US" sz="2800" b="1" dirty="0">
                <a:solidFill>
                  <a:srgbClr val="FF0000"/>
                </a:solidFill>
                <a:latin typeface="Courier New" pitchFamily="49" charset="0"/>
                <a:cs typeface="+mn-cs"/>
              </a:rPr>
              <a:t>test.svg</a:t>
            </a:r>
            <a:r>
              <a:rPr lang="en-US" sz="2800" b="1" dirty="0">
                <a:latin typeface="Courier New" pitchFamily="49" charset="0"/>
                <a:cs typeface="+mn-cs"/>
              </a:rPr>
              <a:t>"</a:t>
            </a:r>
          </a:p>
          <a:p>
            <a:pPr eaLnBrk="1" hangingPunct="1">
              <a:lnSpc>
                <a:spcPct val="110000"/>
              </a:lnSpc>
              <a:spcBef>
                <a:spcPct val="10000"/>
              </a:spcBef>
              <a:defRPr/>
            </a:pPr>
            <a:r>
              <a:rPr lang="ru-RU" sz="2800" b="1" dirty="0">
                <a:latin typeface="Courier New" pitchFamily="49" charset="0"/>
                <a:cs typeface="+mn-cs"/>
              </a:rPr>
              <a:t>   </a:t>
            </a:r>
            <a:r>
              <a:rPr lang="en-US" sz="2800" b="1" dirty="0">
                <a:latin typeface="Courier New" pitchFamily="49" charset="0"/>
                <a:cs typeface="+mn-cs"/>
              </a:rPr>
              <a:t>width="48" height="48" </a:t>
            </a:r>
            <a:endParaRPr lang="ru-RU" sz="2800" b="1" dirty="0">
              <a:latin typeface="Courier New" pitchFamily="49" charset="0"/>
              <a:cs typeface="+mn-cs"/>
            </a:endParaRPr>
          </a:p>
          <a:p>
            <a:pPr eaLnBrk="1" hangingPunct="1">
              <a:lnSpc>
                <a:spcPct val="110000"/>
              </a:lnSpc>
              <a:spcBef>
                <a:spcPct val="10000"/>
              </a:spcBef>
              <a:defRPr/>
            </a:pPr>
            <a:r>
              <a:rPr lang="ru-RU" sz="2800" b="1" dirty="0">
                <a:latin typeface="Courier New" pitchFamily="49" charset="0"/>
                <a:cs typeface="+mn-cs"/>
              </a:rPr>
              <a:t>   </a:t>
            </a:r>
            <a:r>
              <a:rPr lang="en-US" sz="2800" b="1" dirty="0">
                <a:latin typeface="Courier New" pitchFamily="49" charset="0"/>
                <a:cs typeface="+mn-cs"/>
              </a:rPr>
              <a:t>align="left"&gt;</a:t>
            </a:r>
            <a:endParaRPr lang="ru-RU" sz="2800" b="1" dirty="0">
              <a:latin typeface="Courier New" pitchFamily="49" charset="0"/>
              <a:cs typeface="+mn-cs"/>
            </a:endParaRPr>
          </a:p>
          <a:p>
            <a:pPr eaLnBrk="1" hangingPunct="1">
              <a:lnSpc>
                <a:spcPct val="110000"/>
              </a:lnSpc>
              <a:spcBef>
                <a:spcPct val="10000"/>
              </a:spcBef>
              <a:defRPr/>
            </a:pPr>
            <a:r>
              <a:rPr lang="en-US" sz="2800" b="1" dirty="0">
                <a:latin typeface="Courier New" pitchFamily="49" charset="0"/>
                <a:cs typeface="+mn-cs"/>
              </a:rPr>
              <a:t>&lt;/object&gt;</a:t>
            </a:r>
            <a:endParaRPr lang="ru-RU" sz="2800" b="1" dirty="0">
              <a:latin typeface="Courier New" pitchFamily="49" charset="0"/>
              <a:cs typeface="+mn-cs"/>
            </a:endParaRPr>
          </a:p>
        </p:txBody>
      </p:sp>
      <p:sp>
        <p:nvSpPr>
          <p:cNvPr id="6" name="AutoShape 8">
            <a:extLst>
              <a:ext uri="{FF2B5EF4-FFF2-40B4-BE49-F238E27FC236}">
                <a16:creationId xmlns:a16="http://schemas.microsoft.com/office/drawing/2014/main" id="{C395C005-4020-423A-A19C-EADEA2521778}"/>
              </a:ext>
            </a:extLst>
          </p:cNvPr>
          <p:cNvSpPr>
            <a:spLocks noChangeArrowheads="1"/>
          </p:cNvSpPr>
          <p:nvPr/>
        </p:nvSpPr>
        <p:spPr bwMode="auto">
          <a:xfrm>
            <a:off x="3074988" y="1068388"/>
            <a:ext cx="2735262" cy="723900"/>
          </a:xfrm>
          <a:prstGeom prst="wedgeRoundRectCallout">
            <a:avLst>
              <a:gd name="adj1" fmla="val -7135"/>
              <a:gd name="adj2" fmla="val 102777"/>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000">
                <a:latin typeface="Arial" charset="0"/>
                <a:cs typeface="+mn-cs"/>
              </a:rPr>
              <a:t>тип нестандартных данных</a:t>
            </a:r>
          </a:p>
        </p:txBody>
      </p:sp>
      <p:sp>
        <p:nvSpPr>
          <p:cNvPr id="7" name="AutoShape 8">
            <a:extLst>
              <a:ext uri="{FF2B5EF4-FFF2-40B4-BE49-F238E27FC236}">
                <a16:creationId xmlns:a16="http://schemas.microsoft.com/office/drawing/2014/main" id="{AD47B0BA-3F43-41D4-9CD9-C58DA9E8C51D}"/>
              </a:ext>
            </a:extLst>
          </p:cNvPr>
          <p:cNvSpPr>
            <a:spLocks noChangeArrowheads="1"/>
          </p:cNvSpPr>
          <p:nvPr/>
        </p:nvSpPr>
        <p:spPr bwMode="auto">
          <a:xfrm>
            <a:off x="4846638" y="2582863"/>
            <a:ext cx="2011362" cy="455612"/>
          </a:xfrm>
          <a:prstGeom prst="wedgeRoundRectCallout">
            <a:avLst>
              <a:gd name="adj1" fmla="val -78643"/>
              <a:gd name="adj2" fmla="val -7983"/>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000">
                <a:latin typeface="Arial" charset="0"/>
                <a:cs typeface="+mn-cs"/>
              </a:rPr>
              <a:t>имя файла</a:t>
            </a:r>
          </a:p>
        </p:txBody>
      </p:sp>
      <p:sp>
        <p:nvSpPr>
          <p:cNvPr id="8" name="AutoShape 8">
            <a:extLst>
              <a:ext uri="{FF2B5EF4-FFF2-40B4-BE49-F238E27FC236}">
                <a16:creationId xmlns:a16="http://schemas.microsoft.com/office/drawing/2014/main" id="{4918A6C8-3A13-47E3-9288-0A0E26011975}"/>
              </a:ext>
            </a:extLst>
          </p:cNvPr>
          <p:cNvSpPr>
            <a:spLocks noChangeArrowheads="1"/>
          </p:cNvSpPr>
          <p:nvPr/>
        </p:nvSpPr>
        <p:spPr bwMode="auto">
          <a:xfrm>
            <a:off x="6161088" y="3154363"/>
            <a:ext cx="1487487" cy="455612"/>
          </a:xfrm>
          <a:prstGeom prst="wedgeRoundRectCallout">
            <a:avLst>
              <a:gd name="adj1" fmla="val -78643"/>
              <a:gd name="adj2" fmla="val -7983"/>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000">
                <a:latin typeface="Arial" charset="0"/>
                <a:cs typeface="+mn-cs"/>
              </a:rPr>
              <a:t>размеры</a:t>
            </a:r>
          </a:p>
        </p:txBody>
      </p:sp>
      <p:sp>
        <p:nvSpPr>
          <p:cNvPr id="9" name="AutoShape 8">
            <a:extLst>
              <a:ext uri="{FF2B5EF4-FFF2-40B4-BE49-F238E27FC236}">
                <a16:creationId xmlns:a16="http://schemas.microsoft.com/office/drawing/2014/main" id="{3C03BA10-1692-468D-9AED-1B375668C9FE}"/>
              </a:ext>
            </a:extLst>
          </p:cNvPr>
          <p:cNvSpPr>
            <a:spLocks noChangeArrowheads="1"/>
          </p:cNvSpPr>
          <p:nvPr/>
        </p:nvSpPr>
        <p:spPr bwMode="auto">
          <a:xfrm>
            <a:off x="4475163" y="3697288"/>
            <a:ext cx="2011362" cy="455612"/>
          </a:xfrm>
          <a:prstGeom prst="wedgeRoundRectCallout">
            <a:avLst>
              <a:gd name="adj1" fmla="val -78643"/>
              <a:gd name="adj2" fmla="val -7983"/>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000">
                <a:latin typeface="Arial" charset="0"/>
                <a:cs typeface="+mn-cs"/>
              </a:rPr>
              <a:t>выравнивание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Заголовок 1">
            <a:extLst>
              <a:ext uri="{FF2B5EF4-FFF2-40B4-BE49-F238E27FC236}">
                <a16:creationId xmlns:a16="http://schemas.microsoft.com/office/drawing/2014/main" id="{0F4227A3-D091-4456-9277-AF7D1EA09F67}"/>
              </a:ext>
            </a:extLst>
          </p:cNvPr>
          <p:cNvSpPr>
            <a:spLocks noGrp="1"/>
          </p:cNvSpPr>
          <p:nvPr>
            <p:ph type="title"/>
          </p:nvPr>
        </p:nvSpPr>
        <p:spPr>
          <a:xfrm>
            <a:off x="311150" y="301625"/>
            <a:ext cx="8375650" cy="471488"/>
          </a:xfrm>
        </p:spPr>
        <p:txBody>
          <a:bodyPr/>
          <a:lstStyle/>
          <a:p>
            <a:r>
              <a:rPr lang="ru-RU" altLang="ru-RU"/>
              <a:t>Фоновый рисунок</a:t>
            </a:r>
          </a:p>
        </p:txBody>
      </p:sp>
      <p:sp>
        <p:nvSpPr>
          <p:cNvPr id="64515" name="Номер слайда 2">
            <a:extLst>
              <a:ext uri="{FF2B5EF4-FFF2-40B4-BE49-F238E27FC236}">
                <a16:creationId xmlns:a16="http://schemas.microsoft.com/office/drawing/2014/main" id="{BC6F0D15-AAAC-40B9-977A-C3107990FFD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57AC3D1-FC41-41BF-9BE2-1B2E13725A84}" type="slidenum">
              <a:rPr lang="ru-RU" altLang="ru-RU" sz="1400"/>
              <a:pPr>
                <a:spcBef>
                  <a:spcPct val="0"/>
                </a:spcBef>
                <a:buFontTx/>
                <a:buNone/>
              </a:pPr>
              <a:t>58</a:t>
            </a:fld>
            <a:endParaRPr lang="ru-RU" altLang="ru-RU" sz="1400"/>
          </a:p>
        </p:txBody>
      </p:sp>
      <p:pic>
        <p:nvPicPr>
          <p:cNvPr id="63492" name="Picture 4">
            <a:extLst>
              <a:ext uri="{FF2B5EF4-FFF2-40B4-BE49-F238E27FC236}">
                <a16:creationId xmlns:a16="http://schemas.microsoft.com/office/drawing/2014/main" id="{06557EC6-469A-4954-8B47-792D5744CB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0974" b="7126"/>
          <a:stretch>
            <a:fillRect/>
          </a:stretch>
        </p:blipFill>
        <p:spPr bwMode="auto">
          <a:xfrm>
            <a:off x="528638" y="2209800"/>
            <a:ext cx="2843212"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pic>
        <p:nvPicPr>
          <p:cNvPr id="26629" name="Picture 5">
            <a:extLst>
              <a:ext uri="{FF2B5EF4-FFF2-40B4-BE49-F238E27FC236}">
                <a16:creationId xmlns:a16="http://schemas.microsoft.com/office/drawing/2014/main" id="{7EF52762-3B43-47BC-BBC0-AFFD8D27B910}"/>
              </a:ext>
            </a:extLst>
          </p:cNvPr>
          <p:cNvPicPr>
            <a:picLocks noChangeAspect="1" noChangeArrowheads="1"/>
          </p:cNvPicPr>
          <p:nvPr/>
        </p:nvPicPr>
        <p:blipFill>
          <a:blip r:embed="rId3"/>
          <a:srcRect/>
          <a:stretch>
            <a:fillRect/>
          </a:stretch>
        </p:blipFill>
        <p:spPr bwMode="auto">
          <a:xfrm>
            <a:off x="4445000" y="2322513"/>
            <a:ext cx="4338638" cy="290512"/>
          </a:xfrm>
          <a:prstGeom prst="rect">
            <a:avLst/>
          </a:prstGeom>
          <a:noFill/>
          <a:ln w="12700" cap="flat" cmpd="sng">
            <a:solidFill>
              <a:schemeClr val="bg1">
                <a:lumMod val="75000"/>
              </a:schemeClr>
            </a:solidFill>
            <a:prstDash val="solid"/>
            <a:miter lim="800000"/>
            <a:headEnd type="none" w="med" len="med"/>
            <a:tailEnd type="none" w="lg" len="lg"/>
          </a:ln>
          <a:effectLst>
            <a:outerShdw blurRad="50800" dist="38100" dir="2700000" algn="tl" rotWithShape="0">
              <a:prstClr val="black">
                <a:alpha val="40000"/>
              </a:prstClr>
            </a:outerShdw>
          </a:effectLst>
        </p:spPr>
      </p:pic>
      <p:sp>
        <p:nvSpPr>
          <p:cNvPr id="6" name="Прямоугольник 5">
            <a:extLst>
              <a:ext uri="{FF2B5EF4-FFF2-40B4-BE49-F238E27FC236}">
                <a16:creationId xmlns:a16="http://schemas.microsoft.com/office/drawing/2014/main" id="{2073217A-8E31-4A47-95E7-C93B4A6989DD}"/>
              </a:ext>
            </a:extLst>
          </p:cNvPr>
          <p:cNvSpPr/>
          <p:nvPr/>
        </p:nvSpPr>
        <p:spPr>
          <a:xfrm>
            <a:off x="466725" y="900113"/>
            <a:ext cx="6400800" cy="1200150"/>
          </a:xfrm>
          <a:prstGeom prst="rect">
            <a:avLst/>
          </a:prstGeom>
          <a:solidFill>
            <a:srgbClr val="FFFF99"/>
          </a:solidFill>
          <a:effectLst>
            <a:outerShdw blurRad="50800" dist="38100" dir="2700000" algn="tl" rotWithShape="0">
              <a:prstClr val="black">
                <a:alpha val="40000"/>
              </a:prstClr>
            </a:outerShdw>
          </a:effectLst>
        </p:spPr>
        <p:txBody>
          <a:bodyPr>
            <a:spAutoFit/>
          </a:bodyPr>
          <a:lstStyle/>
          <a:p>
            <a:pPr eaLnBrk="1" hangingPunct="1">
              <a:defRPr/>
            </a:pPr>
            <a:r>
              <a:rPr lang="az-Latn-AZ" sz="2400" b="1" dirty="0">
                <a:latin typeface="Courier New" pitchFamily="49" charset="0"/>
                <a:cs typeface="Courier New" pitchFamily="49" charset="0"/>
              </a:rPr>
              <a:t>body {</a:t>
            </a:r>
          </a:p>
          <a:p>
            <a:pPr eaLnBrk="1" hangingPunct="1">
              <a:defRPr/>
            </a:pPr>
            <a:r>
              <a:rPr lang="en-US" sz="2400" b="1" dirty="0">
                <a:latin typeface="Courier New" pitchFamily="49" charset="0"/>
                <a:cs typeface="Courier New" pitchFamily="49" charset="0"/>
              </a:rPr>
              <a:t>  </a:t>
            </a:r>
            <a:r>
              <a:rPr lang="az-Latn-AZ" sz="2400" b="1" dirty="0">
                <a:latin typeface="Courier New" pitchFamily="49" charset="0"/>
                <a:cs typeface="Courier New" pitchFamily="49" charset="0"/>
              </a:rPr>
              <a:t>background: url(</a:t>
            </a:r>
            <a:r>
              <a:rPr lang="az-Latn-AZ" sz="2400" b="1" dirty="0">
                <a:solidFill>
                  <a:srgbClr val="0000FF"/>
                </a:solidFill>
                <a:latin typeface="Courier New" pitchFamily="49" charset="0"/>
                <a:cs typeface="Courier New" pitchFamily="49" charset="0"/>
              </a:rPr>
              <a:t>grad.jpg</a:t>
            </a:r>
            <a:r>
              <a:rPr lang="az-Latn-AZ" sz="2400" b="1" dirty="0">
                <a:latin typeface="Courier New" pitchFamily="49" charset="0"/>
                <a:cs typeface="Courier New" pitchFamily="49" charset="0"/>
              </a:rPr>
              <a:t>);</a:t>
            </a:r>
          </a:p>
          <a:p>
            <a:pPr eaLnBrk="1" hangingPunct="1">
              <a:defRPr/>
            </a:pPr>
            <a:r>
              <a:rPr lang="ru-RU" sz="2400" b="1" dirty="0">
                <a:latin typeface="Courier New" pitchFamily="49" charset="0"/>
                <a:cs typeface="Courier New" pitchFamily="49" charset="0"/>
              </a:rPr>
              <a:t>}</a:t>
            </a:r>
          </a:p>
        </p:txBody>
      </p:sp>
      <p:sp>
        <p:nvSpPr>
          <p:cNvPr id="63495" name="Полилиния 6">
            <a:extLst>
              <a:ext uri="{FF2B5EF4-FFF2-40B4-BE49-F238E27FC236}">
                <a16:creationId xmlns:a16="http://schemas.microsoft.com/office/drawing/2014/main" id="{65431879-6D91-4945-AA54-CB9602DB017B}"/>
              </a:ext>
            </a:extLst>
          </p:cNvPr>
          <p:cNvSpPr>
            <a:spLocks noChangeArrowheads="1"/>
          </p:cNvSpPr>
          <p:nvPr/>
        </p:nvSpPr>
        <p:spPr bwMode="auto">
          <a:xfrm>
            <a:off x="4406900" y="1628775"/>
            <a:ext cx="422275" cy="762000"/>
          </a:xfrm>
          <a:custGeom>
            <a:avLst/>
            <a:gdLst>
              <a:gd name="T0" fmla="*/ 3175 w 422275"/>
              <a:gd name="T1" fmla="*/ 0 h 762000"/>
              <a:gd name="T2" fmla="*/ 69850 w 422275"/>
              <a:gd name="T3" fmla="*/ 333375 h 762000"/>
              <a:gd name="T4" fmla="*/ 422275 w 422275"/>
              <a:gd name="T5" fmla="*/ 762000 h 762000"/>
              <a:gd name="T6" fmla="*/ 0 60000 65536"/>
              <a:gd name="T7" fmla="*/ 0 60000 65536"/>
              <a:gd name="T8" fmla="*/ 0 60000 65536"/>
              <a:gd name="T9" fmla="*/ 0 w 422275"/>
              <a:gd name="T10" fmla="*/ 0 h 762000"/>
              <a:gd name="T11" fmla="*/ 422275 w 422275"/>
              <a:gd name="T12" fmla="*/ 762000 h 762000"/>
            </a:gdLst>
            <a:ahLst/>
            <a:cxnLst>
              <a:cxn ang="T6">
                <a:pos x="T0" y="T1"/>
              </a:cxn>
              <a:cxn ang="T7">
                <a:pos x="T2" y="T3"/>
              </a:cxn>
              <a:cxn ang="T8">
                <a:pos x="T4" y="T5"/>
              </a:cxn>
            </a:cxnLst>
            <a:rect l="T9" t="T10" r="T11" b="T12"/>
            <a:pathLst>
              <a:path w="422275" h="762000">
                <a:moveTo>
                  <a:pt x="3175" y="0"/>
                </a:moveTo>
                <a:cubicBezTo>
                  <a:pt x="1587" y="103187"/>
                  <a:pt x="0" y="206375"/>
                  <a:pt x="69850" y="333375"/>
                </a:cubicBezTo>
                <a:cubicBezTo>
                  <a:pt x="139700" y="460375"/>
                  <a:pt x="280987" y="611187"/>
                  <a:pt x="422275" y="762000"/>
                </a:cubicBezTo>
              </a:path>
            </a:pathLst>
          </a:custGeom>
          <a:noFill/>
          <a:ln w="19050" algn="ctr">
            <a:solidFill>
              <a:srgbClr val="0000FF"/>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3496" name="Полилиния 7">
            <a:extLst>
              <a:ext uri="{FF2B5EF4-FFF2-40B4-BE49-F238E27FC236}">
                <a16:creationId xmlns:a16="http://schemas.microsoft.com/office/drawing/2014/main" id="{7784C51D-7160-4387-B66D-226F1E7366AC}"/>
              </a:ext>
            </a:extLst>
          </p:cNvPr>
          <p:cNvSpPr>
            <a:spLocks noChangeArrowheads="1"/>
          </p:cNvSpPr>
          <p:nvPr/>
        </p:nvSpPr>
        <p:spPr bwMode="auto">
          <a:xfrm flipH="1">
            <a:off x="2790825" y="2486025"/>
            <a:ext cx="2028825" cy="466725"/>
          </a:xfrm>
          <a:custGeom>
            <a:avLst/>
            <a:gdLst>
              <a:gd name="T0" fmla="*/ 2147483646 w 422275"/>
              <a:gd name="T1" fmla="*/ 0 h 762000"/>
              <a:gd name="T2" fmla="*/ 2147483646 w 422275"/>
              <a:gd name="T3" fmla="*/ 49 h 762000"/>
              <a:gd name="T4" fmla="*/ 2147483646 w 422275"/>
              <a:gd name="T5" fmla="*/ 112 h 762000"/>
              <a:gd name="T6" fmla="*/ 0 60000 65536"/>
              <a:gd name="T7" fmla="*/ 0 60000 65536"/>
              <a:gd name="T8" fmla="*/ 0 60000 65536"/>
              <a:gd name="T9" fmla="*/ 0 w 422275"/>
              <a:gd name="T10" fmla="*/ 0 h 762000"/>
              <a:gd name="T11" fmla="*/ 422275 w 422275"/>
              <a:gd name="T12" fmla="*/ 762000 h 762000"/>
            </a:gdLst>
            <a:ahLst/>
            <a:cxnLst>
              <a:cxn ang="T6">
                <a:pos x="T0" y="T1"/>
              </a:cxn>
              <a:cxn ang="T7">
                <a:pos x="T2" y="T3"/>
              </a:cxn>
              <a:cxn ang="T8">
                <a:pos x="T4" y="T5"/>
              </a:cxn>
            </a:cxnLst>
            <a:rect l="T9" t="T10" r="T11" b="T12"/>
            <a:pathLst>
              <a:path w="422275" h="762000">
                <a:moveTo>
                  <a:pt x="3175" y="0"/>
                </a:moveTo>
                <a:cubicBezTo>
                  <a:pt x="1587" y="103187"/>
                  <a:pt x="0" y="206375"/>
                  <a:pt x="69850" y="333375"/>
                </a:cubicBezTo>
                <a:cubicBezTo>
                  <a:pt x="139700" y="460375"/>
                  <a:pt x="280987" y="611187"/>
                  <a:pt x="422275" y="762000"/>
                </a:cubicBezTo>
              </a:path>
            </a:pathLst>
          </a:custGeom>
          <a:noFill/>
          <a:ln w="19050" algn="ctr">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9" name="Прямоугольник 8">
            <a:extLst>
              <a:ext uri="{FF2B5EF4-FFF2-40B4-BE49-F238E27FC236}">
                <a16:creationId xmlns:a16="http://schemas.microsoft.com/office/drawing/2014/main" id="{488D200D-3F13-477D-905C-32AC60C86E14}"/>
              </a:ext>
            </a:extLst>
          </p:cNvPr>
          <p:cNvSpPr/>
          <p:nvPr/>
        </p:nvSpPr>
        <p:spPr>
          <a:xfrm>
            <a:off x="466725" y="3976688"/>
            <a:ext cx="6400800" cy="1200150"/>
          </a:xfrm>
          <a:prstGeom prst="rect">
            <a:avLst/>
          </a:prstGeom>
          <a:solidFill>
            <a:srgbClr val="FFFF99"/>
          </a:solidFill>
          <a:effectLst>
            <a:outerShdw blurRad="50800" dist="38100" dir="2700000" algn="tl" rotWithShape="0">
              <a:prstClr val="black">
                <a:alpha val="40000"/>
              </a:prstClr>
            </a:outerShdw>
          </a:effectLst>
        </p:spPr>
        <p:txBody>
          <a:bodyPr>
            <a:spAutoFit/>
          </a:bodyPr>
          <a:lstStyle/>
          <a:p>
            <a:pPr eaLnBrk="1" hangingPunct="1">
              <a:defRPr/>
            </a:pPr>
            <a:r>
              <a:rPr lang="az-Latn-AZ" sz="2400" b="1" dirty="0">
                <a:latin typeface="Courier New" pitchFamily="49" charset="0"/>
                <a:cs typeface="Courier New" pitchFamily="49" charset="0"/>
              </a:rPr>
              <a:t>body {</a:t>
            </a:r>
          </a:p>
          <a:p>
            <a:pPr eaLnBrk="1" hangingPunct="1">
              <a:defRPr/>
            </a:pPr>
            <a:r>
              <a:rPr lang="en-US" sz="2400" b="1" dirty="0">
                <a:latin typeface="Courier New" pitchFamily="49" charset="0"/>
                <a:cs typeface="Courier New" pitchFamily="49" charset="0"/>
              </a:rPr>
              <a:t>  </a:t>
            </a:r>
            <a:r>
              <a:rPr lang="az-Latn-AZ" sz="2400" b="1" dirty="0">
                <a:latin typeface="Courier New" pitchFamily="49" charset="0"/>
                <a:cs typeface="Courier New" pitchFamily="49" charset="0"/>
              </a:rPr>
              <a:t>background: url(grad.jpg)</a:t>
            </a:r>
            <a:r>
              <a:rPr lang="en-US" sz="2400" b="1" dirty="0">
                <a:latin typeface="Courier New" pitchFamily="49" charset="0"/>
                <a:cs typeface="Courier New" pitchFamily="49" charset="0"/>
              </a:rPr>
              <a:t> #</a:t>
            </a:r>
            <a:r>
              <a:rPr lang="en-US" sz="2400" b="1" dirty="0">
                <a:solidFill>
                  <a:srgbClr val="FF0000"/>
                </a:solidFill>
                <a:latin typeface="Courier New" pitchFamily="49" charset="0"/>
                <a:cs typeface="Courier New" pitchFamily="49" charset="0"/>
              </a:rPr>
              <a:t>E</a:t>
            </a:r>
            <a:r>
              <a:rPr lang="en-US" sz="2400" b="1" dirty="0">
                <a:solidFill>
                  <a:srgbClr val="008000"/>
                </a:solidFill>
                <a:latin typeface="Courier New" pitchFamily="49" charset="0"/>
                <a:cs typeface="Courier New" pitchFamily="49" charset="0"/>
              </a:rPr>
              <a:t>E</a:t>
            </a:r>
            <a:r>
              <a:rPr lang="en-US" sz="2400" b="1" dirty="0">
                <a:solidFill>
                  <a:srgbClr val="0000FF"/>
                </a:solidFill>
                <a:latin typeface="Courier New" pitchFamily="49" charset="0"/>
                <a:cs typeface="Courier New" pitchFamily="49" charset="0"/>
              </a:rPr>
              <a:t>E</a:t>
            </a:r>
            <a:r>
              <a:rPr lang="az-Latn-AZ" sz="2400" b="1" dirty="0">
                <a:latin typeface="Courier New" pitchFamily="49" charset="0"/>
                <a:cs typeface="Courier New" pitchFamily="49" charset="0"/>
              </a:rPr>
              <a:t>;</a:t>
            </a:r>
          </a:p>
          <a:p>
            <a:pPr eaLnBrk="1" hangingPunct="1">
              <a:defRPr/>
            </a:pPr>
            <a:r>
              <a:rPr lang="ru-RU" sz="2400" b="1" dirty="0">
                <a:latin typeface="Courier New" pitchFamily="49" charset="0"/>
                <a:cs typeface="Courier New" pitchFamily="49" charset="0"/>
              </a:rPr>
              <a:t>}</a:t>
            </a:r>
          </a:p>
        </p:txBody>
      </p:sp>
      <p:sp>
        <p:nvSpPr>
          <p:cNvPr id="10" name="AutoShape 5">
            <a:extLst>
              <a:ext uri="{FF2B5EF4-FFF2-40B4-BE49-F238E27FC236}">
                <a16:creationId xmlns:a16="http://schemas.microsoft.com/office/drawing/2014/main" id="{0A0FA45A-61A7-4B8B-8B2A-9F2BE68EA856}"/>
              </a:ext>
            </a:extLst>
          </p:cNvPr>
          <p:cNvSpPr>
            <a:spLocks noChangeArrowheads="1"/>
          </p:cNvSpPr>
          <p:nvPr/>
        </p:nvSpPr>
        <p:spPr bwMode="auto">
          <a:xfrm>
            <a:off x="1744663" y="5195888"/>
            <a:ext cx="6022975" cy="1162050"/>
          </a:xfrm>
          <a:prstGeom prst="wedgeRoundRectCallout">
            <a:avLst>
              <a:gd name="adj1" fmla="val -11301"/>
              <a:gd name="adj2" fmla="val -87500"/>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eaLnBrk="1" hangingPunct="1">
              <a:defRPr/>
            </a:pPr>
            <a:r>
              <a:rPr lang="en-US" sz="2000" b="1" dirty="0">
                <a:latin typeface="Courier New" pitchFamily="49" charset="0"/>
                <a:cs typeface="+mn-cs"/>
              </a:rPr>
              <a:t>'</a:t>
            </a:r>
            <a:r>
              <a:rPr lang="en-US" sz="2000" b="1" dirty="0">
                <a:solidFill>
                  <a:srgbClr val="0000FF"/>
                </a:solidFill>
                <a:latin typeface="Courier New" pitchFamily="49" charset="0"/>
                <a:cs typeface="+mn-cs"/>
              </a:rPr>
              <a:t>images</a:t>
            </a:r>
            <a:r>
              <a:rPr lang="en-US" sz="2000" b="1" dirty="0">
                <a:latin typeface="Courier New" pitchFamily="49" charset="0"/>
                <a:cs typeface="+mn-cs"/>
              </a:rPr>
              <a:t>/grad.jpg'</a:t>
            </a:r>
          </a:p>
          <a:p>
            <a:pPr eaLnBrk="1" hangingPunct="1">
              <a:defRPr/>
            </a:pPr>
            <a:r>
              <a:rPr lang="en-US" sz="2000" b="1" dirty="0">
                <a:latin typeface="Courier New" pitchFamily="49" charset="0"/>
                <a:cs typeface="+mn-cs"/>
              </a:rPr>
              <a:t>'</a:t>
            </a:r>
            <a:r>
              <a:rPr lang="en-US" sz="2000" b="1" dirty="0">
                <a:solidFill>
                  <a:srgbClr val="0000FF"/>
                </a:solidFill>
                <a:latin typeface="Courier New" pitchFamily="49" charset="0"/>
                <a:cs typeface="+mn-cs"/>
              </a:rPr>
              <a:t>../images</a:t>
            </a:r>
            <a:r>
              <a:rPr lang="en-US" sz="2000" b="1" dirty="0">
                <a:latin typeface="Courier New" pitchFamily="49" charset="0"/>
                <a:cs typeface="+mn-cs"/>
              </a:rPr>
              <a:t>/grad.jpg‘</a:t>
            </a:r>
          </a:p>
          <a:p>
            <a:pPr eaLnBrk="1" hangingPunct="1">
              <a:defRPr/>
            </a:pPr>
            <a:r>
              <a:rPr lang="en-US" sz="2000" b="1" dirty="0">
                <a:latin typeface="Courier New" pitchFamily="49" charset="0"/>
                <a:cs typeface="+mn-cs"/>
              </a:rPr>
              <a:t>'</a:t>
            </a:r>
            <a:r>
              <a:rPr lang="en-US" sz="2000" b="1" dirty="0">
                <a:solidFill>
                  <a:srgbClr val="0000FF"/>
                </a:solidFill>
                <a:latin typeface="Courier New" pitchFamily="49" charset="0"/>
                <a:cs typeface="+mn-cs"/>
              </a:rPr>
              <a:t>http://www.vasya.ru/images</a:t>
            </a:r>
            <a:r>
              <a:rPr lang="en-US" sz="2000" b="1" dirty="0">
                <a:latin typeface="Courier New" pitchFamily="49" charset="0"/>
                <a:cs typeface="+mn-cs"/>
              </a:rPr>
              <a:t>/grad.jpg'</a:t>
            </a:r>
            <a:r>
              <a:rPr lang="ru-RU" sz="2000" b="1" dirty="0">
                <a:latin typeface="Courier New" pitchFamily="49" charset="0"/>
                <a:cs typeface="+mn-cs"/>
              </a:rPr>
              <a:t> </a:t>
            </a:r>
          </a:p>
        </p:txBody>
      </p:sp>
      <p:sp>
        <p:nvSpPr>
          <p:cNvPr id="11" name="AutoShape 5">
            <a:extLst>
              <a:ext uri="{FF2B5EF4-FFF2-40B4-BE49-F238E27FC236}">
                <a16:creationId xmlns:a16="http://schemas.microsoft.com/office/drawing/2014/main" id="{604DF09D-41A1-45D3-BC83-D5A41A20404E}"/>
              </a:ext>
            </a:extLst>
          </p:cNvPr>
          <p:cNvSpPr>
            <a:spLocks noChangeArrowheads="1"/>
          </p:cNvSpPr>
          <p:nvPr/>
        </p:nvSpPr>
        <p:spPr bwMode="auto">
          <a:xfrm>
            <a:off x="5164138" y="3225800"/>
            <a:ext cx="3130550" cy="593725"/>
          </a:xfrm>
          <a:prstGeom prst="wedgeRoundRectCallout">
            <a:avLst>
              <a:gd name="adj1" fmla="val -21664"/>
              <a:gd name="adj2" fmla="val 144276"/>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defRPr/>
            </a:pPr>
            <a:r>
              <a:rPr lang="ru-RU" sz="2400">
                <a:latin typeface="Arial" charset="0"/>
                <a:cs typeface="+mn-cs"/>
              </a:rPr>
              <a:t>если рисунка нет…</a:t>
            </a:r>
            <a:r>
              <a:rPr lang="ru-RU" sz="2400" b="1">
                <a:latin typeface="Courier New" pitchFamily="49" charset="0"/>
                <a:cs typeface="+mn-cs"/>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3495"/>
                                        </p:tgtEl>
                                        <p:attrNameLst>
                                          <p:attrName>style.visibility</p:attrName>
                                        </p:attrNameLst>
                                      </p:cBhvr>
                                      <p:to>
                                        <p:strVal val="visible"/>
                                      </p:to>
                                    </p:set>
                                    <p:animEffect transition="in" filter="wipe(up)">
                                      <p:cBhvr>
                                        <p:cTn id="7" dur="500"/>
                                        <p:tgtEl>
                                          <p:spTgt spid="63495"/>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6629"/>
                                        </p:tgtEl>
                                        <p:attrNameLst>
                                          <p:attrName>style.visibility</p:attrName>
                                        </p:attrNameLst>
                                      </p:cBhvr>
                                      <p:to>
                                        <p:strVal val="visible"/>
                                      </p:to>
                                    </p:set>
                                    <p:animEffect transition="in" filter="dissolve">
                                      <p:cBhvr>
                                        <p:cTn id="11" dur="500"/>
                                        <p:tgtEl>
                                          <p:spTgt spid="2662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63496"/>
                                        </p:tgtEl>
                                        <p:attrNameLst>
                                          <p:attrName>style.visibility</p:attrName>
                                        </p:attrNameLst>
                                      </p:cBhvr>
                                      <p:to>
                                        <p:strVal val="visible"/>
                                      </p:to>
                                    </p:set>
                                    <p:animEffect transition="in" filter="wipe(right)">
                                      <p:cBhvr>
                                        <p:cTn id="16" dur="500"/>
                                        <p:tgtEl>
                                          <p:spTgt spid="63496"/>
                                        </p:tgtEl>
                                      </p:cBhvr>
                                    </p:animEffect>
                                  </p:childTnLst>
                                </p:cTn>
                              </p:par>
                            </p:childTnLst>
                          </p:cTn>
                        </p:par>
                        <p:par>
                          <p:cTn id="17" fill="hold" nodeType="afterGroup">
                            <p:stCondLst>
                              <p:cond delay="500"/>
                            </p:stCondLst>
                            <p:childTnLst>
                              <p:par>
                                <p:cTn id="18" presetID="9" presetClass="entr" presetSubtype="0" fill="hold" nodeType="afterEffect">
                                  <p:stCondLst>
                                    <p:cond delay="0"/>
                                  </p:stCondLst>
                                  <p:childTnLst>
                                    <p:set>
                                      <p:cBhvr>
                                        <p:cTn id="19" dur="1" fill="hold">
                                          <p:stCondLst>
                                            <p:cond delay="0"/>
                                          </p:stCondLst>
                                        </p:cTn>
                                        <p:tgtEl>
                                          <p:spTgt spid="63492"/>
                                        </p:tgtEl>
                                        <p:attrNameLst>
                                          <p:attrName>style.visibility</p:attrName>
                                        </p:attrNameLst>
                                      </p:cBhvr>
                                      <p:to>
                                        <p:strVal val="visible"/>
                                      </p:to>
                                    </p:set>
                                    <p:animEffect transition="in" filter="dissolve">
                                      <p:cBhvr>
                                        <p:cTn id="20" dur="500"/>
                                        <p:tgtEl>
                                          <p:spTgt spid="6349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dissolv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Заголовок 1">
            <a:extLst>
              <a:ext uri="{FF2B5EF4-FFF2-40B4-BE49-F238E27FC236}">
                <a16:creationId xmlns:a16="http://schemas.microsoft.com/office/drawing/2014/main" id="{7A27CD2D-5560-4BFF-ABB1-432DEB8C258F}"/>
              </a:ext>
            </a:extLst>
          </p:cNvPr>
          <p:cNvSpPr>
            <a:spLocks noGrp="1"/>
          </p:cNvSpPr>
          <p:nvPr>
            <p:ph type="title"/>
          </p:nvPr>
        </p:nvSpPr>
        <p:spPr>
          <a:xfrm>
            <a:off x="311150" y="301625"/>
            <a:ext cx="8375650" cy="471488"/>
          </a:xfrm>
        </p:spPr>
        <p:txBody>
          <a:bodyPr/>
          <a:lstStyle/>
          <a:p>
            <a:r>
              <a:rPr lang="ru-RU" altLang="ru-RU"/>
              <a:t>Фоновый рисунок</a:t>
            </a:r>
          </a:p>
        </p:txBody>
      </p:sp>
      <p:sp>
        <p:nvSpPr>
          <p:cNvPr id="65539" name="Номер слайда 2">
            <a:extLst>
              <a:ext uri="{FF2B5EF4-FFF2-40B4-BE49-F238E27FC236}">
                <a16:creationId xmlns:a16="http://schemas.microsoft.com/office/drawing/2014/main" id="{B096D37C-2168-422B-AA69-99E1AB4A68C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6679869-44E3-45C7-B6E0-6960F5DF3162}" type="slidenum">
              <a:rPr lang="ru-RU" altLang="ru-RU" sz="1400"/>
              <a:pPr>
                <a:spcBef>
                  <a:spcPct val="0"/>
                </a:spcBef>
                <a:buFontTx/>
                <a:buNone/>
              </a:pPr>
              <a:t>59</a:t>
            </a:fld>
            <a:endParaRPr lang="ru-RU" altLang="ru-RU" sz="1400"/>
          </a:p>
        </p:txBody>
      </p:sp>
      <p:pic>
        <p:nvPicPr>
          <p:cNvPr id="64516" name="Picture 2">
            <a:extLst>
              <a:ext uri="{FF2B5EF4-FFF2-40B4-BE49-F238E27FC236}">
                <a16:creationId xmlns:a16="http://schemas.microsoft.com/office/drawing/2014/main" id="{AA93DB11-B114-41C1-8E14-B0975F9719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3986" b="7295"/>
          <a:stretch>
            <a:fillRect/>
          </a:stretch>
        </p:blipFill>
        <p:spPr bwMode="auto">
          <a:xfrm>
            <a:off x="1590675" y="876300"/>
            <a:ext cx="3757613"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pic>
        <p:nvPicPr>
          <p:cNvPr id="64517" name="Picture 3">
            <a:extLst>
              <a:ext uri="{FF2B5EF4-FFF2-40B4-BE49-F238E27FC236}">
                <a16:creationId xmlns:a16="http://schemas.microsoft.com/office/drawing/2014/main" id="{96A5C408-8F0E-450C-B7D4-689F4896F6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3630" b="7651"/>
          <a:stretch>
            <a:fillRect/>
          </a:stretch>
        </p:blipFill>
        <p:spPr bwMode="auto">
          <a:xfrm>
            <a:off x="1590675" y="2928938"/>
            <a:ext cx="3757613"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
        <p:nvSpPr>
          <p:cNvPr id="6" name="Прямоугольник 5">
            <a:extLst>
              <a:ext uri="{FF2B5EF4-FFF2-40B4-BE49-F238E27FC236}">
                <a16:creationId xmlns:a16="http://schemas.microsoft.com/office/drawing/2014/main" id="{0DB04F6A-553F-481C-AB00-07A695B58A0D}"/>
              </a:ext>
            </a:extLst>
          </p:cNvPr>
          <p:cNvSpPr/>
          <p:nvPr/>
        </p:nvSpPr>
        <p:spPr>
          <a:xfrm>
            <a:off x="409575" y="2424113"/>
            <a:ext cx="8372475" cy="461962"/>
          </a:xfrm>
          <a:prstGeom prst="rect">
            <a:avLst/>
          </a:prstGeom>
          <a:solidFill>
            <a:srgbClr val="FFFF99"/>
          </a:solidFill>
          <a:effectLst>
            <a:outerShdw blurRad="50800" dist="38100" dir="2700000" algn="tl" rotWithShape="0">
              <a:prstClr val="black">
                <a:alpha val="40000"/>
              </a:prstClr>
            </a:outerShdw>
          </a:effectLst>
        </p:spPr>
        <p:txBody>
          <a:bodyPr>
            <a:spAutoFit/>
          </a:bodyPr>
          <a:lstStyle/>
          <a:p>
            <a:pPr eaLnBrk="1" hangingPunct="1">
              <a:defRPr/>
            </a:pPr>
            <a:r>
              <a:rPr lang="az-Latn-AZ" sz="2400" b="1" dirty="0">
                <a:latin typeface="Courier New" pitchFamily="49" charset="0"/>
                <a:cs typeface="Courier New" pitchFamily="49" charset="0"/>
              </a:rPr>
              <a:t>body{</a:t>
            </a:r>
            <a:r>
              <a:rPr lang="en-US" sz="2400" b="1" dirty="0">
                <a:latin typeface="Courier New" pitchFamily="49" charset="0"/>
                <a:cs typeface="Courier New" pitchFamily="49" charset="0"/>
              </a:rPr>
              <a:t> </a:t>
            </a:r>
            <a:r>
              <a:rPr lang="az-Latn-AZ" sz="2400" b="1" dirty="0">
                <a:latin typeface="Courier New" pitchFamily="49" charset="0"/>
                <a:cs typeface="Courier New" pitchFamily="49" charset="0"/>
              </a:rPr>
              <a:t>background: url(grad.jpg)</a:t>
            </a:r>
            <a:r>
              <a:rPr lang="ru-RU" sz="2400" b="1" dirty="0">
                <a:latin typeface="Courier New" pitchFamily="49" charset="0"/>
                <a:cs typeface="Courier New" pitchFamily="49" charset="0"/>
              </a:rPr>
              <a:t> </a:t>
            </a:r>
            <a:r>
              <a:rPr lang="en-US" sz="2400" b="1" dirty="0">
                <a:solidFill>
                  <a:srgbClr val="FF0000"/>
                </a:solidFill>
                <a:latin typeface="Courier New" pitchFamily="49" charset="0"/>
                <a:cs typeface="Courier New" pitchFamily="49" charset="0"/>
              </a:rPr>
              <a:t>no-repeat</a:t>
            </a:r>
            <a:r>
              <a:rPr lang="az-Latn-AZ" sz="2400" b="1" dirty="0">
                <a:latin typeface="Courier New" pitchFamily="49" charset="0"/>
                <a:cs typeface="Courier New" pitchFamily="49" charset="0"/>
              </a:rPr>
              <a:t>;</a:t>
            </a:r>
            <a:r>
              <a:rPr lang="en-US" sz="2400" b="1" dirty="0">
                <a:latin typeface="Courier New" pitchFamily="49" charset="0"/>
                <a:cs typeface="Courier New" pitchFamily="49" charset="0"/>
              </a:rPr>
              <a:t> </a:t>
            </a:r>
            <a:r>
              <a:rPr lang="ru-RU" sz="2400" b="1" dirty="0">
                <a:latin typeface="Courier New" pitchFamily="49" charset="0"/>
                <a:cs typeface="Courier New" pitchFamily="49" charset="0"/>
              </a:rPr>
              <a:t>}</a:t>
            </a:r>
          </a:p>
        </p:txBody>
      </p:sp>
      <p:sp>
        <p:nvSpPr>
          <p:cNvPr id="7" name="Прямоугольник 6">
            <a:extLst>
              <a:ext uri="{FF2B5EF4-FFF2-40B4-BE49-F238E27FC236}">
                <a16:creationId xmlns:a16="http://schemas.microsoft.com/office/drawing/2014/main" id="{3E8E31FF-6595-41B7-A37B-DB54C97402B6}"/>
              </a:ext>
            </a:extLst>
          </p:cNvPr>
          <p:cNvSpPr/>
          <p:nvPr/>
        </p:nvSpPr>
        <p:spPr>
          <a:xfrm>
            <a:off x="409575" y="4471988"/>
            <a:ext cx="8372475" cy="461962"/>
          </a:xfrm>
          <a:prstGeom prst="rect">
            <a:avLst/>
          </a:prstGeom>
          <a:solidFill>
            <a:srgbClr val="FFFF99"/>
          </a:solidFill>
          <a:effectLst>
            <a:outerShdw blurRad="50800" dist="38100" dir="2700000" algn="tl" rotWithShape="0">
              <a:prstClr val="black">
                <a:alpha val="40000"/>
              </a:prstClr>
            </a:outerShdw>
          </a:effectLst>
        </p:spPr>
        <p:txBody>
          <a:bodyPr>
            <a:spAutoFit/>
          </a:bodyPr>
          <a:lstStyle/>
          <a:p>
            <a:pPr eaLnBrk="1" hangingPunct="1">
              <a:defRPr/>
            </a:pPr>
            <a:r>
              <a:rPr lang="az-Latn-AZ" sz="2400" b="1" dirty="0">
                <a:latin typeface="Courier New" pitchFamily="49" charset="0"/>
                <a:cs typeface="Courier New" pitchFamily="49" charset="0"/>
              </a:rPr>
              <a:t>body{</a:t>
            </a:r>
            <a:r>
              <a:rPr lang="en-US" sz="2400" b="1" dirty="0">
                <a:latin typeface="Courier New" pitchFamily="49" charset="0"/>
                <a:cs typeface="Courier New" pitchFamily="49" charset="0"/>
              </a:rPr>
              <a:t> </a:t>
            </a:r>
            <a:r>
              <a:rPr lang="az-Latn-AZ" sz="2400" b="1" dirty="0">
                <a:latin typeface="Courier New" pitchFamily="49" charset="0"/>
                <a:cs typeface="Courier New" pitchFamily="49" charset="0"/>
              </a:rPr>
              <a:t>background: url(grad.jpg)</a:t>
            </a:r>
            <a:r>
              <a:rPr lang="ru-RU" sz="2400" b="1" dirty="0">
                <a:latin typeface="Courier New" pitchFamily="49" charset="0"/>
                <a:cs typeface="Courier New" pitchFamily="49" charset="0"/>
              </a:rPr>
              <a:t> </a:t>
            </a:r>
            <a:r>
              <a:rPr lang="en-US" sz="2400" b="1" dirty="0">
                <a:solidFill>
                  <a:srgbClr val="FF0000"/>
                </a:solidFill>
                <a:latin typeface="Courier New" pitchFamily="49" charset="0"/>
                <a:cs typeface="Courier New" pitchFamily="49" charset="0"/>
              </a:rPr>
              <a:t>repeat</a:t>
            </a:r>
            <a:r>
              <a:rPr lang="ru-RU" sz="2400" b="1" dirty="0">
                <a:solidFill>
                  <a:srgbClr val="FF0000"/>
                </a:solidFill>
                <a:latin typeface="Courier New" pitchFamily="49" charset="0"/>
                <a:cs typeface="Courier New" pitchFamily="49" charset="0"/>
              </a:rPr>
              <a:t>-</a:t>
            </a:r>
            <a:r>
              <a:rPr lang="en-US" sz="2400" b="1" dirty="0">
                <a:solidFill>
                  <a:srgbClr val="FF0000"/>
                </a:solidFill>
                <a:latin typeface="Courier New" pitchFamily="49" charset="0"/>
                <a:cs typeface="Courier New" pitchFamily="49" charset="0"/>
              </a:rPr>
              <a:t>y</a:t>
            </a:r>
            <a:r>
              <a:rPr lang="az-Latn-AZ" sz="2400" b="1" dirty="0">
                <a:latin typeface="Courier New" pitchFamily="49" charset="0"/>
                <a:cs typeface="Courier New" pitchFamily="49" charset="0"/>
              </a:rPr>
              <a:t>;</a:t>
            </a:r>
            <a:r>
              <a:rPr lang="en-US" sz="2400" b="1" dirty="0">
                <a:latin typeface="Courier New" pitchFamily="49" charset="0"/>
                <a:cs typeface="Courier New" pitchFamily="49" charset="0"/>
              </a:rPr>
              <a:t> </a:t>
            </a:r>
            <a:r>
              <a:rPr lang="ru-RU" sz="2400" b="1" dirty="0">
                <a:latin typeface="Courier New" pitchFamily="49" charset="0"/>
                <a:cs typeface="Courier New" pitchFamily="49" charset="0"/>
              </a:rPr>
              <a:t>}</a:t>
            </a:r>
          </a:p>
        </p:txBody>
      </p:sp>
      <p:pic>
        <p:nvPicPr>
          <p:cNvPr id="64520" name="Picture 4">
            <a:extLst>
              <a:ext uri="{FF2B5EF4-FFF2-40B4-BE49-F238E27FC236}">
                <a16:creationId xmlns:a16="http://schemas.microsoft.com/office/drawing/2014/main" id="{023B5E31-1F21-4D2F-A7A2-9833A3F1D5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33630" b="7295"/>
          <a:stretch>
            <a:fillRect/>
          </a:stretch>
        </p:blipFill>
        <p:spPr bwMode="auto">
          <a:xfrm>
            <a:off x="1601788" y="4981575"/>
            <a:ext cx="3735387"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pic>
        <p:nvPicPr>
          <p:cNvPr id="9" name="Picture 5">
            <a:extLst>
              <a:ext uri="{FF2B5EF4-FFF2-40B4-BE49-F238E27FC236}">
                <a16:creationId xmlns:a16="http://schemas.microsoft.com/office/drawing/2014/main" id="{3F6FD4B1-3FDB-49B7-B166-2664B5A348BD}"/>
              </a:ext>
            </a:extLst>
          </p:cNvPr>
          <p:cNvPicPr>
            <a:picLocks noChangeAspect="1" noChangeArrowheads="1"/>
          </p:cNvPicPr>
          <p:nvPr/>
        </p:nvPicPr>
        <p:blipFill>
          <a:blip r:embed="rId5"/>
          <a:srcRect/>
          <a:stretch>
            <a:fillRect/>
          </a:stretch>
        </p:blipFill>
        <p:spPr bwMode="auto">
          <a:xfrm>
            <a:off x="1647825" y="852488"/>
            <a:ext cx="2057400" cy="290512"/>
          </a:xfrm>
          <a:prstGeom prst="rect">
            <a:avLst/>
          </a:prstGeom>
          <a:noFill/>
          <a:ln w="12700" cap="flat" cmpd="sng">
            <a:solidFill>
              <a:srgbClr val="FF0000"/>
            </a:solidFill>
            <a:prstDash val="solid"/>
            <a:miter lim="800000"/>
            <a:headEnd type="none" w="med" len="med"/>
            <a:tailEnd type="none" w="lg" len="lg"/>
          </a:ln>
          <a:effectLst>
            <a:outerShdw blurRad="50800" dist="38100" dir="2700000" algn="tl" rotWithShape="0">
              <a:prstClr val="black">
                <a:alpha val="40000"/>
              </a:prstClr>
            </a:outerShdw>
          </a:effectLst>
        </p:spPr>
      </p:pic>
      <p:sp>
        <p:nvSpPr>
          <p:cNvPr id="10" name="AutoShape 5">
            <a:extLst>
              <a:ext uri="{FF2B5EF4-FFF2-40B4-BE49-F238E27FC236}">
                <a16:creationId xmlns:a16="http://schemas.microsoft.com/office/drawing/2014/main" id="{D9A0CD04-7823-479F-B0D8-6A0091FA2727}"/>
              </a:ext>
            </a:extLst>
          </p:cNvPr>
          <p:cNvSpPr>
            <a:spLocks noChangeArrowheads="1"/>
          </p:cNvSpPr>
          <p:nvPr/>
        </p:nvSpPr>
        <p:spPr bwMode="auto">
          <a:xfrm>
            <a:off x="5859463" y="914400"/>
            <a:ext cx="3009900" cy="1384300"/>
          </a:xfrm>
          <a:prstGeom prst="wedgeRoundRectCallout">
            <a:avLst>
              <a:gd name="adj1" fmla="val -91781"/>
              <a:gd name="adj2" fmla="val 19760"/>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defRPr/>
            </a:pPr>
            <a:r>
              <a:rPr lang="ru-RU" sz="2400">
                <a:latin typeface="Arial" charset="0"/>
                <a:cs typeface="+mn-cs"/>
              </a:rPr>
              <a:t>если рисунок меньше, он повторяется</a:t>
            </a:r>
            <a:endParaRPr lang="ru-RU" sz="2400" b="1">
              <a:latin typeface="Courier New" pitchFamily="49" charset="0"/>
              <a:cs typeface="+mn-cs"/>
            </a:endParaRPr>
          </a:p>
        </p:txBody>
      </p:sp>
      <p:sp>
        <p:nvSpPr>
          <p:cNvPr id="11" name="AutoShape 5">
            <a:extLst>
              <a:ext uri="{FF2B5EF4-FFF2-40B4-BE49-F238E27FC236}">
                <a16:creationId xmlns:a16="http://schemas.microsoft.com/office/drawing/2014/main" id="{D79B9F28-69CA-4A71-986D-74E09BA3FDE3}"/>
              </a:ext>
            </a:extLst>
          </p:cNvPr>
          <p:cNvSpPr>
            <a:spLocks noChangeArrowheads="1"/>
          </p:cNvSpPr>
          <p:nvPr/>
        </p:nvSpPr>
        <p:spPr bwMode="auto">
          <a:xfrm>
            <a:off x="6081713" y="3382963"/>
            <a:ext cx="2173287" cy="549275"/>
          </a:xfrm>
          <a:prstGeom prst="wedgeRoundRectCallout">
            <a:avLst>
              <a:gd name="adj1" fmla="val -8869"/>
              <a:gd name="adj2" fmla="val -151669"/>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defRPr/>
            </a:pPr>
            <a:r>
              <a:rPr lang="ru-RU" sz="2400" dirty="0">
                <a:latin typeface="Arial" charset="0"/>
                <a:cs typeface="+mn-cs"/>
              </a:rPr>
              <a:t>не повторять</a:t>
            </a:r>
            <a:endParaRPr lang="ru-RU" sz="2400" b="1" dirty="0">
              <a:latin typeface="Courier New" pitchFamily="49" charset="0"/>
              <a:cs typeface="+mn-cs"/>
            </a:endParaRPr>
          </a:p>
        </p:txBody>
      </p:sp>
      <p:sp>
        <p:nvSpPr>
          <p:cNvPr id="12" name="AutoShape 5">
            <a:extLst>
              <a:ext uri="{FF2B5EF4-FFF2-40B4-BE49-F238E27FC236}">
                <a16:creationId xmlns:a16="http://schemas.microsoft.com/office/drawing/2014/main" id="{EA24855C-4564-41FA-9D1B-B51659FFE30F}"/>
              </a:ext>
            </a:extLst>
          </p:cNvPr>
          <p:cNvSpPr>
            <a:spLocks noChangeArrowheads="1"/>
          </p:cNvSpPr>
          <p:nvPr/>
        </p:nvSpPr>
        <p:spPr bwMode="auto">
          <a:xfrm>
            <a:off x="6081713" y="5303838"/>
            <a:ext cx="2173287" cy="939800"/>
          </a:xfrm>
          <a:prstGeom prst="wedgeRoundRectCallout">
            <a:avLst>
              <a:gd name="adj1" fmla="val -7667"/>
              <a:gd name="adj2" fmla="val -97502"/>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defRPr/>
            </a:pPr>
            <a:r>
              <a:rPr lang="ru-RU" sz="2400" dirty="0">
                <a:latin typeface="Arial" charset="0"/>
                <a:cs typeface="+mn-cs"/>
              </a:rPr>
              <a:t>повторять по вертикали</a:t>
            </a:r>
            <a:endParaRPr lang="ru-RU" sz="2400" b="1" dirty="0">
              <a:latin typeface="Courier New" pitchFamily="49" charset="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4516"/>
                                        </p:tgtEl>
                                        <p:attrNameLst>
                                          <p:attrName>style.visibility</p:attrName>
                                        </p:attrNameLst>
                                      </p:cBhvr>
                                      <p:to>
                                        <p:strVal val="visible"/>
                                      </p:to>
                                    </p:set>
                                    <p:animEffect transition="in" filter="dissolve">
                                      <p:cBhvr>
                                        <p:cTn id="12" dur="500"/>
                                        <p:tgtEl>
                                          <p:spTgt spid="64516"/>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dissolve">
                                      <p:cBhvr>
                                        <p:cTn id="21" dur="500"/>
                                        <p:tgtEl>
                                          <p:spTgt spid="6"/>
                                        </p:tgtEl>
                                      </p:cBhvr>
                                    </p:animEffect>
                                  </p:childTnLst>
                                </p:cTn>
                              </p:par>
                              <p:par>
                                <p:cTn id="22" presetID="9" presetClass="entr" presetSubtype="0" fill="hold" nodeType="withEffect">
                                  <p:stCondLst>
                                    <p:cond delay="0"/>
                                  </p:stCondLst>
                                  <p:childTnLst>
                                    <p:set>
                                      <p:cBhvr>
                                        <p:cTn id="23" dur="1" fill="hold">
                                          <p:stCondLst>
                                            <p:cond delay="0"/>
                                          </p:stCondLst>
                                        </p:cTn>
                                        <p:tgtEl>
                                          <p:spTgt spid="64517"/>
                                        </p:tgtEl>
                                        <p:attrNameLst>
                                          <p:attrName>style.visibility</p:attrName>
                                        </p:attrNameLst>
                                      </p:cBhvr>
                                      <p:to>
                                        <p:strVal val="visible"/>
                                      </p:to>
                                    </p:set>
                                    <p:animEffect transition="in" filter="dissolve">
                                      <p:cBhvr>
                                        <p:cTn id="24" dur="500"/>
                                        <p:tgtEl>
                                          <p:spTgt spid="64517"/>
                                        </p:tgtEl>
                                      </p:cBhvr>
                                    </p:animEffect>
                                  </p:childTnLst>
                                </p:cTn>
                              </p:par>
                            </p:childTnLst>
                          </p:cTn>
                        </p:par>
                        <p:par>
                          <p:cTn id="25" fill="hold" nodeType="afterGroup">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dissolve">
                                      <p:cBhvr>
                                        <p:cTn id="33" dur="500"/>
                                        <p:tgtEl>
                                          <p:spTgt spid="7"/>
                                        </p:tgtEl>
                                      </p:cBhvr>
                                    </p:animEffect>
                                  </p:childTnLst>
                                </p:cTn>
                              </p:par>
                              <p:par>
                                <p:cTn id="34" presetID="9" presetClass="entr" presetSubtype="0" fill="hold" nodeType="withEffect">
                                  <p:stCondLst>
                                    <p:cond delay="0"/>
                                  </p:stCondLst>
                                  <p:childTnLst>
                                    <p:set>
                                      <p:cBhvr>
                                        <p:cTn id="35" dur="1" fill="hold">
                                          <p:stCondLst>
                                            <p:cond delay="0"/>
                                          </p:stCondLst>
                                        </p:cTn>
                                        <p:tgtEl>
                                          <p:spTgt spid="64520"/>
                                        </p:tgtEl>
                                        <p:attrNameLst>
                                          <p:attrName>style.visibility</p:attrName>
                                        </p:attrNameLst>
                                      </p:cBhvr>
                                      <p:to>
                                        <p:strVal val="visible"/>
                                      </p:to>
                                    </p:set>
                                    <p:animEffect transition="in" filter="dissolve">
                                      <p:cBhvr>
                                        <p:cTn id="36" dur="500"/>
                                        <p:tgtEl>
                                          <p:spTgt spid="64520"/>
                                        </p:tgtEl>
                                      </p:cBhvr>
                                    </p:animEffect>
                                  </p:childTnLst>
                                </p:cTn>
                              </p:par>
                            </p:childTnLst>
                          </p:cTn>
                        </p:par>
                        <p:par>
                          <p:cTn id="37" fill="hold" nodeType="afterGroup">
                            <p:stCondLst>
                              <p:cond delay="1000"/>
                            </p:stCondLst>
                            <p:childTnLst>
                              <p:par>
                                <p:cTn id="38" presetID="9" presetClass="entr" presetSubtype="0"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dissolve">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Заголовок 3">
            <a:extLst>
              <a:ext uri="{FF2B5EF4-FFF2-40B4-BE49-F238E27FC236}">
                <a16:creationId xmlns:a16="http://schemas.microsoft.com/office/drawing/2014/main" id="{E5A32B12-4CB8-4885-AF99-E58BD755C81B}"/>
              </a:ext>
            </a:extLst>
          </p:cNvPr>
          <p:cNvSpPr>
            <a:spLocks noGrp="1"/>
          </p:cNvSpPr>
          <p:nvPr>
            <p:ph type="title"/>
          </p:nvPr>
        </p:nvSpPr>
        <p:spPr>
          <a:xfrm>
            <a:off x="311150" y="301625"/>
            <a:ext cx="8375650" cy="471488"/>
          </a:xfrm>
        </p:spPr>
        <p:txBody>
          <a:bodyPr/>
          <a:lstStyle/>
          <a:p>
            <a:r>
              <a:rPr lang="ru-RU" altLang="ru-RU"/>
              <a:t>Системы управления сайтами</a:t>
            </a:r>
          </a:p>
        </p:txBody>
      </p:sp>
      <p:sp>
        <p:nvSpPr>
          <p:cNvPr id="11267" name="Номер слайда 2">
            <a:extLst>
              <a:ext uri="{FF2B5EF4-FFF2-40B4-BE49-F238E27FC236}">
                <a16:creationId xmlns:a16="http://schemas.microsoft.com/office/drawing/2014/main" id="{E4CB7FAC-0994-4EF5-B3B6-055886E90B0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08D89BD-2ECD-4A3E-A11E-68A6F3CFA125}" type="slidenum">
              <a:rPr lang="ru-RU" altLang="ru-RU" sz="1400"/>
              <a:pPr>
                <a:spcBef>
                  <a:spcPct val="0"/>
                </a:spcBef>
                <a:buFontTx/>
                <a:buNone/>
              </a:pPr>
              <a:t>6</a:t>
            </a:fld>
            <a:endParaRPr lang="ru-RU" altLang="ru-RU" sz="1400"/>
          </a:p>
        </p:txBody>
      </p:sp>
      <p:sp>
        <p:nvSpPr>
          <p:cNvPr id="5" name="Прямоугольник 4">
            <a:extLst>
              <a:ext uri="{FF2B5EF4-FFF2-40B4-BE49-F238E27FC236}">
                <a16:creationId xmlns:a16="http://schemas.microsoft.com/office/drawing/2014/main" id="{1B22BDE2-099C-46D4-9F5D-B537AD0CD95D}"/>
              </a:ext>
            </a:extLst>
          </p:cNvPr>
          <p:cNvSpPr/>
          <p:nvPr/>
        </p:nvSpPr>
        <p:spPr>
          <a:xfrm>
            <a:off x="371475" y="871538"/>
            <a:ext cx="8429625" cy="831850"/>
          </a:xfrm>
          <a:prstGeom prst="rect">
            <a:avLst/>
          </a:prstGeom>
          <a:solidFill>
            <a:srgbClr val="E6E6FF"/>
          </a:solidFill>
          <a:ln>
            <a:noFill/>
          </a:ln>
          <a:effectLst>
            <a:outerShdw blurRad="50800" dist="38100" dir="2700000" algn="tl" rotWithShape="0">
              <a:prstClr val="black">
                <a:alpha val="40000"/>
              </a:prstClr>
            </a:outerShdw>
          </a:effectLst>
        </p:spPr>
        <p:txBody>
          <a:bodyPr>
            <a:spAutoFit/>
          </a:bodyPr>
          <a:lstStyle/>
          <a:p>
            <a:pPr marL="361950" indent="-361950" eaLnBrk="1" hangingPunct="1">
              <a:defRPr/>
            </a:pPr>
            <a:r>
              <a:rPr lang="en-US" sz="2400" b="1" dirty="0">
                <a:latin typeface="Arial" charset="0"/>
                <a:cs typeface="+mn-cs"/>
              </a:rPr>
              <a:t>CMS</a:t>
            </a:r>
            <a:r>
              <a:rPr lang="en-US" sz="2400" i="1" dirty="0">
                <a:latin typeface="Arial" charset="0"/>
                <a:cs typeface="+mn-cs"/>
              </a:rPr>
              <a:t> </a:t>
            </a:r>
            <a:r>
              <a:rPr lang="ru-RU" sz="2400" i="1" dirty="0">
                <a:latin typeface="Arial" charset="0"/>
                <a:cs typeface="+mn-cs"/>
              </a:rPr>
              <a:t>= </a:t>
            </a:r>
            <a:r>
              <a:rPr lang="en-US" sz="2400" i="1" dirty="0">
                <a:latin typeface="Arial" charset="0"/>
                <a:cs typeface="+mn-cs"/>
              </a:rPr>
              <a:t>Content Management System</a:t>
            </a:r>
            <a:r>
              <a:rPr lang="ru-RU" sz="2400" i="1" dirty="0">
                <a:latin typeface="Arial" charset="0"/>
                <a:cs typeface="+mn-cs"/>
              </a:rPr>
              <a:t>, система управления содержимым</a:t>
            </a:r>
            <a:r>
              <a:rPr lang="ru-RU" sz="2400" dirty="0">
                <a:latin typeface="Arial" charset="0"/>
                <a:cs typeface="+mn-cs"/>
              </a:rPr>
              <a:t> сайта. </a:t>
            </a:r>
          </a:p>
        </p:txBody>
      </p:sp>
      <p:sp>
        <p:nvSpPr>
          <p:cNvPr id="6" name="Прямоугольник 5">
            <a:extLst>
              <a:ext uri="{FF2B5EF4-FFF2-40B4-BE49-F238E27FC236}">
                <a16:creationId xmlns:a16="http://schemas.microsoft.com/office/drawing/2014/main" id="{E0185330-8B7D-4CE4-8762-4F69F47438E8}"/>
              </a:ext>
            </a:extLst>
          </p:cNvPr>
          <p:cNvSpPr/>
          <p:nvPr/>
        </p:nvSpPr>
        <p:spPr>
          <a:xfrm>
            <a:off x="390525" y="1749425"/>
            <a:ext cx="8410575" cy="2309813"/>
          </a:xfrm>
          <a:prstGeom prst="rect">
            <a:avLst/>
          </a:prstGeom>
        </p:spPr>
        <p:txBody>
          <a:bodyPr>
            <a:spAutoFit/>
          </a:bodyPr>
          <a:lstStyle/>
          <a:p>
            <a:pPr eaLnBrk="1" hangingPunct="1">
              <a:defRPr/>
            </a:pPr>
            <a:r>
              <a:rPr lang="ru-RU" sz="2400" b="1" dirty="0">
                <a:solidFill>
                  <a:srgbClr val="333399"/>
                </a:solidFill>
                <a:latin typeface="Arial" charset="0"/>
                <a:cs typeface="+mn-cs"/>
              </a:rPr>
              <a:t>Функции</a:t>
            </a:r>
            <a:r>
              <a:rPr lang="ru-RU" sz="2400" dirty="0">
                <a:latin typeface="Arial" charset="0"/>
                <a:cs typeface="+mn-cs"/>
              </a:rPr>
              <a:t>:</a:t>
            </a:r>
          </a:p>
          <a:p>
            <a:pPr marL="361950" indent="-180975" eaLnBrk="1" hangingPunct="1">
              <a:buFont typeface="Arial" pitchFamily="34" charset="0"/>
              <a:buChar char="•"/>
              <a:defRPr/>
            </a:pPr>
            <a:r>
              <a:rPr lang="ru-RU" sz="2400" dirty="0">
                <a:latin typeface="Arial" charset="0"/>
                <a:cs typeface="+mn-cs"/>
              </a:rPr>
              <a:t>создание разделов сайта</a:t>
            </a:r>
          </a:p>
          <a:p>
            <a:pPr marL="361950" indent="-180975" eaLnBrk="1" hangingPunct="1">
              <a:buFont typeface="Arial" pitchFamily="34" charset="0"/>
              <a:buChar char="•"/>
              <a:defRPr/>
            </a:pPr>
            <a:r>
              <a:rPr lang="ru-RU" sz="2400" dirty="0">
                <a:latin typeface="Arial" charset="0"/>
                <a:cs typeface="+mn-cs"/>
              </a:rPr>
              <a:t>создание страниц</a:t>
            </a:r>
          </a:p>
          <a:p>
            <a:pPr marL="361950" indent="-180975" eaLnBrk="1" hangingPunct="1">
              <a:buFont typeface="Arial" pitchFamily="34" charset="0"/>
              <a:buChar char="•"/>
              <a:defRPr/>
            </a:pPr>
            <a:r>
              <a:rPr lang="ru-RU" sz="2400" dirty="0">
                <a:latin typeface="Arial" charset="0"/>
                <a:cs typeface="+mn-cs"/>
              </a:rPr>
              <a:t>база данных пользователей</a:t>
            </a:r>
          </a:p>
          <a:p>
            <a:pPr marL="361950" indent="-180975" eaLnBrk="1" hangingPunct="1">
              <a:buFont typeface="Arial" pitchFamily="34" charset="0"/>
              <a:buChar char="•"/>
              <a:defRPr/>
            </a:pPr>
            <a:r>
              <a:rPr lang="ru-RU" sz="2400" dirty="0">
                <a:latin typeface="Arial" charset="0"/>
                <a:cs typeface="+mn-cs"/>
              </a:rPr>
              <a:t>управление доступом</a:t>
            </a:r>
          </a:p>
          <a:p>
            <a:pPr marL="361950" indent="-180975" eaLnBrk="1" hangingPunct="1">
              <a:buFont typeface="Arial" pitchFamily="34" charset="0"/>
              <a:buChar char="•"/>
              <a:defRPr/>
            </a:pPr>
            <a:r>
              <a:rPr lang="ru-RU" sz="2400" dirty="0">
                <a:latin typeface="Arial" charset="0"/>
                <a:cs typeface="+mn-cs"/>
              </a:rPr>
              <a:t>обеспечение навигации и поиска</a:t>
            </a:r>
          </a:p>
        </p:txBody>
      </p:sp>
      <p:grpSp>
        <p:nvGrpSpPr>
          <p:cNvPr id="2" name="Group 34">
            <a:extLst>
              <a:ext uri="{FF2B5EF4-FFF2-40B4-BE49-F238E27FC236}">
                <a16:creationId xmlns:a16="http://schemas.microsoft.com/office/drawing/2014/main" id="{C4A9480C-F1FD-45AA-A56F-54803E24BB01}"/>
              </a:ext>
            </a:extLst>
          </p:cNvPr>
          <p:cNvGrpSpPr>
            <a:grpSpLocks/>
          </p:cNvGrpSpPr>
          <p:nvPr/>
        </p:nvGrpSpPr>
        <p:grpSpPr bwMode="auto">
          <a:xfrm>
            <a:off x="4592638" y="1897063"/>
            <a:ext cx="4198937" cy="663575"/>
            <a:chOff x="464" y="2126"/>
            <a:chExt cx="2645" cy="418"/>
          </a:xfrm>
        </p:grpSpPr>
        <p:sp>
          <p:nvSpPr>
            <p:cNvPr id="8" name="Text Box 32">
              <a:extLst>
                <a:ext uri="{FF2B5EF4-FFF2-40B4-BE49-F238E27FC236}">
                  <a16:creationId xmlns:a16="http://schemas.microsoft.com/office/drawing/2014/main" id="{861647FF-8113-458D-9EB0-8FB53831769F}"/>
                </a:ext>
              </a:extLst>
            </p:cNvPr>
            <p:cNvSpPr txBox="1">
              <a:spLocks noChangeArrowheads="1"/>
            </p:cNvSpPr>
            <p:nvPr/>
          </p:nvSpPr>
          <p:spPr bwMode="auto">
            <a:xfrm>
              <a:off x="782" y="2189"/>
              <a:ext cx="2327"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a:spcBef>
                  <a:spcPct val="50000"/>
                </a:spcBef>
                <a:defRPr/>
              </a:pPr>
              <a:r>
                <a:rPr lang="ru-RU" sz="2400" dirty="0">
                  <a:latin typeface="Arial" charset="0"/>
                  <a:cs typeface="+mn-cs"/>
                </a:rPr>
                <a:t>  Не нужно знать </a:t>
              </a:r>
              <a:r>
                <a:rPr lang="en-US" sz="2400" dirty="0">
                  <a:latin typeface="Arial" charset="0"/>
                  <a:cs typeface="+mn-cs"/>
                </a:rPr>
                <a:t>HTML</a:t>
              </a:r>
              <a:r>
                <a:rPr lang="ru-RU" sz="2400" dirty="0">
                  <a:latin typeface="Arial" charset="0"/>
                  <a:cs typeface="+mn-cs"/>
                </a:rPr>
                <a:t>!</a:t>
              </a:r>
            </a:p>
          </p:txBody>
        </p:sp>
        <p:sp>
          <p:nvSpPr>
            <p:cNvPr id="11290" name="Oval 33">
              <a:extLst>
                <a:ext uri="{FF2B5EF4-FFF2-40B4-BE49-F238E27FC236}">
                  <a16:creationId xmlns:a16="http://schemas.microsoft.com/office/drawing/2014/main" id="{4697122E-4A29-43FC-9A2C-314EAD087AE0}"/>
                </a:ext>
              </a:extLst>
            </p:cNvPr>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ru-RU" altLang="ru-RU" sz="4400">
                  <a:solidFill>
                    <a:schemeClr val="bg1"/>
                  </a:solidFill>
                  <a:latin typeface="Arial Black" panose="020B0A04020102020204" pitchFamily="34" charset="0"/>
                </a:rPr>
                <a:t>!</a:t>
              </a:r>
            </a:p>
          </p:txBody>
        </p:sp>
      </p:grpSp>
      <p:grpSp>
        <p:nvGrpSpPr>
          <p:cNvPr id="3" name="Группа 22">
            <a:extLst>
              <a:ext uri="{FF2B5EF4-FFF2-40B4-BE49-F238E27FC236}">
                <a16:creationId xmlns:a16="http://schemas.microsoft.com/office/drawing/2014/main" id="{ECD9F266-DD8C-4844-8305-CE467EB087D7}"/>
              </a:ext>
            </a:extLst>
          </p:cNvPr>
          <p:cNvGrpSpPr>
            <a:grpSpLocks/>
          </p:cNvGrpSpPr>
          <p:nvPr/>
        </p:nvGrpSpPr>
        <p:grpSpPr bwMode="auto">
          <a:xfrm>
            <a:off x="409575" y="4162425"/>
            <a:ext cx="1647825" cy="1379538"/>
            <a:chOff x="409575" y="4162425"/>
            <a:chExt cx="1647825" cy="1379538"/>
          </a:xfrm>
        </p:grpSpPr>
        <p:pic>
          <p:nvPicPr>
            <p:cNvPr id="11287" name="Picture 2" descr="1c-bitrix logo.jpg">
              <a:extLst>
                <a:ext uri="{FF2B5EF4-FFF2-40B4-BE49-F238E27FC236}">
                  <a16:creationId xmlns:a16="http://schemas.microsoft.com/office/drawing/2014/main" id="{E77F3A15-5B19-48D8-94B1-84E2147A9E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950" y="4162425"/>
              <a:ext cx="14255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8" name="Прямоугольник 11">
              <a:extLst>
                <a:ext uri="{FF2B5EF4-FFF2-40B4-BE49-F238E27FC236}">
                  <a16:creationId xmlns:a16="http://schemas.microsoft.com/office/drawing/2014/main" id="{BF286371-673D-4B1C-AF6B-321BB8EF1DC0}"/>
                </a:ext>
              </a:extLst>
            </p:cNvPr>
            <p:cNvSpPr>
              <a:spLocks noChangeArrowheads="1"/>
            </p:cNvSpPr>
            <p:nvPr/>
          </p:nvSpPr>
          <p:spPr bwMode="auto">
            <a:xfrm>
              <a:off x="409575" y="5172075"/>
              <a:ext cx="1647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ru-RU" sz="1800">
                  <a:hlinkClick r:id="rId3"/>
                </a:rPr>
                <a:t>1c-bitrix.ru</a:t>
              </a:r>
              <a:r>
                <a:rPr lang="en-US" altLang="ru-RU" sz="1800"/>
                <a:t> </a:t>
              </a:r>
              <a:endParaRPr lang="ru-RU" altLang="ru-RU" sz="1800"/>
            </a:p>
          </p:txBody>
        </p:sp>
      </p:grpSp>
      <p:grpSp>
        <p:nvGrpSpPr>
          <p:cNvPr id="4" name="Группа 24">
            <a:extLst>
              <a:ext uri="{FF2B5EF4-FFF2-40B4-BE49-F238E27FC236}">
                <a16:creationId xmlns:a16="http://schemas.microsoft.com/office/drawing/2014/main" id="{4B23609D-6DE1-4AEE-9EAF-9C0F4C80B372}"/>
              </a:ext>
            </a:extLst>
          </p:cNvPr>
          <p:cNvGrpSpPr>
            <a:grpSpLocks/>
          </p:cNvGrpSpPr>
          <p:nvPr/>
        </p:nvGrpSpPr>
        <p:grpSpPr bwMode="auto">
          <a:xfrm>
            <a:off x="3624263" y="4181475"/>
            <a:ext cx="1647825" cy="1360488"/>
            <a:chOff x="3624263" y="4181475"/>
            <a:chExt cx="1647825" cy="1360488"/>
          </a:xfrm>
        </p:grpSpPr>
        <p:pic>
          <p:nvPicPr>
            <p:cNvPr id="11285" name="Picture 4" descr="&amp;Fcy;&amp;acy;&amp;jcy;&amp;lcy;:Joomla logo.png">
              <a:extLst>
                <a:ext uri="{FF2B5EF4-FFF2-40B4-BE49-F238E27FC236}">
                  <a16:creationId xmlns:a16="http://schemas.microsoft.com/office/drawing/2014/main" id="{D14D5468-DD10-4DB4-8895-8F3E165739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7025" y="4181475"/>
              <a:ext cx="6953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6" name="Прямоугольник 13">
              <a:extLst>
                <a:ext uri="{FF2B5EF4-FFF2-40B4-BE49-F238E27FC236}">
                  <a16:creationId xmlns:a16="http://schemas.microsoft.com/office/drawing/2014/main" id="{6671561D-E7FB-46AE-BEAC-D9C3E3BCDD26}"/>
                </a:ext>
              </a:extLst>
            </p:cNvPr>
            <p:cNvSpPr>
              <a:spLocks noChangeArrowheads="1"/>
            </p:cNvSpPr>
            <p:nvPr/>
          </p:nvSpPr>
          <p:spPr bwMode="auto">
            <a:xfrm>
              <a:off x="3624263" y="4895850"/>
              <a:ext cx="16478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ru-RU" sz="1800" b="1"/>
                <a:t>Joomla!</a:t>
              </a:r>
              <a:endParaRPr lang="en-US" altLang="ru-RU" sz="1800" b="1">
                <a:hlinkClick r:id="rId3"/>
              </a:endParaRPr>
            </a:p>
            <a:p>
              <a:pPr algn="ctr" eaLnBrk="1" hangingPunct="1">
                <a:spcBef>
                  <a:spcPct val="0"/>
                </a:spcBef>
                <a:buFontTx/>
                <a:buNone/>
              </a:pPr>
              <a:r>
                <a:rPr lang="en-US" altLang="ru-RU" sz="1800">
                  <a:hlinkClick r:id="rId5"/>
                </a:rPr>
                <a:t>joomla.org</a:t>
              </a:r>
              <a:r>
                <a:rPr lang="en-US" altLang="ru-RU" sz="1800"/>
                <a:t> </a:t>
              </a:r>
              <a:endParaRPr lang="ru-RU" altLang="ru-RU" sz="1800"/>
            </a:p>
          </p:txBody>
        </p:sp>
      </p:grpSp>
      <p:grpSp>
        <p:nvGrpSpPr>
          <p:cNvPr id="7" name="Группа 25">
            <a:extLst>
              <a:ext uri="{FF2B5EF4-FFF2-40B4-BE49-F238E27FC236}">
                <a16:creationId xmlns:a16="http://schemas.microsoft.com/office/drawing/2014/main" id="{402253A5-A3B2-49ED-A7D1-98F392105B4F}"/>
              </a:ext>
            </a:extLst>
          </p:cNvPr>
          <p:cNvGrpSpPr>
            <a:grpSpLocks/>
          </p:cNvGrpSpPr>
          <p:nvPr/>
        </p:nvGrpSpPr>
        <p:grpSpPr bwMode="auto">
          <a:xfrm>
            <a:off x="5229225" y="4162425"/>
            <a:ext cx="1647825" cy="1379538"/>
            <a:chOff x="5229225" y="4162425"/>
            <a:chExt cx="1647825" cy="1379538"/>
          </a:xfrm>
        </p:grpSpPr>
        <p:pic>
          <p:nvPicPr>
            <p:cNvPr id="11283" name="Picture 6" descr="Druplicon.vector.svg">
              <a:extLst>
                <a:ext uri="{FF2B5EF4-FFF2-40B4-BE49-F238E27FC236}">
                  <a16:creationId xmlns:a16="http://schemas.microsoft.com/office/drawing/2014/main" id="{6FDC414D-2FB6-456B-A5BF-37395EC5FA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9925" y="4162425"/>
              <a:ext cx="64452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4" name="Прямоугольник 15">
              <a:extLst>
                <a:ext uri="{FF2B5EF4-FFF2-40B4-BE49-F238E27FC236}">
                  <a16:creationId xmlns:a16="http://schemas.microsoft.com/office/drawing/2014/main" id="{5873682B-5FB8-467A-B16A-C0DE7B61BDB7}"/>
                </a:ext>
              </a:extLst>
            </p:cNvPr>
            <p:cNvSpPr>
              <a:spLocks noChangeArrowheads="1"/>
            </p:cNvSpPr>
            <p:nvPr/>
          </p:nvSpPr>
          <p:spPr bwMode="auto">
            <a:xfrm>
              <a:off x="5229225" y="4895850"/>
              <a:ext cx="16478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ru-RU" sz="1800" b="1"/>
                <a:t>Drupal</a:t>
              </a:r>
              <a:endParaRPr lang="en-US" altLang="ru-RU" sz="1800" b="1">
                <a:hlinkClick r:id="rId3"/>
              </a:endParaRPr>
            </a:p>
            <a:p>
              <a:pPr algn="ctr" eaLnBrk="1" hangingPunct="1">
                <a:spcBef>
                  <a:spcPct val="0"/>
                </a:spcBef>
                <a:buFontTx/>
                <a:buNone/>
              </a:pPr>
              <a:r>
                <a:rPr lang="en-US" altLang="ru-RU" sz="1800">
                  <a:hlinkClick r:id="rId7"/>
                </a:rPr>
                <a:t>drupal.org</a:t>
              </a:r>
              <a:r>
                <a:rPr lang="en-US" altLang="ru-RU" sz="1800"/>
                <a:t> </a:t>
              </a:r>
              <a:endParaRPr lang="ru-RU" altLang="ru-RU" sz="1800"/>
            </a:p>
          </p:txBody>
        </p:sp>
      </p:grpSp>
      <p:grpSp>
        <p:nvGrpSpPr>
          <p:cNvPr id="9" name="Группа 23">
            <a:extLst>
              <a:ext uri="{FF2B5EF4-FFF2-40B4-BE49-F238E27FC236}">
                <a16:creationId xmlns:a16="http://schemas.microsoft.com/office/drawing/2014/main" id="{9A3D0F9D-F7A9-4B5E-BD35-348A6FB406D9}"/>
              </a:ext>
            </a:extLst>
          </p:cNvPr>
          <p:cNvGrpSpPr>
            <a:grpSpLocks/>
          </p:cNvGrpSpPr>
          <p:nvPr/>
        </p:nvGrpSpPr>
        <p:grpSpPr bwMode="auto">
          <a:xfrm>
            <a:off x="1933575" y="4114800"/>
            <a:ext cx="1776413" cy="1427163"/>
            <a:chOff x="1933575" y="4114800"/>
            <a:chExt cx="1776413" cy="1427163"/>
          </a:xfrm>
        </p:grpSpPr>
        <p:pic>
          <p:nvPicPr>
            <p:cNvPr id="11281" name="Picture 8" descr="UCoz logo.png">
              <a:extLst>
                <a:ext uri="{FF2B5EF4-FFF2-40B4-BE49-F238E27FC236}">
                  <a16:creationId xmlns:a16="http://schemas.microsoft.com/office/drawing/2014/main" id="{C9414F14-D632-448F-B8C6-A7DD8BC916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6950" y="4114800"/>
              <a:ext cx="14430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2" name="Прямоугольник 17">
              <a:extLst>
                <a:ext uri="{FF2B5EF4-FFF2-40B4-BE49-F238E27FC236}">
                  <a16:creationId xmlns:a16="http://schemas.microsoft.com/office/drawing/2014/main" id="{47733258-30B6-4DB8-8C6D-18AC79AD2C7C}"/>
                </a:ext>
              </a:extLst>
            </p:cNvPr>
            <p:cNvSpPr>
              <a:spLocks noChangeArrowheads="1"/>
            </p:cNvSpPr>
            <p:nvPr/>
          </p:nvSpPr>
          <p:spPr bwMode="auto">
            <a:xfrm>
              <a:off x="1933575" y="5172075"/>
              <a:ext cx="1647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ru-RU" sz="1800">
                  <a:hlinkClick r:id="rId9"/>
                </a:rPr>
                <a:t>ucoz.ru</a:t>
              </a:r>
              <a:endParaRPr lang="ru-RU" altLang="ru-RU" sz="1800"/>
            </a:p>
          </p:txBody>
        </p:sp>
      </p:grpSp>
      <p:grpSp>
        <p:nvGrpSpPr>
          <p:cNvPr id="10" name="Группа 26">
            <a:extLst>
              <a:ext uri="{FF2B5EF4-FFF2-40B4-BE49-F238E27FC236}">
                <a16:creationId xmlns:a16="http://schemas.microsoft.com/office/drawing/2014/main" id="{4997DF7F-0A2D-4902-8B6F-796EF448D99E}"/>
              </a:ext>
            </a:extLst>
          </p:cNvPr>
          <p:cNvGrpSpPr>
            <a:grpSpLocks/>
          </p:cNvGrpSpPr>
          <p:nvPr/>
        </p:nvGrpSpPr>
        <p:grpSpPr bwMode="auto">
          <a:xfrm>
            <a:off x="6829425" y="4029075"/>
            <a:ext cx="1647825" cy="1512888"/>
            <a:chOff x="6829425" y="4029075"/>
            <a:chExt cx="1647825" cy="1512888"/>
          </a:xfrm>
        </p:grpSpPr>
        <p:pic>
          <p:nvPicPr>
            <p:cNvPr id="11279" name="Picture 10" descr="https://www.seoclerks.com/pics/15284-1.png">
              <a:extLst>
                <a:ext uri="{FF2B5EF4-FFF2-40B4-BE49-F238E27FC236}">
                  <a16:creationId xmlns:a16="http://schemas.microsoft.com/office/drawing/2014/main" id="{88735F2F-C3F9-4B19-945F-7F8DA91D9CF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32600" y="4029075"/>
              <a:ext cx="1546225"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0" name="Прямоугольник 19">
              <a:extLst>
                <a:ext uri="{FF2B5EF4-FFF2-40B4-BE49-F238E27FC236}">
                  <a16:creationId xmlns:a16="http://schemas.microsoft.com/office/drawing/2014/main" id="{A652F68C-36BE-46DE-8CA2-DC44B2E7DB85}"/>
                </a:ext>
              </a:extLst>
            </p:cNvPr>
            <p:cNvSpPr>
              <a:spLocks noChangeArrowheads="1"/>
            </p:cNvSpPr>
            <p:nvPr/>
          </p:nvSpPr>
          <p:spPr bwMode="auto">
            <a:xfrm>
              <a:off x="6829425" y="5172075"/>
              <a:ext cx="1647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ru-RU" sz="1800">
                  <a:hlinkClick r:id="rId11"/>
                </a:rPr>
                <a:t>wordpress.org</a:t>
              </a:r>
              <a:r>
                <a:rPr lang="en-US" altLang="ru-RU" sz="1800"/>
                <a:t> </a:t>
              </a:r>
              <a:endParaRPr lang="ru-RU" altLang="ru-RU" sz="1800"/>
            </a:p>
          </p:txBody>
        </p:sp>
      </p:grpSp>
      <p:grpSp>
        <p:nvGrpSpPr>
          <p:cNvPr id="11" name="Группа 27">
            <a:extLst>
              <a:ext uri="{FF2B5EF4-FFF2-40B4-BE49-F238E27FC236}">
                <a16:creationId xmlns:a16="http://schemas.microsoft.com/office/drawing/2014/main" id="{AE8E1FB8-3918-4710-B3BE-28D8107A5905}"/>
              </a:ext>
            </a:extLst>
          </p:cNvPr>
          <p:cNvGrpSpPr>
            <a:grpSpLocks/>
          </p:cNvGrpSpPr>
          <p:nvPr/>
        </p:nvGrpSpPr>
        <p:grpSpPr bwMode="auto">
          <a:xfrm>
            <a:off x="3781425" y="3319463"/>
            <a:ext cx="5010150" cy="2328862"/>
            <a:chOff x="3781425" y="3319463"/>
            <a:chExt cx="5010150" cy="2328862"/>
          </a:xfrm>
        </p:grpSpPr>
        <p:sp>
          <p:nvSpPr>
            <p:cNvPr id="11277" name="Скругленный прямоугольник 25">
              <a:extLst>
                <a:ext uri="{FF2B5EF4-FFF2-40B4-BE49-F238E27FC236}">
                  <a16:creationId xmlns:a16="http://schemas.microsoft.com/office/drawing/2014/main" id="{1F07D214-88B8-4894-8E17-719AC60E028A}"/>
                </a:ext>
              </a:extLst>
            </p:cNvPr>
            <p:cNvSpPr>
              <a:spLocks noChangeArrowheads="1"/>
            </p:cNvSpPr>
            <p:nvPr/>
          </p:nvSpPr>
          <p:spPr bwMode="auto">
            <a:xfrm>
              <a:off x="3781425" y="4038600"/>
              <a:ext cx="5010150" cy="1609725"/>
            </a:xfrm>
            <a:prstGeom prst="roundRect">
              <a:avLst>
                <a:gd name="adj" fmla="val 9167"/>
              </a:avLst>
            </a:prstGeom>
            <a:noFill/>
            <a:ln w="19050" algn="ctr">
              <a:solidFill>
                <a:srgbClr val="33CC33"/>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22" name="Скругленная прямоугольная выноска 21">
              <a:extLst>
                <a:ext uri="{FF2B5EF4-FFF2-40B4-BE49-F238E27FC236}">
                  <a16:creationId xmlns:a16="http://schemas.microsoft.com/office/drawing/2014/main" id="{BF257263-4505-41CF-98C0-AC361E8F6363}"/>
                </a:ext>
              </a:extLst>
            </p:cNvPr>
            <p:cNvSpPr/>
            <p:nvPr/>
          </p:nvSpPr>
          <p:spPr bwMode="auto">
            <a:xfrm>
              <a:off x="6542088" y="3319463"/>
              <a:ext cx="1985962" cy="520700"/>
            </a:xfrm>
            <a:prstGeom prst="wedgeRoundRectCallout">
              <a:avLst>
                <a:gd name="adj1" fmla="val -38819"/>
                <a:gd name="adj2" fmla="val 90988"/>
                <a:gd name="adj3" fmla="val 16667"/>
              </a:avLst>
            </a:prstGeom>
            <a:solidFill>
              <a:srgbClr val="99FF66"/>
            </a:solidFill>
            <a:ln w="12700" cap="flat" cmpd="sng" algn="ctr">
              <a:noFill/>
              <a:prstDash val="solid"/>
              <a:round/>
              <a:headEnd type="none" w="med" len="med"/>
              <a:tailEnd type="triangle" w="lg" len="lg"/>
            </a:ln>
            <a:effectLst>
              <a:outerShdw blurRad="50800" dist="38100" dir="2700000" algn="tl" rotWithShape="0">
                <a:prstClr val="black">
                  <a:alpha val="40000"/>
                </a:prstClr>
              </a:outerShdw>
            </a:effectLst>
          </p:spPr>
          <p:txBody>
            <a:bodyPr/>
            <a:lstStyle/>
            <a:p>
              <a:pPr algn="ctr" eaLnBrk="1" hangingPunct="1">
                <a:defRPr/>
              </a:pPr>
              <a:r>
                <a:rPr lang="ru-RU" sz="2400" b="1" dirty="0">
                  <a:solidFill>
                    <a:srgbClr val="008000"/>
                  </a:solidFill>
                  <a:latin typeface="Arial" charset="0"/>
                  <a:cs typeface="+mn-cs"/>
                </a:rPr>
                <a:t>бесплатно!</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dissolve">
                                      <p:cBhvr>
                                        <p:cTn id="10" dur="500"/>
                                        <p:tgtEl>
                                          <p:spTgt spid="6">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dissolve">
                                      <p:cBhvr>
                                        <p:cTn id="15" dur="500"/>
                                        <p:tgtEl>
                                          <p:spTgt spid="6">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dissolve">
                                      <p:cBhvr>
                                        <p:cTn id="20" dur="500"/>
                                        <p:tgtEl>
                                          <p:spTgt spid="6">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dissolve">
                                      <p:cBhvr>
                                        <p:cTn id="25" dur="500"/>
                                        <p:tgtEl>
                                          <p:spTgt spid="6">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dissolve">
                                      <p:cBhvr>
                                        <p:cTn id="30" dur="500"/>
                                        <p:tgtEl>
                                          <p:spTgt spid="6">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dissolve">
                                      <p:cBhvr>
                                        <p:cTn id="35" dur="500"/>
                                        <p:tgtEl>
                                          <p:spTgt spid="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dissolve">
                                      <p:cBhvr>
                                        <p:cTn id="40" dur="500"/>
                                        <p:tgtEl>
                                          <p:spTgt spid="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dissolve">
                                      <p:cBhvr>
                                        <p:cTn id="45" dur="500"/>
                                        <p:tgtEl>
                                          <p:spTgt spid="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dissolve">
                                      <p:cBhvr>
                                        <p:cTn id="50" dur="500"/>
                                        <p:tgtEl>
                                          <p:spTgt spid="4"/>
                                        </p:tgtEl>
                                      </p:cBhvr>
                                    </p:animEffect>
                                  </p:childTnLst>
                                </p:cTn>
                              </p:par>
                            </p:childTnLst>
                          </p:cTn>
                        </p:par>
                        <p:par>
                          <p:cTn id="51" fill="hold" nodeType="afterGroup">
                            <p:stCondLst>
                              <p:cond delay="500"/>
                            </p:stCondLst>
                            <p:childTnLst>
                              <p:par>
                                <p:cTn id="52" presetID="9" presetClass="entr" presetSubtype="0" fill="hold" nodeType="after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dissolve">
                                      <p:cBhvr>
                                        <p:cTn id="54" dur="500"/>
                                        <p:tgtEl>
                                          <p:spTgt spid="7"/>
                                        </p:tgtEl>
                                      </p:cBhvr>
                                    </p:animEffect>
                                  </p:childTnLst>
                                </p:cTn>
                              </p:par>
                            </p:childTnLst>
                          </p:cTn>
                        </p:par>
                        <p:par>
                          <p:cTn id="55" fill="hold" nodeType="afterGroup">
                            <p:stCondLst>
                              <p:cond delay="1000"/>
                            </p:stCondLst>
                            <p:childTnLst>
                              <p:par>
                                <p:cTn id="56" presetID="9" presetClass="entr" presetSubtype="0" fill="hold"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dissolve">
                                      <p:cBhvr>
                                        <p:cTn id="58" dur="500"/>
                                        <p:tgtEl>
                                          <p:spTgt spid="10"/>
                                        </p:tgtEl>
                                      </p:cBhvr>
                                    </p:animEffect>
                                  </p:childTnLst>
                                </p:cTn>
                              </p:par>
                              <p:par>
                                <p:cTn id="59" presetID="9" presetClass="entr" presetSubtype="0" fill="hold"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dissolve">
                                      <p:cBhvr>
                                        <p:cTn id="6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Заголовок 1">
            <a:extLst>
              <a:ext uri="{FF2B5EF4-FFF2-40B4-BE49-F238E27FC236}">
                <a16:creationId xmlns:a16="http://schemas.microsoft.com/office/drawing/2014/main" id="{DC05B023-2F57-4273-88B0-F05EE3660E7B}"/>
              </a:ext>
            </a:extLst>
          </p:cNvPr>
          <p:cNvSpPr>
            <a:spLocks noGrp="1"/>
          </p:cNvSpPr>
          <p:nvPr>
            <p:ph type="title"/>
          </p:nvPr>
        </p:nvSpPr>
        <p:spPr>
          <a:xfrm>
            <a:off x="311150" y="301625"/>
            <a:ext cx="8375650" cy="471488"/>
          </a:xfrm>
        </p:spPr>
        <p:txBody>
          <a:bodyPr/>
          <a:lstStyle/>
          <a:p>
            <a:r>
              <a:rPr lang="ru-RU" altLang="ru-RU"/>
              <a:t>Фоновый рисунок</a:t>
            </a:r>
          </a:p>
        </p:txBody>
      </p:sp>
      <p:sp>
        <p:nvSpPr>
          <p:cNvPr id="66563" name="Номер слайда 2">
            <a:extLst>
              <a:ext uri="{FF2B5EF4-FFF2-40B4-BE49-F238E27FC236}">
                <a16:creationId xmlns:a16="http://schemas.microsoft.com/office/drawing/2014/main" id="{DB0BA9BD-469B-405C-A174-9B78D324E7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BED711A-C95C-4D0C-8013-7A6E665299F0}" type="slidenum">
              <a:rPr lang="ru-RU" altLang="ru-RU" sz="1400"/>
              <a:pPr>
                <a:spcBef>
                  <a:spcPct val="0"/>
                </a:spcBef>
                <a:buFontTx/>
                <a:buNone/>
              </a:pPr>
              <a:t>60</a:t>
            </a:fld>
            <a:endParaRPr lang="ru-RU" altLang="ru-RU" sz="1400"/>
          </a:p>
        </p:txBody>
      </p:sp>
      <p:grpSp>
        <p:nvGrpSpPr>
          <p:cNvPr id="2" name="Group 9">
            <a:extLst>
              <a:ext uri="{FF2B5EF4-FFF2-40B4-BE49-F238E27FC236}">
                <a16:creationId xmlns:a16="http://schemas.microsoft.com/office/drawing/2014/main" id="{109248B4-2D52-4438-8ADD-C638BA551289}"/>
              </a:ext>
            </a:extLst>
          </p:cNvPr>
          <p:cNvGrpSpPr>
            <a:grpSpLocks/>
          </p:cNvGrpSpPr>
          <p:nvPr/>
        </p:nvGrpSpPr>
        <p:grpSpPr bwMode="auto">
          <a:xfrm>
            <a:off x="415925" y="873125"/>
            <a:ext cx="4813300" cy="614363"/>
            <a:chOff x="390" y="2175"/>
            <a:chExt cx="3032" cy="387"/>
          </a:xfrm>
        </p:grpSpPr>
        <p:sp>
          <p:nvSpPr>
            <p:cNvPr id="5" name="Text Box 7">
              <a:extLst>
                <a:ext uri="{FF2B5EF4-FFF2-40B4-BE49-F238E27FC236}">
                  <a16:creationId xmlns:a16="http://schemas.microsoft.com/office/drawing/2014/main" id="{61D9887C-8399-44C5-82C7-EB615F277753}"/>
                </a:ext>
              </a:extLst>
            </p:cNvPr>
            <p:cNvSpPr txBox="1">
              <a:spLocks noChangeArrowheads="1"/>
            </p:cNvSpPr>
            <p:nvPr/>
          </p:nvSpPr>
          <p:spPr bwMode="auto">
            <a:xfrm>
              <a:off x="684" y="2218"/>
              <a:ext cx="2738"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a:spcBef>
                  <a:spcPct val="50000"/>
                </a:spcBef>
                <a:defRPr/>
              </a:pPr>
              <a:r>
                <a:rPr lang="ru-RU" sz="2400">
                  <a:latin typeface="Arial" charset="0"/>
                  <a:cs typeface="+mn-cs"/>
                </a:rPr>
                <a:t>   Не должно быть «швов»!</a:t>
              </a:r>
            </a:p>
          </p:txBody>
        </p:sp>
        <p:sp>
          <p:nvSpPr>
            <p:cNvPr id="6" name="Oval 8">
              <a:extLst>
                <a:ext uri="{FF2B5EF4-FFF2-40B4-BE49-F238E27FC236}">
                  <a16:creationId xmlns:a16="http://schemas.microsoft.com/office/drawing/2014/main" id="{D7320DDA-B97A-4EE2-8742-1AD240BBE319}"/>
                </a:ext>
              </a:extLst>
            </p:cNvPr>
            <p:cNvSpPr>
              <a:spLocks noChangeArrowheads="1"/>
            </p:cNvSpPr>
            <p:nvPr/>
          </p:nvSpPr>
          <p:spPr bwMode="auto">
            <a:xfrm>
              <a:off x="390" y="2175"/>
              <a:ext cx="386" cy="387"/>
            </a:xfrm>
            <a:prstGeom prst="ellipse">
              <a:avLst/>
            </a:prstGeom>
            <a:solidFill>
              <a:srgbClr val="000080"/>
            </a:solidFill>
            <a:ln w="9525">
              <a:solidFill>
                <a:schemeClr val="tx1"/>
              </a:solidFill>
              <a:round/>
              <a:headEnd/>
              <a:tailEnd/>
            </a:ln>
            <a:effectLst>
              <a:outerShdw blurRad="50800" dist="38100" dir="2700000" algn="tl" rotWithShape="0">
                <a:prstClr val="black">
                  <a:alpha val="40000"/>
                </a:prstClr>
              </a:outerShdw>
            </a:effectLst>
          </p:spPr>
          <p:txBody>
            <a:bodyPr wrap="none" anchor="ctr"/>
            <a:lstStyle/>
            <a:p>
              <a:pPr algn="ctr">
                <a:defRPr/>
              </a:pPr>
              <a:r>
                <a:rPr lang="ru-RU" sz="4400">
                  <a:solidFill>
                    <a:schemeClr val="bg1"/>
                  </a:solidFill>
                  <a:latin typeface="Arial Black" pitchFamily="34" charset="0"/>
                  <a:cs typeface="+mn-cs"/>
                </a:rPr>
                <a:t>!</a:t>
              </a:r>
            </a:p>
          </p:txBody>
        </p:sp>
      </p:grpSp>
      <p:pic>
        <p:nvPicPr>
          <p:cNvPr id="7" name="Picture 16">
            <a:extLst>
              <a:ext uri="{FF2B5EF4-FFF2-40B4-BE49-F238E27FC236}">
                <a16:creationId xmlns:a16="http://schemas.microsoft.com/office/drawing/2014/main" id="{045A5055-B51E-4785-8CA0-8B0EF275AF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0940"/>
          <a:stretch>
            <a:fillRect/>
          </a:stretch>
        </p:blipFill>
        <p:spPr bwMode="auto">
          <a:xfrm>
            <a:off x="3181350" y="1619250"/>
            <a:ext cx="21431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pic>
        <p:nvPicPr>
          <p:cNvPr id="8" name="Picture 17">
            <a:extLst>
              <a:ext uri="{FF2B5EF4-FFF2-40B4-BE49-F238E27FC236}">
                <a16:creationId xmlns:a16="http://schemas.microsoft.com/office/drawing/2014/main" id="{D8779A4F-C97C-4DC1-B412-86B7BE9275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0512"/>
          <a:stretch>
            <a:fillRect/>
          </a:stretch>
        </p:blipFill>
        <p:spPr bwMode="auto">
          <a:xfrm>
            <a:off x="900113" y="1619250"/>
            <a:ext cx="214312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
        <p:nvSpPr>
          <p:cNvPr id="65543" name="Крест 10">
            <a:extLst>
              <a:ext uri="{FF2B5EF4-FFF2-40B4-BE49-F238E27FC236}">
                <a16:creationId xmlns:a16="http://schemas.microsoft.com/office/drawing/2014/main" id="{C705252B-C5E9-4F3E-8A10-814C45BA4203}"/>
              </a:ext>
            </a:extLst>
          </p:cNvPr>
          <p:cNvSpPr>
            <a:spLocks noChangeArrowheads="1"/>
          </p:cNvSpPr>
          <p:nvPr/>
        </p:nvSpPr>
        <p:spPr bwMode="auto">
          <a:xfrm rot="-2637761">
            <a:off x="3743325" y="2190750"/>
            <a:ext cx="876300" cy="885825"/>
          </a:xfrm>
          <a:prstGeom prst="plus">
            <a:avLst>
              <a:gd name="adj" fmla="val 43477"/>
            </a:avLst>
          </a:prstGeom>
          <a:solidFill>
            <a:srgbClr val="FF0000"/>
          </a:solidFill>
          <a:ln>
            <a:noFill/>
          </a:ln>
          <a:extLst>
            <a:ext uri="{91240B29-F687-4F45-9708-019B960494DF}">
              <a14:hiddenLine xmlns:a14="http://schemas.microsoft.com/office/drawing/2010/main" w="12700" algn="ctr">
                <a:solidFill>
                  <a:srgbClr val="000000"/>
                </a:solidFill>
                <a:round/>
                <a:headEnd/>
                <a:tailEnd type="triangle" w="lg" len="lg"/>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pic>
        <p:nvPicPr>
          <p:cNvPr id="12" name="Picture 13">
            <a:extLst>
              <a:ext uri="{FF2B5EF4-FFF2-40B4-BE49-F238E27FC236}">
                <a16:creationId xmlns:a16="http://schemas.microsoft.com/office/drawing/2014/main" id="{F949DFC0-F97F-4470-9957-2C5DDB714B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26263"/>
          <a:stretch>
            <a:fillRect/>
          </a:stretch>
        </p:blipFill>
        <p:spPr bwMode="auto">
          <a:xfrm>
            <a:off x="922338" y="4248150"/>
            <a:ext cx="433387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grpSp>
        <p:nvGrpSpPr>
          <p:cNvPr id="3" name="Group 9">
            <a:extLst>
              <a:ext uri="{FF2B5EF4-FFF2-40B4-BE49-F238E27FC236}">
                <a16:creationId xmlns:a16="http://schemas.microsoft.com/office/drawing/2014/main" id="{808FE54B-B1CD-43E5-AF9E-1A08325E7807}"/>
              </a:ext>
            </a:extLst>
          </p:cNvPr>
          <p:cNvGrpSpPr>
            <a:grpSpLocks/>
          </p:cNvGrpSpPr>
          <p:nvPr/>
        </p:nvGrpSpPr>
        <p:grpSpPr bwMode="auto">
          <a:xfrm>
            <a:off x="415925" y="3521075"/>
            <a:ext cx="5594350" cy="614363"/>
            <a:chOff x="390" y="2175"/>
            <a:chExt cx="3524" cy="387"/>
          </a:xfrm>
        </p:grpSpPr>
        <p:sp>
          <p:nvSpPr>
            <p:cNvPr id="14" name="Text Box 7">
              <a:extLst>
                <a:ext uri="{FF2B5EF4-FFF2-40B4-BE49-F238E27FC236}">
                  <a16:creationId xmlns:a16="http://schemas.microsoft.com/office/drawing/2014/main" id="{1B118EAB-AB72-43AD-9891-CDA3F09106B2}"/>
                </a:ext>
              </a:extLst>
            </p:cNvPr>
            <p:cNvSpPr txBox="1">
              <a:spLocks noChangeArrowheads="1"/>
            </p:cNvSpPr>
            <p:nvPr/>
          </p:nvSpPr>
          <p:spPr bwMode="auto">
            <a:xfrm>
              <a:off x="684" y="2218"/>
              <a:ext cx="3230"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a:spcBef>
                  <a:spcPct val="50000"/>
                </a:spcBef>
                <a:defRPr/>
              </a:pPr>
              <a:r>
                <a:rPr lang="ru-RU" sz="2400">
                  <a:latin typeface="Arial" charset="0"/>
                  <a:cs typeface="+mn-cs"/>
                </a:rPr>
                <a:t>   Фон не должен мешать чтению!</a:t>
              </a:r>
            </a:p>
          </p:txBody>
        </p:sp>
        <p:sp>
          <p:nvSpPr>
            <p:cNvPr id="15" name="Oval 8">
              <a:extLst>
                <a:ext uri="{FF2B5EF4-FFF2-40B4-BE49-F238E27FC236}">
                  <a16:creationId xmlns:a16="http://schemas.microsoft.com/office/drawing/2014/main" id="{AEC5490A-2BFC-49FC-8476-3D14A05A2809}"/>
                </a:ext>
              </a:extLst>
            </p:cNvPr>
            <p:cNvSpPr>
              <a:spLocks noChangeArrowheads="1"/>
            </p:cNvSpPr>
            <p:nvPr/>
          </p:nvSpPr>
          <p:spPr bwMode="auto">
            <a:xfrm>
              <a:off x="390" y="2175"/>
              <a:ext cx="386" cy="387"/>
            </a:xfrm>
            <a:prstGeom prst="ellipse">
              <a:avLst/>
            </a:prstGeom>
            <a:solidFill>
              <a:srgbClr val="000080"/>
            </a:solidFill>
            <a:ln w="9525">
              <a:solidFill>
                <a:schemeClr val="tx1"/>
              </a:solidFill>
              <a:round/>
              <a:headEnd/>
              <a:tailEnd/>
            </a:ln>
            <a:effectLst>
              <a:outerShdw blurRad="50800" dist="38100" dir="2700000" algn="tl" rotWithShape="0">
                <a:prstClr val="black">
                  <a:alpha val="40000"/>
                </a:prstClr>
              </a:outerShdw>
            </a:effectLst>
          </p:spPr>
          <p:txBody>
            <a:bodyPr wrap="none" anchor="ctr"/>
            <a:lstStyle/>
            <a:p>
              <a:pPr algn="ctr">
                <a:defRPr/>
              </a:pPr>
              <a:r>
                <a:rPr lang="ru-RU" sz="4400">
                  <a:solidFill>
                    <a:schemeClr val="bg1"/>
                  </a:solidFill>
                  <a:latin typeface="Arial Black" pitchFamily="34" charset="0"/>
                  <a:cs typeface="+mn-cs"/>
                </a:rPr>
                <a:t>!</a:t>
              </a:r>
            </a:p>
          </p:txBody>
        </p:sp>
      </p:grpSp>
      <p:sp>
        <p:nvSpPr>
          <p:cNvPr id="65546" name="Крест 15">
            <a:extLst>
              <a:ext uri="{FF2B5EF4-FFF2-40B4-BE49-F238E27FC236}">
                <a16:creationId xmlns:a16="http://schemas.microsoft.com/office/drawing/2014/main" id="{3BDF49AA-1A7E-47AF-A0B7-551250A97863}"/>
              </a:ext>
            </a:extLst>
          </p:cNvPr>
          <p:cNvSpPr>
            <a:spLocks noChangeArrowheads="1"/>
          </p:cNvSpPr>
          <p:nvPr/>
        </p:nvSpPr>
        <p:spPr bwMode="auto">
          <a:xfrm rot="-2637761">
            <a:off x="2301875" y="4649788"/>
            <a:ext cx="1443038" cy="1458912"/>
          </a:xfrm>
          <a:prstGeom prst="plus">
            <a:avLst>
              <a:gd name="adj" fmla="val 43477"/>
            </a:avLst>
          </a:prstGeom>
          <a:solidFill>
            <a:srgbClr val="FF0000"/>
          </a:solidFill>
          <a:ln>
            <a:noFill/>
          </a:ln>
          <a:extLst>
            <a:ext uri="{91240B29-F687-4F45-9708-019B960494DF}">
              <a14:hiddenLine xmlns:a14="http://schemas.microsoft.com/office/drawing/2010/main" w="12700" algn="ctr">
                <a:solidFill>
                  <a:srgbClr val="000000"/>
                </a:solidFill>
                <a:round/>
                <a:headEnd/>
                <a:tailEnd type="triangle" w="lg" len="lg"/>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5543"/>
                                        </p:tgtEl>
                                        <p:attrNameLst>
                                          <p:attrName>style.visibility</p:attrName>
                                        </p:attrNameLst>
                                      </p:cBhvr>
                                      <p:to>
                                        <p:strVal val="visible"/>
                                      </p:to>
                                    </p:set>
                                    <p:animEffect transition="in" filter="dissolve">
                                      <p:cBhvr>
                                        <p:cTn id="15" dur="500"/>
                                        <p:tgtEl>
                                          <p:spTgt spid="65543"/>
                                        </p:tgtEl>
                                      </p:cBhvr>
                                    </p:animEffect>
                                  </p:childTnLst>
                                </p:cTn>
                              </p:par>
                              <p:par>
                                <p:cTn id="16" presetID="9"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cTn>
                              </p:par>
                              <p:par>
                                <p:cTn id="24" presetID="9"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65546"/>
                                        </p:tgtEl>
                                        <p:attrNameLst>
                                          <p:attrName>style.visibility</p:attrName>
                                        </p:attrNameLst>
                                      </p:cBhvr>
                                      <p:to>
                                        <p:strVal val="visible"/>
                                      </p:to>
                                    </p:set>
                                    <p:animEffect transition="in" filter="dissolve">
                                      <p:cBhvr>
                                        <p:cTn id="31" dur="500"/>
                                        <p:tgtEl>
                                          <p:spTgt spid="65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3" grpId="0" animBg="1"/>
      <p:bldP spid="6554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CEACF3E4-3C85-4A33-8975-16D9AF1412A6}"/>
              </a:ext>
            </a:extLst>
          </p:cNvPr>
          <p:cNvSpPr>
            <a:spLocks noGrp="1" noChangeArrowheads="1"/>
          </p:cNvSpPr>
          <p:nvPr>
            <p:ph type="ctrTitle"/>
          </p:nvPr>
        </p:nvSpPr>
        <p:spPr>
          <a:xfrm>
            <a:off x="300038" y="1760538"/>
            <a:ext cx="8653462" cy="1487487"/>
          </a:xfrm>
        </p:spPr>
        <p:txBody>
          <a:bodyPr/>
          <a:lstStyle/>
          <a:p>
            <a:pPr eaLnBrk="1" hangingPunct="1">
              <a:defRPr/>
            </a:pPr>
            <a:r>
              <a:rPr lang="ru-RU" sz="6000">
                <a:solidFill>
                  <a:schemeClr val="accent6">
                    <a:lumMod val="20000"/>
                    <a:lumOff val="80000"/>
                  </a:schemeClr>
                </a:solidFill>
              </a:rPr>
              <a:t>Создание веб-сайтов</a:t>
            </a:r>
          </a:p>
        </p:txBody>
      </p:sp>
      <p:sp>
        <p:nvSpPr>
          <p:cNvPr id="53252" name="Rectangle 4">
            <a:extLst>
              <a:ext uri="{FF2B5EF4-FFF2-40B4-BE49-F238E27FC236}">
                <a16:creationId xmlns:a16="http://schemas.microsoft.com/office/drawing/2014/main" id="{77D92E71-3993-4F9C-8D65-62353C6DE3D5}"/>
              </a:ext>
            </a:extLst>
          </p:cNvPr>
          <p:cNvSpPr>
            <a:spLocks noGrp="1" noChangeArrowheads="1"/>
          </p:cNvSpPr>
          <p:nvPr>
            <p:ph type="subTitle" idx="1"/>
          </p:nvPr>
        </p:nvSpPr>
        <p:spPr>
          <a:xfrm>
            <a:off x="466725" y="4359275"/>
            <a:ext cx="8210550" cy="1381125"/>
          </a:xfrm>
        </p:spPr>
        <p:txBody>
          <a:bodyPr/>
          <a:lstStyle/>
          <a:p>
            <a:pPr marL="1257300" indent="-1257300" eaLnBrk="1" hangingPunct="1">
              <a:lnSpc>
                <a:spcPct val="90000"/>
              </a:lnSpc>
              <a:defRPr/>
            </a:pPr>
            <a:r>
              <a:rPr lang="ru-RU" dirty="0">
                <a:solidFill>
                  <a:srgbClr val="000000"/>
                </a:solidFill>
              </a:rPr>
              <a:t>Мультимедиа</a:t>
            </a:r>
          </a:p>
        </p:txBody>
      </p:sp>
      <p:sp>
        <p:nvSpPr>
          <p:cNvPr id="67588" name="Номер слайда 5">
            <a:extLst>
              <a:ext uri="{FF2B5EF4-FFF2-40B4-BE49-F238E27FC236}">
                <a16:creationId xmlns:a16="http://schemas.microsoft.com/office/drawing/2014/main" id="{08742CF9-7479-4204-A0C1-1667BF43E5F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E79BF1C-51E4-4381-88AA-41F049A240B6}" type="slidenum">
              <a:rPr lang="ru-RU" altLang="ru-RU" sz="1400"/>
              <a:pPr>
                <a:spcBef>
                  <a:spcPct val="0"/>
                </a:spcBef>
                <a:buFontTx/>
                <a:buNone/>
              </a:pPr>
              <a:t>61</a:t>
            </a:fld>
            <a:endParaRPr lang="ru-RU" altLang="ru-RU" sz="14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Заголовок 4">
            <a:extLst>
              <a:ext uri="{FF2B5EF4-FFF2-40B4-BE49-F238E27FC236}">
                <a16:creationId xmlns:a16="http://schemas.microsoft.com/office/drawing/2014/main" id="{0D941023-0DA5-4E7F-AF90-32CC0B0C2DC6}"/>
              </a:ext>
            </a:extLst>
          </p:cNvPr>
          <p:cNvSpPr>
            <a:spLocks noGrp="1"/>
          </p:cNvSpPr>
          <p:nvPr>
            <p:ph type="title"/>
          </p:nvPr>
        </p:nvSpPr>
        <p:spPr>
          <a:xfrm>
            <a:off x="311150" y="301625"/>
            <a:ext cx="8375650" cy="471488"/>
          </a:xfrm>
        </p:spPr>
        <p:txBody>
          <a:bodyPr/>
          <a:lstStyle/>
          <a:p>
            <a:r>
              <a:rPr lang="ru-RU" altLang="ru-RU"/>
              <a:t>Вставка мультимедийных файлов</a:t>
            </a:r>
          </a:p>
        </p:txBody>
      </p:sp>
      <p:sp>
        <p:nvSpPr>
          <p:cNvPr id="68611" name="Номер слайда 3">
            <a:extLst>
              <a:ext uri="{FF2B5EF4-FFF2-40B4-BE49-F238E27FC236}">
                <a16:creationId xmlns:a16="http://schemas.microsoft.com/office/drawing/2014/main" id="{A1FC7B71-5023-4D0F-ADBB-8A0A314DF4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468E5BB-40E8-4165-B7C2-39C733B31668}" type="slidenum">
              <a:rPr lang="ru-RU" altLang="ru-RU" sz="1400"/>
              <a:pPr>
                <a:spcBef>
                  <a:spcPct val="0"/>
                </a:spcBef>
                <a:buFontTx/>
                <a:buNone/>
              </a:pPr>
              <a:t>62</a:t>
            </a:fld>
            <a:endParaRPr lang="ru-RU" altLang="ru-RU" sz="1400"/>
          </a:p>
        </p:txBody>
      </p:sp>
      <p:pic>
        <p:nvPicPr>
          <p:cNvPr id="67588" name="Picture 2">
            <a:extLst>
              <a:ext uri="{FF2B5EF4-FFF2-40B4-BE49-F238E27FC236}">
                <a16:creationId xmlns:a16="http://schemas.microsoft.com/office/drawing/2014/main" id="{DDB1DAC5-0163-4186-8C3D-1A365ED616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78" t="13052" r="75832" b="85071"/>
          <a:stretch>
            <a:fillRect/>
          </a:stretch>
        </p:blipFill>
        <p:spPr bwMode="auto">
          <a:xfrm>
            <a:off x="3152775" y="2516188"/>
            <a:ext cx="492442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
        <p:nvSpPr>
          <p:cNvPr id="8" name="Прямоугольник 7">
            <a:extLst>
              <a:ext uri="{FF2B5EF4-FFF2-40B4-BE49-F238E27FC236}">
                <a16:creationId xmlns:a16="http://schemas.microsoft.com/office/drawing/2014/main" id="{684A5306-B718-4EFE-8243-55D04A2C6CF1}"/>
              </a:ext>
            </a:extLst>
          </p:cNvPr>
          <p:cNvSpPr/>
          <p:nvPr/>
        </p:nvSpPr>
        <p:spPr>
          <a:xfrm>
            <a:off x="771525" y="1457325"/>
            <a:ext cx="5276850" cy="831850"/>
          </a:xfrm>
          <a:prstGeom prst="rect">
            <a:avLst/>
          </a:prstGeom>
          <a:solidFill>
            <a:srgbClr val="FFFF99"/>
          </a:solidFill>
          <a:effectLst>
            <a:outerShdw blurRad="50800" dist="38100" dir="2700000" algn="tl" rotWithShape="0">
              <a:prstClr val="black">
                <a:alpha val="40000"/>
              </a:prstClr>
            </a:outerShdw>
          </a:effectLst>
        </p:spPr>
        <p:txBody>
          <a:bodyPr>
            <a:spAutoFit/>
          </a:bodyPr>
          <a:lstStyle/>
          <a:p>
            <a:pPr eaLnBrk="1" hangingPunct="1">
              <a:defRPr/>
            </a:pPr>
            <a:r>
              <a:rPr lang="az-Latn-AZ" sz="2400" b="1" dirty="0">
                <a:latin typeface="Courier New" pitchFamily="49" charset="0"/>
                <a:cs typeface="Courier New" pitchFamily="49" charset="0"/>
              </a:rPr>
              <a:t>&lt;</a:t>
            </a:r>
            <a:r>
              <a:rPr lang="az-Latn-AZ" sz="2400" b="1" dirty="0">
                <a:solidFill>
                  <a:srgbClr val="0000FF"/>
                </a:solidFill>
                <a:latin typeface="Courier New" pitchFamily="49" charset="0"/>
                <a:cs typeface="Courier New" pitchFamily="49" charset="0"/>
              </a:rPr>
              <a:t>embed</a:t>
            </a:r>
            <a:r>
              <a:rPr lang="az-Latn-AZ" sz="2400" b="1" dirty="0">
                <a:latin typeface="Courier New" pitchFamily="49" charset="0"/>
                <a:cs typeface="Courier New" pitchFamily="49" charset="0"/>
              </a:rPr>
              <a:t> src="</a:t>
            </a:r>
            <a:r>
              <a:rPr lang="az-Latn-AZ" sz="2400" b="1" dirty="0">
                <a:solidFill>
                  <a:srgbClr val="FF0000"/>
                </a:solidFill>
                <a:latin typeface="Courier New" pitchFamily="49" charset="0"/>
                <a:cs typeface="Courier New" pitchFamily="49" charset="0"/>
              </a:rPr>
              <a:t>myaw.wav</a:t>
            </a:r>
            <a:r>
              <a:rPr lang="az-Latn-AZ" sz="2400" b="1" dirty="0">
                <a:latin typeface="Courier New" pitchFamily="49" charset="0"/>
                <a:cs typeface="Courier New" pitchFamily="49" charset="0"/>
              </a:rPr>
              <a:t>"</a:t>
            </a:r>
            <a:endParaRPr lang="ru-RU" sz="2400" b="1" dirty="0">
              <a:latin typeface="Courier New" pitchFamily="49" charset="0"/>
              <a:cs typeface="Courier New" pitchFamily="49" charset="0"/>
            </a:endParaRPr>
          </a:p>
          <a:p>
            <a:pPr eaLnBrk="1" hangingPunct="1">
              <a:defRPr/>
            </a:pPr>
            <a:r>
              <a:rPr lang="az-Latn-AZ" sz="2400" b="1" dirty="0">
                <a:latin typeface="Courier New" pitchFamily="49" charset="0"/>
                <a:cs typeface="Courier New" pitchFamily="49" charset="0"/>
              </a:rPr>
              <a:t> autostart="false"&gt;&lt;/</a:t>
            </a:r>
            <a:r>
              <a:rPr lang="az-Latn-AZ" sz="2400" b="1" dirty="0">
                <a:solidFill>
                  <a:srgbClr val="0000FF"/>
                </a:solidFill>
                <a:latin typeface="Courier New" pitchFamily="49" charset="0"/>
                <a:cs typeface="Courier New" pitchFamily="49" charset="0"/>
              </a:rPr>
              <a:t>embed</a:t>
            </a:r>
            <a:r>
              <a:rPr lang="az-Latn-AZ" sz="2400" b="1" dirty="0">
                <a:latin typeface="Courier New" pitchFamily="49" charset="0"/>
                <a:cs typeface="Courier New" pitchFamily="49" charset="0"/>
              </a:rPr>
              <a:t>&gt;</a:t>
            </a:r>
            <a:endParaRPr lang="ru-RU" sz="2400" b="1" dirty="0">
              <a:latin typeface="Courier New" pitchFamily="49" charset="0"/>
              <a:cs typeface="Courier New" pitchFamily="49" charset="0"/>
            </a:endParaRPr>
          </a:p>
        </p:txBody>
      </p:sp>
      <p:sp>
        <p:nvSpPr>
          <p:cNvPr id="9" name="AutoShape 5">
            <a:extLst>
              <a:ext uri="{FF2B5EF4-FFF2-40B4-BE49-F238E27FC236}">
                <a16:creationId xmlns:a16="http://schemas.microsoft.com/office/drawing/2014/main" id="{12206FD4-2031-4099-A6A6-3AD41F87B2CF}"/>
              </a:ext>
            </a:extLst>
          </p:cNvPr>
          <p:cNvSpPr>
            <a:spLocks noChangeArrowheads="1"/>
          </p:cNvSpPr>
          <p:nvPr/>
        </p:nvSpPr>
        <p:spPr bwMode="auto">
          <a:xfrm>
            <a:off x="3935413" y="890588"/>
            <a:ext cx="2047875" cy="546100"/>
          </a:xfrm>
          <a:prstGeom prst="wedgeRoundRectCallout">
            <a:avLst>
              <a:gd name="adj1" fmla="val -40143"/>
              <a:gd name="adj2" fmla="val 74939"/>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defRPr/>
            </a:pPr>
            <a:r>
              <a:rPr lang="ru-RU" sz="2400" dirty="0">
                <a:latin typeface="Arial" charset="0"/>
                <a:cs typeface="+mn-cs"/>
              </a:rPr>
              <a:t>имя файла</a:t>
            </a:r>
            <a:endParaRPr lang="ru-RU" sz="2400" b="1" dirty="0">
              <a:latin typeface="Courier New" pitchFamily="49" charset="0"/>
              <a:cs typeface="+mn-cs"/>
            </a:endParaRPr>
          </a:p>
        </p:txBody>
      </p:sp>
      <p:sp>
        <p:nvSpPr>
          <p:cNvPr id="10" name="AutoShape 5">
            <a:extLst>
              <a:ext uri="{FF2B5EF4-FFF2-40B4-BE49-F238E27FC236}">
                <a16:creationId xmlns:a16="http://schemas.microsoft.com/office/drawing/2014/main" id="{387F2F68-AB57-4218-B116-9F8372C50286}"/>
              </a:ext>
            </a:extLst>
          </p:cNvPr>
          <p:cNvSpPr>
            <a:spLocks noChangeArrowheads="1"/>
          </p:cNvSpPr>
          <p:nvPr/>
        </p:nvSpPr>
        <p:spPr bwMode="auto">
          <a:xfrm>
            <a:off x="731838" y="2520950"/>
            <a:ext cx="2030412" cy="574675"/>
          </a:xfrm>
          <a:prstGeom prst="wedgeRoundRectCallout">
            <a:avLst>
              <a:gd name="adj1" fmla="val 29767"/>
              <a:gd name="adj2" fmla="val -112766"/>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defRPr/>
            </a:pPr>
            <a:r>
              <a:rPr lang="ru-RU" sz="2400">
                <a:latin typeface="Arial" charset="0"/>
                <a:cs typeface="+mn-cs"/>
              </a:rPr>
              <a:t>автозапуск</a:t>
            </a:r>
            <a:endParaRPr lang="ru-RU" sz="2400" b="1">
              <a:latin typeface="Courier New" pitchFamily="49" charset="0"/>
              <a:cs typeface="+mn-cs"/>
            </a:endParaRPr>
          </a:p>
        </p:txBody>
      </p:sp>
      <p:sp>
        <p:nvSpPr>
          <p:cNvPr id="67592" name="Прямоугольник 10">
            <a:extLst>
              <a:ext uri="{FF2B5EF4-FFF2-40B4-BE49-F238E27FC236}">
                <a16:creationId xmlns:a16="http://schemas.microsoft.com/office/drawing/2014/main" id="{C759D9B6-2341-4F68-972C-ACACA28553AF}"/>
              </a:ext>
            </a:extLst>
          </p:cNvPr>
          <p:cNvSpPr>
            <a:spLocks noChangeArrowheads="1"/>
          </p:cNvSpPr>
          <p:nvPr/>
        </p:nvSpPr>
        <p:spPr bwMode="auto">
          <a:xfrm>
            <a:off x="381000" y="811213"/>
            <a:ext cx="2643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400" b="1">
                <a:solidFill>
                  <a:srgbClr val="333399"/>
                </a:solidFill>
              </a:rPr>
              <a:t>Звуковой файл:</a:t>
            </a:r>
            <a:endParaRPr lang="ru-RU" altLang="ru-RU" sz="2000" b="1">
              <a:solidFill>
                <a:srgbClr val="333399"/>
              </a:solidFill>
            </a:endParaRPr>
          </a:p>
        </p:txBody>
      </p:sp>
      <p:sp>
        <p:nvSpPr>
          <p:cNvPr id="67593" name="Прямоугольник 11">
            <a:extLst>
              <a:ext uri="{FF2B5EF4-FFF2-40B4-BE49-F238E27FC236}">
                <a16:creationId xmlns:a16="http://schemas.microsoft.com/office/drawing/2014/main" id="{B3F05BCD-D9C2-4B04-A5E6-18AB60149D5A}"/>
              </a:ext>
            </a:extLst>
          </p:cNvPr>
          <p:cNvSpPr>
            <a:spLocks noChangeArrowheads="1"/>
          </p:cNvSpPr>
          <p:nvPr/>
        </p:nvSpPr>
        <p:spPr bwMode="auto">
          <a:xfrm>
            <a:off x="381000" y="3221038"/>
            <a:ext cx="27670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400" b="1">
                <a:solidFill>
                  <a:srgbClr val="333399"/>
                </a:solidFill>
              </a:rPr>
              <a:t>Флэш-анимация:</a:t>
            </a:r>
            <a:endParaRPr lang="ru-RU" altLang="ru-RU" sz="2000" b="1">
              <a:solidFill>
                <a:srgbClr val="333399"/>
              </a:solidFill>
            </a:endParaRPr>
          </a:p>
        </p:txBody>
      </p:sp>
      <p:sp>
        <p:nvSpPr>
          <p:cNvPr id="13" name="Прямоугольник 12">
            <a:extLst>
              <a:ext uri="{FF2B5EF4-FFF2-40B4-BE49-F238E27FC236}">
                <a16:creationId xmlns:a16="http://schemas.microsoft.com/office/drawing/2014/main" id="{7C32E1E1-A75B-442C-951A-884E60301AC9}"/>
              </a:ext>
            </a:extLst>
          </p:cNvPr>
          <p:cNvSpPr/>
          <p:nvPr/>
        </p:nvSpPr>
        <p:spPr>
          <a:xfrm>
            <a:off x="771525" y="3781425"/>
            <a:ext cx="7686675" cy="1201738"/>
          </a:xfrm>
          <a:prstGeom prst="rect">
            <a:avLst/>
          </a:prstGeom>
          <a:solidFill>
            <a:srgbClr val="FFFF99"/>
          </a:solidFill>
          <a:effectLst>
            <a:outerShdw blurRad="50800" dist="38100" dir="2700000" algn="tl" rotWithShape="0">
              <a:prstClr val="black">
                <a:alpha val="40000"/>
              </a:prstClr>
            </a:outerShdw>
          </a:effectLst>
        </p:spPr>
        <p:txBody>
          <a:bodyPr>
            <a:spAutoFit/>
          </a:bodyPr>
          <a:lstStyle/>
          <a:p>
            <a:pPr eaLnBrk="1" hangingPunct="1">
              <a:defRPr/>
            </a:pPr>
            <a:r>
              <a:rPr lang="en-US" sz="2400" b="1" dirty="0">
                <a:latin typeface="Courier New" pitchFamily="49" charset="0"/>
                <a:cs typeface="Courier New" pitchFamily="49" charset="0"/>
              </a:rPr>
              <a:t>&lt;</a:t>
            </a:r>
            <a:r>
              <a:rPr lang="en-US" sz="2400" b="1" dirty="0">
                <a:solidFill>
                  <a:srgbClr val="0000FF"/>
                </a:solidFill>
                <a:latin typeface="Courier New" pitchFamily="49" charset="0"/>
                <a:cs typeface="Courier New" pitchFamily="49" charset="0"/>
              </a:rPr>
              <a:t>embed</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src</a:t>
            </a:r>
            <a:r>
              <a:rPr lang="en-US" sz="2400" b="1" dirty="0">
                <a:latin typeface="Courier New" pitchFamily="49" charset="0"/>
                <a:cs typeface="Courier New" pitchFamily="49" charset="0"/>
              </a:rPr>
              <a:t>="</a:t>
            </a:r>
            <a:r>
              <a:rPr lang="en-US" sz="2400" b="1" dirty="0">
                <a:solidFill>
                  <a:srgbClr val="FF0000"/>
                </a:solidFill>
                <a:latin typeface="Courier New" pitchFamily="49" charset="0"/>
                <a:cs typeface="Courier New" pitchFamily="49" charset="0"/>
              </a:rPr>
              <a:t>cube.swf</a:t>
            </a:r>
            <a:r>
              <a:rPr lang="en-US" sz="2400" b="1" dirty="0">
                <a:latin typeface="Courier New" pitchFamily="49" charset="0"/>
                <a:cs typeface="Courier New" pitchFamily="49" charset="0"/>
              </a:rPr>
              <a:t>" </a:t>
            </a:r>
            <a:endParaRPr lang="ru-RU" sz="2400" b="1" dirty="0">
              <a:latin typeface="Courier New" pitchFamily="49" charset="0"/>
              <a:cs typeface="Courier New" pitchFamily="49" charset="0"/>
            </a:endParaRPr>
          </a:p>
          <a:p>
            <a:pPr eaLnBrk="1" hangingPunct="1">
              <a:defRPr/>
            </a:pPr>
            <a:r>
              <a:rPr lang="ru-RU" sz="2400" b="1" dirty="0">
                <a:latin typeface="Courier New" pitchFamily="49" charset="0"/>
                <a:cs typeface="Courier New" pitchFamily="49" charset="0"/>
              </a:rPr>
              <a:t>       </a:t>
            </a:r>
            <a:r>
              <a:rPr lang="en-US" sz="2400" b="1" dirty="0">
                <a:latin typeface="Courier New" pitchFamily="49" charset="0"/>
                <a:cs typeface="Courier New" pitchFamily="49" charset="0"/>
              </a:rPr>
              <a:t>width="275" height="200"&gt;</a:t>
            </a:r>
          </a:p>
          <a:p>
            <a:pPr eaLnBrk="1" hangingPunct="1">
              <a:defRPr/>
            </a:pPr>
            <a:r>
              <a:rPr lang="en-US" sz="2400" b="1" dirty="0">
                <a:latin typeface="Courier New" pitchFamily="49" charset="0"/>
                <a:cs typeface="Courier New" pitchFamily="49" charset="0"/>
              </a:rPr>
              <a:t>&lt;/</a:t>
            </a:r>
            <a:r>
              <a:rPr lang="en-US" sz="2400" b="1" dirty="0">
                <a:solidFill>
                  <a:srgbClr val="0000FF"/>
                </a:solidFill>
                <a:latin typeface="Courier New" pitchFamily="49" charset="0"/>
                <a:cs typeface="Courier New" pitchFamily="49" charset="0"/>
              </a:rPr>
              <a:t>embed</a:t>
            </a:r>
            <a:r>
              <a:rPr lang="en-US" sz="2400" b="1" dirty="0">
                <a:latin typeface="Courier New" pitchFamily="49" charset="0"/>
                <a:cs typeface="Courier New" pitchFamily="49" charset="0"/>
              </a:rPr>
              <a:t>&gt;</a:t>
            </a:r>
            <a:endParaRPr lang="ru-RU" sz="2400" b="1" dirty="0">
              <a:latin typeface="Courier New" pitchFamily="49" charset="0"/>
              <a:cs typeface="Courier New" pitchFamily="49" charset="0"/>
            </a:endParaRPr>
          </a:p>
        </p:txBody>
      </p:sp>
      <p:sp>
        <p:nvSpPr>
          <p:cNvPr id="14" name="AutoShape 5">
            <a:extLst>
              <a:ext uri="{FF2B5EF4-FFF2-40B4-BE49-F238E27FC236}">
                <a16:creationId xmlns:a16="http://schemas.microsoft.com/office/drawing/2014/main" id="{C7CFDA59-03AA-4702-840C-BCB9FE838A20}"/>
              </a:ext>
            </a:extLst>
          </p:cNvPr>
          <p:cNvSpPr>
            <a:spLocks noChangeArrowheads="1"/>
          </p:cNvSpPr>
          <p:nvPr/>
        </p:nvSpPr>
        <p:spPr bwMode="auto">
          <a:xfrm>
            <a:off x="3935413" y="3070225"/>
            <a:ext cx="2217737" cy="520700"/>
          </a:xfrm>
          <a:prstGeom prst="wedgeRoundRectCallout">
            <a:avLst>
              <a:gd name="adj1" fmla="val -44609"/>
              <a:gd name="adj2" fmla="val 103631"/>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defRPr/>
            </a:pPr>
            <a:r>
              <a:rPr lang="ru-RU" sz="2400" dirty="0">
                <a:latin typeface="Arial" charset="0"/>
                <a:cs typeface="+mn-cs"/>
              </a:rPr>
              <a:t>имя файла</a:t>
            </a:r>
            <a:endParaRPr lang="ru-RU" sz="2400" b="1" dirty="0">
              <a:latin typeface="Courier New" pitchFamily="49" charset="0"/>
              <a:cs typeface="+mn-cs"/>
            </a:endParaRPr>
          </a:p>
        </p:txBody>
      </p:sp>
      <p:sp>
        <p:nvSpPr>
          <p:cNvPr id="15" name="AutoShape 5">
            <a:extLst>
              <a:ext uri="{FF2B5EF4-FFF2-40B4-BE49-F238E27FC236}">
                <a16:creationId xmlns:a16="http://schemas.microsoft.com/office/drawing/2014/main" id="{9F362216-D722-41AC-A446-29D4EA0D3B17}"/>
              </a:ext>
            </a:extLst>
          </p:cNvPr>
          <p:cNvSpPr>
            <a:spLocks noChangeArrowheads="1"/>
          </p:cNvSpPr>
          <p:nvPr/>
        </p:nvSpPr>
        <p:spPr bwMode="auto">
          <a:xfrm>
            <a:off x="3740150" y="4852988"/>
            <a:ext cx="1655763" cy="528637"/>
          </a:xfrm>
          <a:prstGeom prst="wedgeRoundRectCallout">
            <a:avLst>
              <a:gd name="adj1" fmla="val -23324"/>
              <a:gd name="adj2" fmla="val -107180"/>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defRPr/>
            </a:pPr>
            <a:r>
              <a:rPr lang="ru-RU" sz="2400" dirty="0">
                <a:latin typeface="Arial" charset="0"/>
                <a:cs typeface="+mn-cs"/>
              </a:rPr>
              <a:t>размеры</a:t>
            </a:r>
            <a:endParaRPr lang="ru-RU" sz="2400" b="1" dirty="0">
              <a:latin typeface="Courier New" pitchFamily="49" charset="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7592"/>
                                        </p:tgtEl>
                                        <p:attrNameLst>
                                          <p:attrName>style.visibility</p:attrName>
                                        </p:attrNameLst>
                                      </p:cBhvr>
                                      <p:to>
                                        <p:strVal val="visible"/>
                                      </p:to>
                                    </p:set>
                                    <p:animEffect transition="in" filter="dissolve">
                                      <p:cBhvr>
                                        <p:cTn id="7" dur="500"/>
                                        <p:tgtEl>
                                          <p:spTgt spid="6759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par>
                          <p:cTn id="11" fill="hold" nodeType="afterGroup">
                            <p:stCondLst>
                              <p:cond delay="500"/>
                            </p:stCondLst>
                            <p:childTnLst>
                              <p:par>
                                <p:cTn id="12" presetID="9" presetClass="entr" presetSubtype="0" fill="hold" nodeType="afterEffect">
                                  <p:stCondLst>
                                    <p:cond delay="0"/>
                                  </p:stCondLst>
                                  <p:childTnLst>
                                    <p:set>
                                      <p:cBhvr>
                                        <p:cTn id="13" dur="1" fill="hold">
                                          <p:stCondLst>
                                            <p:cond delay="0"/>
                                          </p:stCondLst>
                                        </p:cTn>
                                        <p:tgtEl>
                                          <p:spTgt spid="67588"/>
                                        </p:tgtEl>
                                        <p:attrNameLst>
                                          <p:attrName>style.visibility</p:attrName>
                                        </p:attrNameLst>
                                      </p:cBhvr>
                                      <p:to>
                                        <p:strVal val="visible"/>
                                      </p:to>
                                    </p:set>
                                    <p:animEffect transition="in" filter="dissolve">
                                      <p:cBhvr>
                                        <p:cTn id="14" dur="500"/>
                                        <p:tgtEl>
                                          <p:spTgt spid="6758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7593"/>
                                        </p:tgtEl>
                                        <p:attrNameLst>
                                          <p:attrName>style.visibility</p:attrName>
                                        </p:attrNameLst>
                                      </p:cBhvr>
                                      <p:to>
                                        <p:strVal val="visible"/>
                                      </p:to>
                                    </p:set>
                                    <p:animEffect transition="in" filter="dissolve">
                                      <p:cBhvr>
                                        <p:cTn id="29" dur="500"/>
                                        <p:tgtEl>
                                          <p:spTgt spid="67593"/>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dissolve">
                                      <p:cBhvr>
                                        <p:cTn id="32" dur="500"/>
                                        <p:tgtEl>
                                          <p:spTgt spid="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67592" grpId="0"/>
      <p:bldP spid="67593" grpId="0"/>
      <p:bldP spid="13" grpId="0" animBg="1"/>
      <p:bldP spid="14" grpId="0" animBg="1"/>
      <p:bldP spid="1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Заголовок 4">
            <a:extLst>
              <a:ext uri="{FF2B5EF4-FFF2-40B4-BE49-F238E27FC236}">
                <a16:creationId xmlns:a16="http://schemas.microsoft.com/office/drawing/2014/main" id="{1B5ED7CA-1407-4DD0-ABCD-FE1D8D89BE34}"/>
              </a:ext>
            </a:extLst>
          </p:cNvPr>
          <p:cNvSpPr>
            <a:spLocks noGrp="1"/>
          </p:cNvSpPr>
          <p:nvPr>
            <p:ph type="title"/>
          </p:nvPr>
        </p:nvSpPr>
        <p:spPr>
          <a:xfrm>
            <a:off x="311150" y="301625"/>
            <a:ext cx="8375650" cy="471488"/>
          </a:xfrm>
        </p:spPr>
        <p:txBody>
          <a:bodyPr/>
          <a:lstStyle/>
          <a:p>
            <a:r>
              <a:rPr lang="ru-RU" altLang="ru-RU"/>
              <a:t>Вставка мультимедийных файлов</a:t>
            </a:r>
          </a:p>
        </p:txBody>
      </p:sp>
      <p:sp>
        <p:nvSpPr>
          <p:cNvPr id="69635" name="Номер слайда 3">
            <a:extLst>
              <a:ext uri="{FF2B5EF4-FFF2-40B4-BE49-F238E27FC236}">
                <a16:creationId xmlns:a16="http://schemas.microsoft.com/office/drawing/2014/main" id="{79B2659F-65B9-420B-B1CD-7AE962770B0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FCD54F2-DB4D-43BE-9143-8C26DDD86254}" type="slidenum">
              <a:rPr lang="ru-RU" altLang="ru-RU" sz="1400"/>
              <a:pPr>
                <a:spcBef>
                  <a:spcPct val="0"/>
                </a:spcBef>
                <a:buFontTx/>
                <a:buNone/>
              </a:pPr>
              <a:t>63</a:t>
            </a:fld>
            <a:endParaRPr lang="ru-RU" altLang="ru-RU" sz="1400"/>
          </a:p>
        </p:txBody>
      </p:sp>
      <p:sp>
        <p:nvSpPr>
          <p:cNvPr id="8" name="Прямоугольник 7">
            <a:extLst>
              <a:ext uri="{FF2B5EF4-FFF2-40B4-BE49-F238E27FC236}">
                <a16:creationId xmlns:a16="http://schemas.microsoft.com/office/drawing/2014/main" id="{918E8CBC-52AC-4981-A7C6-C50A9D8BE597}"/>
              </a:ext>
            </a:extLst>
          </p:cNvPr>
          <p:cNvSpPr/>
          <p:nvPr/>
        </p:nvSpPr>
        <p:spPr>
          <a:xfrm>
            <a:off x="533400" y="1457325"/>
            <a:ext cx="8296275" cy="1570038"/>
          </a:xfrm>
          <a:prstGeom prst="rect">
            <a:avLst/>
          </a:prstGeom>
          <a:solidFill>
            <a:srgbClr val="FFFF99"/>
          </a:solidFill>
          <a:effectLst>
            <a:outerShdw blurRad="50800" dist="38100" dir="2700000" algn="tl" rotWithShape="0">
              <a:prstClr val="black">
                <a:alpha val="40000"/>
              </a:prstClr>
            </a:outerShdw>
          </a:effectLst>
        </p:spPr>
        <p:txBody>
          <a:bodyPr>
            <a:spAutoFit/>
          </a:bodyPr>
          <a:lstStyle/>
          <a:p>
            <a:pPr eaLnBrk="1" hangingPunct="1">
              <a:defRPr/>
            </a:pPr>
            <a:r>
              <a:rPr lang="en-US" sz="2400" b="1">
                <a:latin typeface="Courier New" pitchFamily="49" charset="0"/>
                <a:cs typeface="Courier New" pitchFamily="49" charset="0"/>
              </a:rPr>
              <a:t>&lt;embed src="</a:t>
            </a:r>
            <a:r>
              <a:rPr lang="en-US" sz="2400" b="1">
                <a:solidFill>
                  <a:srgbClr val="0000FF"/>
                </a:solidFill>
                <a:latin typeface="Courier New" pitchFamily="49" charset="0"/>
                <a:cs typeface="Courier New" pitchFamily="49" charset="0"/>
              </a:rPr>
              <a:t>http://www.youtube.com/v/YvLNA5OW6xZ</a:t>
            </a:r>
            <a:r>
              <a:rPr lang="en-US" sz="2400" b="1">
                <a:latin typeface="Courier New" pitchFamily="49" charset="0"/>
                <a:cs typeface="Courier New" pitchFamily="49" charset="0"/>
              </a:rPr>
              <a:t>"</a:t>
            </a:r>
          </a:p>
          <a:p>
            <a:pPr eaLnBrk="1" hangingPunct="1">
              <a:defRPr/>
            </a:pPr>
            <a:r>
              <a:rPr lang="en-US" sz="2400" b="1">
                <a:latin typeface="Courier New" pitchFamily="49" charset="0"/>
                <a:cs typeface="Courier New" pitchFamily="49" charset="0"/>
              </a:rPr>
              <a:t>width="425" height="350"&gt;</a:t>
            </a:r>
          </a:p>
          <a:p>
            <a:pPr eaLnBrk="1" hangingPunct="1">
              <a:defRPr/>
            </a:pPr>
            <a:r>
              <a:rPr lang="en-US" sz="2400" b="1">
                <a:latin typeface="Courier New" pitchFamily="49" charset="0"/>
                <a:cs typeface="Courier New" pitchFamily="49" charset="0"/>
              </a:rPr>
              <a:t>&lt;/embed&gt;</a:t>
            </a:r>
            <a:endParaRPr lang="ru-RU" sz="2400" b="1">
              <a:latin typeface="Courier New" pitchFamily="49" charset="0"/>
              <a:cs typeface="Courier New" pitchFamily="49" charset="0"/>
            </a:endParaRPr>
          </a:p>
        </p:txBody>
      </p:sp>
      <p:sp>
        <p:nvSpPr>
          <p:cNvPr id="9" name="AutoShape 5">
            <a:extLst>
              <a:ext uri="{FF2B5EF4-FFF2-40B4-BE49-F238E27FC236}">
                <a16:creationId xmlns:a16="http://schemas.microsoft.com/office/drawing/2014/main" id="{2691F623-B80B-40C7-9EB0-D5DC27EECC6D}"/>
              </a:ext>
            </a:extLst>
          </p:cNvPr>
          <p:cNvSpPr>
            <a:spLocks noChangeArrowheads="1"/>
          </p:cNvSpPr>
          <p:nvPr/>
        </p:nvSpPr>
        <p:spPr bwMode="auto">
          <a:xfrm>
            <a:off x="4097338" y="1128713"/>
            <a:ext cx="2055812" cy="509587"/>
          </a:xfrm>
          <a:prstGeom prst="wedgeRoundRectCallout">
            <a:avLst>
              <a:gd name="adj1" fmla="val -44609"/>
              <a:gd name="adj2" fmla="val 103631"/>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defRPr/>
            </a:pPr>
            <a:r>
              <a:rPr lang="ru-RU" sz="2000">
                <a:latin typeface="Arial" charset="0"/>
                <a:cs typeface="+mn-cs"/>
              </a:rPr>
              <a:t>адрес ролика</a:t>
            </a:r>
            <a:endParaRPr lang="ru-RU" sz="2000" b="1">
              <a:latin typeface="Courier New" pitchFamily="49" charset="0"/>
              <a:cs typeface="+mn-cs"/>
            </a:endParaRPr>
          </a:p>
        </p:txBody>
      </p:sp>
      <p:sp>
        <p:nvSpPr>
          <p:cNvPr id="69638" name="Прямоугольник 10">
            <a:extLst>
              <a:ext uri="{FF2B5EF4-FFF2-40B4-BE49-F238E27FC236}">
                <a16:creationId xmlns:a16="http://schemas.microsoft.com/office/drawing/2014/main" id="{54116249-2F14-4775-B058-09143B36666E}"/>
              </a:ext>
            </a:extLst>
          </p:cNvPr>
          <p:cNvSpPr>
            <a:spLocks noChangeArrowheads="1"/>
          </p:cNvSpPr>
          <p:nvPr/>
        </p:nvSpPr>
        <p:spPr bwMode="auto">
          <a:xfrm>
            <a:off x="381000" y="811213"/>
            <a:ext cx="1254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400" b="1">
                <a:solidFill>
                  <a:srgbClr val="333399"/>
                </a:solidFill>
              </a:rPr>
              <a:t>Видео:</a:t>
            </a:r>
            <a:endParaRPr lang="ru-RU" altLang="ru-RU" sz="2000" b="1">
              <a:solidFill>
                <a:srgbClr val="333399"/>
              </a:solidFill>
            </a:endParaRPr>
          </a:p>
        </p:txBody>
      </p:sp>
      <p:sp>
        <p:nvSpPr>
          <p:cNvPr id="16" name="AutoShape 5">
            <a:extLst>
              <a:ext uri="{FF2B5EF4-FFF2-40B4-BE49-F238E27FC236}">
                <a16:creationId xmlns:a16="http://schemas.microsoft.com/office/drawing/2014/main" id="{ABD84A5E-00E3-4367-B503-F7E542A07997}"/>
              </a:ext>
            </a:extLst>
          </p:cNvPr>
          <p:cNvSpPr>
            <a:spLocks noChangeArrowheads="1"/>
          </p:cNvSpPr>
          <p:nvPr/>
        </p:nvSpPr>
        <p:spPr bwMode="auto">
          <a:xfrm>
            <a:off x="3135313" y="2871788"/>
            <a:ext cx="1493837" cy="509587"/>
          </a:xfrm>
          <a:prstGeom prst="wedgeRoundRectCallout">
            <a:avLst>
              <a:gd name="adj1" fmla="val -36733"/>
              <a:gd name="adj2" fmla="val -101977"/>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defRPr/>
            </a:pPr>
            <a:r>
              <a:rPr lang="ru-RU" sz="2000">
                <a:latin typeface="Arial" charset="0"/>
                <a:cs typeface="+mn-cs"/>
              </a:rPr>
              <a:t>размеры</a:t>
            </a:r>
            <a:endParaRPr lang="ru-RU" sz="2000" b="1">
              <a:latin typeface="Courier New" pitchFamily="49" charset="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Заголовок 1">
            <a:extLst>
              <a:ext uri="{FF2B5EF4-FFF2-40B4-BE49-F238E27FC236}">
                <a16:creationId xmlns:a16="http://schemas.microsoft.com/office/drawing/2014/main" id="{72574309-0A63-4F4C-B55D-7AE01CB065CE}"/>
              </a:ext>
            </a:extLst>
          </p:cNvPr>
          <p:cNvSpPr>
            <a:spLocks noGrp="1"/>
          </p:cNvSpPr>
          <p:nvPr>
            <p:ph type="title"/>
          </p:nvPr>
        </p:nvSpPr>
        <p:spPr>
          <a:xfrm>
            <a:off x="311150" y="301625"/>
            <a:ext cx="8375650" cy="471488"/>
          </a:xfrm>
        </p:spPr>
        <p:txBody>
          <a:bodyPr/>
          <a:lstStyle/>
          <a:p>
            <a:r>
              <a:rPr lang="en-US" altLang="ru-RU"/>
              <a:t>HTML5 – </a:t>
            </a:r>
            <a:r>
              <a:rPr lang="ru-RU" altLang="ru-RU"/>
              <a:t>тэг </a:t>
            </a:r>
            <a:r>
              <a:rPr lang="en-US" altLang="ru-RU">
                <a:solidFill>
                  <a:srgbClr val="0000FF"/>
                </a:solidFill>
                <a:latin typeface="Courier New" panose="02070309020205020404" pitchFamily="49" charset="0"/>
                <a:cs typeface="Courier New" panose="02070309020205020404" pitchFamily="49" charset="0"/>
              </a:rPr>
              <a:t>audio</a:t>
            </a:r>
            <a:endParaRPr lang="ru-RU" altLang="ru-RU">
              <a:solidFill>
                <a:srgbClr val="0000FF"/>
              </a:solidFill>
              <a:latin typeface="Courier New" panose="02070309020205020404" pitchFamily="49" charset="0"/>
              <a:cs typeface="Courier New" panose="02070309020205020404" pitchFamily="49" charset="0"/>
            </a:endParaRPr>
          </a:p>
        </p:txBody>
      </p:sp>
      <p:sp>
        <p:nvSpPr>
          <p:cNvPr id="70659" name="Номер слайда 2">
            <a:extLst>
              <a:ext uri="{FF2B5EF4-FFF2-40B4-BE49-F238E27FC236}">
                <a16:creationId xmlns:a16="http://schemas.microsoft.com/office/drawing/2014/main" id="{D6506E33-1E68-421C-A7DD-8235E0AC1E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2843916-BEF7-46F9-A327-1C3C07419EE8}" type="slidenum">
              <a:rPr lang="ru-RU" altLang="ru-RU" sz="1400"/>
              <a:pPr>
                <a:spcBef>
                  <a:spcPct val="0"/>
                </a:spcBef>
                <a:buFontTx/>
                <a:buNone/>
              </a:pPr>
              <a:t>64</a:t>
            </a:fld>
            <a:endParaRPr lang="ru-RU" altLang="ru-RU" sz="1400"/>
          </a:p>
        </p:txBody>
      </p:sp>
      <p:sp>
        <p:nvSpPr>
          <p:cNvPr id="4" name="Прямоугольник 3">
            <a:extLst>
              <a:ext uri="{FF2B5EF4-FFF2-40B4-BE49-F238E27FC236}">
                <a16:creationId xmlns:a16="http://schemas.microsoft.com/office/drawing/2014/main" id="{FC90CD1C-9C9D-4500-901C-AFB7F7A44E00}"/>
              </a:ext>
            </a:extLst>
          </p:cNvPr>
          <p:cNvSpPr/>
          <p:nvPr/>
        </p:nvSpPr>
        <p:spPr>
          <a:xfrm>
            <a:off x="466725" y="971550"/>
            <a:ext cx="4943475" cy="2678113"/>
          </a:xfrm>
          <a:prstGeom prst="rect">
            <a:avLst/>
          </a:prstGeom>
          <a:solidFill>
            <a:srgbClr val="FFFF99"/>
          </a:solidFill>
          <a:effectLst>
            <a:outerShdw blurRad="50800" dist="38100" dir="2700000" algn="tl" rotWithShape="0">
              <a:prstClr val="black">
                <a:alpha val="40000"/>
              </a:prstClr>
            </a:outerShdw>
          </a:effectLst>
        </p:spPr>
        <p:txBody>
          <a:bodyPr>
            <a:spAutoFit/>
          </a:bodyPr>
          <a:lstStyle/>
          <a:p>
            <a:pPr eaLnBrk="1" hangingPunct="1">
              <a:defRPr/>
            </a:pPr>
            <a:r>
              <a:rPr lang="en-US" sz="2400" b="1" dirty="0">
                <a:latin typeface="Courier New" pitchFamily="49" charset="0"/>
                <a:cs typeface="Courier New" pitchFamily="49" charset="0"/>
              </a:rPr>
              <a:t>&lt;</a:t>
            </a:r>
            <a:r>
              <a:rPr lang="en-US" sz="2400" b="1" dirty="0">
                <a:solidFill>
                  <a:srgbClr val="0000FF"/>
                </a:solidFill>
                <a:latin typeface="Courier New" pitchFamily="49" charset="0"/>
                <a:cs typeface="Courier New" pitchFamily="49" charset="0"/>
              </a:rPr>
              <a:t>audio </a:t>
            </a:r>
          </a:p>
          <a:p>
            <a:pPr eaLnBrk="1" hangingPunct="1">
              <a:defRPr/>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src</a:t>
            </a:r>
            <a:r>
              <a:rPr lang="en-US" sz="2400" b="1" dirty="0">
                <a:latin typeface="Courier New" pitchFamily="49" charset="0"/>
                <a:cs typeface="Courier New" pitchFamily="49" charset="0"/>
              </a:rPr>
              <a:t>="</a:t>
            </a:r>
            <a:r>
              <a:rPr lang="en-US" sz="2400" b="1" dirty="0">
                <a:solidFill>
                  <a:srgbClr val="FF0000"/>
                </a:solidFill>
                <a:latin typeface="Courier New" pitchFamily="49" charset="0"/>
                <a:cs typeface="Courier New" pitchFamily="49" charset="0"/>
              </a:rPr>
              <a:t>nature.ogg</a:t>
            </a:r>
            <a:r>
              <a:rPr lang="en-US" sz="2400" b="1" dirty="0">
                <a:latin typeface="Courier New" pitchFamily="49" charset="0"/>
                <a:cs typeface="Courier New" pitchFamily="49" charset="0"/>
              </a:rPr>
              <a:t>"</a:t>
            </a:r>
          </a:p>
          <a:p>
            <a:pPr eaLnBrk="1" hangingPunct="1">
              <a:defRPr/>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autostart</a:t>
            </a:r>
            <a:r>
              <a:rPr lang="en-US" sz="2400" b="1" dirty="0">
                <a:latin typeface="Courier New" pitchFamily="49" charset="0"/>
                <a:cs typeface="Courier New" pitchFamily="49" charset="0"/>
              </a:rPr>
              <a:t>="false"</a:t>
            </a:r>
          </a:p>
          <a:p>
            <a:pPr eaLnBrk="1" hangingPunct="1">
              <a:defRPr/>
            </a:pPr>
            <a:r>
              <a:rPr lang="en-US" sz="2400" b="1" dirty="0">
                <a:latin typeface="Courier New" pitchFamily="49" charset="0"/>
                <a:cs typeface="Courier New" pitchFamily="49" charset="0"/>
              </a:rPr>
              <a:t>  controls="controls"</a:t>
            </a:r>
          </a:p>
          <a:p>
            <a:pPr eaLnBrk="1" hangingPunct="1">
              <a:defRPr/>
            </a:pPr>
            <a:r>
              <a:rPr lang="en-US" sz="2400" b="1" dirty="0">
                <a:latin typeface="Courier New" pitchFamily="49" charset="0"/>
                <a:cs typeface="Courier New" pitchFamily="49" charset="0"/>
              </a:rPr>
              <a:t>  width="425" </a:t>
            </a:r>
            <a:r>
              <a:rPr lang="ru-RU" sz="2400" b="1" dirty="0">
                <a:latin typeface="Courier New" pitchFamily="49" charset="0"/>
                <a:cs typeface="Courier New" pitchFamily="49" charset="0"/>
              </a:rPr>
              <a:t>  </a:t>
            </a:r>
          </a:p>
          <a:p>
            <a:pPr eaLnBrk="1" hangingPunct="1">
              <a:defRPr/>
            </a:pPr>
            <a:r>
              <a:rPr lang="ru-RU" sz="2400" b="1" dirty="0">
                <a:latin typeface="Courier New" pitchFamily="49" charset="0"/>
                <a:cs typeface="Courier New" pitchFamily="49" charset="0"/>
              </a:rPr>
              <a:t>  </a:t>
            </a:r>
            <a:r>
              <a:rPr lang="en-US" sz="2400" b="1" dirty="0">
                <a:latin typeface="Courier New" pitchFamily="49" charset="0"/>
                <a:cs typeface="Courier New" pitchFamily="49" charset="0"/>
              </a:rPr>
              <a:t>height="350"&gt;</a:t>
            </a:r>
          </a:p>
          <a:p>
            <a:pPr eaLnBrk="1" hangingPunct="1">
              <a:defRPr/>
            </a:pPr>
            <a:r>
              <a:rPr lang="en-US" sz="2400" b="1" dirty="0">
                <a:latin typeface="Courier New" pitchFamily="49" charset="0"/>
                <a:cs typeface="Courier New" pitchFamily="49" charset="0"/>
              </a:rPr>
              <a:t>&lt;/</a:t>
            </a:r>
            <a:r>
              <a:rPr lang="en-US" sz="2400" b="1" dirty="0">
                <a:solidFill>
                  <a:srgbClr val="0000FF"/>
                </a:solidFill>
                <a:latin typeface="Courier New" pitchFamily="49" charset="0"/>
                <a:cs typeface="Courier New" pitchFamily="49" charset="0"/>
              </a:rPr>
              <a:t>audio</a:t>
            </a:r>
            <a:r>
              <a:rPr lang="en-US" sz="2400" b="1" dirty="0">
                <a:latin typeface="Courier New" pitchFamily="49" charset="0"/>
                <a:cs typeface="Courier New" pitchFamily="49" charset="0"/>
              </a:rPr>
              <a:t>&gt;</a:t>
            </a:r>
            <a:endParaRPr lang="ru-RU" sz="2400" b="1" dirty="0">
              <a:latin typeface="Courier New" pitchFamily="49" charset="0"/>
              <a:cs typeface="Courier New" pitchFamily="49" charset="0"/>
            </a:endParaRPr>
          </a:p>
        </p:txBody>
      </p:sp>
      <p:sp>
        <p:nvSpPr>
          <p:cNvPr id="5" name="AutoShape 5">
            <a:extLst>
              <a:ext uri="{FF2B5EF4-FFF2-40B4-BE49-F238E27FC236}">
                <a16:creationId xmlns:a16="http://schemas.microsoft.com/office/drawing/2014/main" id="{86A46857-2E07-4834-92AE-44B5864781FC}"/>
              </a:ext>
            </a:extLst>
          </p:cNvPr>
          <p:cNvSpPr>
            <a:spLocks noChangeArrowheads="1"/>
          </p:cNvSpPr>
          <p:nvPr/>
        </p:nvSpPr>
        <p:spPr bwMode="auto">
          <a:xfrm>
            <a:off x="4059238" y="890588"/>
            <a:ext cx="2055812" cy="509587"/>
          </a:xfrm>
          <a:prstGeom prst="wedgeRoundRectCallout">
            <a:avLst>
              <a:gd name="adj1" fmla="val -63142"/>
              <a:gd name="adj2" fmla="val 56902"/>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defRPr/>
            </a:pPr>
            <a:r>
              <a:rPr lang="ru-RU" sz="2000">
                <a:latin typeface="Arial" charset="0"/>
                <a:cs typeface="+mn-cs"/>
              </a:rPr>
              <a:t>имя файла</a:t>
            </a:r>
            <a:endParaRPr lang="ru-RU" sz="2000" b="1">
              <a:latin typeface="Courier New" pitchFamily="49" charset="0"/>
              <a:cs typeface="+mn-cs"/>
            </a:endParaRPr>
          </a:p>
        </p:txBody>
      </p:sp>
      <p:sp>
        <p:nvSpPr>
          <p:cNvPr id="6" name="AutoShape 5">
            <a:extLst>
              <a:ext uri="{FF2B5EF4-FFF2-40B4-BE49-F238E27FC236}">
                <a16:creationId xmlns:a16="http://schemas.microsoft.com/office/drawing/2014/main" id="{C33873C7-44A4-432E-B3CA-F3F513B1F223}"/>
              </a:ext>
            </a:extLst>
          </p:cNvPr>
          <p:cNvSpPr>
            <a:spLocks noChangeArrowheads="1"/>
          </p:cNvSpPr>
          <p:nvPr/>
        </p:nvSpPr>
        <p:spPr bwMode="auto">
          <a:xfrm>
            <a:off x="4611688" y="1728788"/>
            <a:ext cx="3370262" cy="690562"/>
          </a:xfrm>
          <a:prstGeom prst="wedgeRoundRectCallout">
            <a:avLst>
              <a:gd name="adj1" fmla="val -56077"/>
              <a:gd name="adj2" fmla="val 23799"/>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000">
                <a:latin typeface="Arial" charset="0"/>
                <a:cs typeface="+mn-cs"/>
              </a:rPr>
              <a:t>показывать элементы управления</a:t>
            </a:r>
            <a:endParaRPr lang="ru-RU" sz="2000" b="1">
              <a:latin typeface="Courier New" pitchFamily="49" charset="0"/>
              <a:cs typeface="+mn-cs"/>
            </a:endParaRPr>
          </a:p>
        </p:txBody>
      </p:sp>
      <p:sp>
        <p:nvSpPr>
          <p:cNvPr id="7" name="AutoShape 5">
            <a:extLst>
              <a:ext uri="{FF2B5EF4-FFF2-40B4-BE49-F238E27FC236}">
                <a16:creationId xmlns:a16="http://schemas.microsoft.com/office/drawing/2014/main" id="{6D9C83F0-D2D5-4B32-A7BF-CA2011D1125D}"/>
              </a:ext>
            </a:extLst>
          </p:cNvPr>
          <p:cNvSpPr>
            <a:spLocks noChangeArrowheads="1"/>
          </p:cNvSpPr>
          <p:nvPr/>
        </p:nvSpPr>
        <p:spPr bwMode="auto">
          <a:xfrm>
            <a:off x="3678238" y="3014663"/>
            <a:ext cx="1674812" cy="509587"/>
          </a:xfrm>
          <a:prstGeom prst="wedgeRoundRectCallout">
            <a:avLst>
              <a:gd name="adj1" fmla="val -82601"/>
              <a:gd name="adj2" fmla="val -32818"/>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defRPr/>
            </a:pPr>
            <a:r>
              <a:rPr lang="ru-RU" sz="2000">
                <a:latin typeface="Arial" charset="0"/>
                <a:cs typeface="+mn-cs"/>
              </a:rPr>
              <a:t>размеры</a:t>
            </a:r>
            <a:endParaRPr lang="ru-RU" sz="2000" b="1">
              <a:latin typeface="Courier New" pitchFamily="49" charset="0"/>
              <a:cs typeface="+mn-cs"/>
            </a:endParaRPr>
          </a:p>
        </p:txBody>
      </p:sp>
      <p:pic>
        <p:nvPicPr>
          <p:cNvPr id="70664" name="Picture 2">
            <a:extLst>
              <a:ext uri="{FF2B5EF4-FFF2-40B4-BE49-F238E27FC236}">
                <a16:creationId xmlns:a16="http://schemas.microsoft.com/office/drawing/2014/main" id="{2288F985-4ABD-4928-8673-940333343C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5925" y="2511425"/>
            <a:ext cx="337502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Заголовок 1">
            <a:extLst>
              <a:ext uri="{FF2B5EF4-FFF2-40B4-BE49-F238E27FC236}">
                <a16:creationId xmlns:a16="http://schemas.microsoft.com/office/drawing/2014/main" id="{F112D096-3D98-43F5-9681-1196A81A1F98}"/>
              </a:ext>
            </a:extLst>
          </p:cNvPr>
          <p:cNvSpPr>
            <a:spLocks noGrp="1"/>
          </p:cNvSpPr>
          <p:nvPr>
            <p:ph type="title"/>
          </p:nvPr>
        </p:nvSpPr>
        <p:spPr>
          <a:xfrm>
            <a:off x="311150" y="301625"/>
            <a:ext cx="8375650" cy="471488"/>
          </a:xfrm>
        </p:spPr>
        <p:txBody>
          <a:bodyPr/>
          <a:lstStyle/>
          <a:p>
            <a:r>
              <a:rPr lang="en-US" altLang="ru-RU"/>
              <a:t>HTML5 – </a:t>
            </a:r>
            <a:r>
              <a:rPr lang="ru-RU" altLang="ru-RU"/>
              <a:t>тэг </a:t>
            </a:r>
            <a:r>
              <a:rPr lang="en-US" altLang="ru-RU">
                <a:solidFill>
                  <a:srgbClr val="0000FF"/>
                </a:solidFill>
                <a:latin typeface="Courier New" panose="02070309020205020404" pitchFamily="49" charset="0"/>
                <a:cs typeface="Courier New" panose="02070309020205020404" pitchFamily="49" charset="0"/>
              </a:rPr>
              <a:t>video</a:t>
            </a:r>
            <a:endParaRPr lang="ru-RU" altLang="ru-RU">
              <a:solidFill>
                <a:srgbClr val="0000FF"/>
              </a:solidFill>
              <a:latin typeface="Courier New" panose="02070309020205020404" pitchFamily="49" charset="0"/>
              <a:cs typeface="Courier New" panose="02070309020205020404" pitchFamily="49" charset="0"/>
            </a:endParaRPr>
          </a:p>
        </p:txBody>
      </p:sp>
      <p:sp>
        <p:nvSpPr>
          <p:cNvPr id="71683" name="Номер слайда 2">
            <a:extLst>
              <a:ext uri="{FF2B5EF4-FFF2-40B4-BE49-F238E27FC236}">
                <a16:creationId xmlns:a16="http://schemas.microsoft.com/office/drawing/2014/main" id="{F8E9D14C-3774-4D05-8DC4-629AE8B9BE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7BF3634-BE88-4EC4-902F-41A553B1A33A}" type="slidenum">
              <a:rPr lang="ru-RU" altLang="ru-RU" sz="1400"/>
              <a:pPr>
                <a:spcBef>
                  <a:spcPct val="0"/>
                </a:spcBef>
                <a:buFontTx/>
                <a:buNone/>
              </a:pPr>
              <a:t>65</a:t>
            </a:fld>
            <a:endParaRPr lang="ru-RU" altLang="ru-RU" sz="1400"/>
          </a:p>
        </p:txBody>
      </p:sp>
      <p:sp>
        <p:nvSpPr>
          <p:cNvPr id="4" name="Прямоугольник 3">
            <a:extLst>
              <a:ext uri="{FF2B5EF4-FFF2-40B4-BE49-F238E27FC236}">
                <a16:creationId xmlns:a16="http://schemas.microsoft.com/office/drawing/2014/main" id="{96E1990F-B3C0-4CAB-8FD6-69AA2239B463}"/>
              </a:ext>
            </a:extLst>
          </p:cNvPr>
          <p:cNvSpPr/>
          <p:nvPr/>
        </p:nvSpPr>
        <p:spPr>
          <a:xfrm>
            <a:off x="428625" y="876300"/>
            <a:ext cx="8315325" cy="2124075"/>
          </a:xfrm>
          <a:prstGeom prst="rect">
            <a:avLst/>
          </a:prstGeom>
          <a:solidFill>
            <a:srgbClr val="FFFF99"/>
          </a:solidFill>
          <a:effectLst>
            <a:outerShdw blurRad="50800" dist="38100" dir="2700000" algn="tl" rotWithShape="0">
              <a:prstClr val="black">
                <a:alpha val="40000"/>
              </a:prstClr>
            </a:outerShdw>
          </a:effectLst>
        </p:spPr>
        <p:txBody>
          <a:bodyPr>
            <a:spAutoFit/>
          </a:bodyPr>
          <a:lstStyle/>
          <a:p>
            <a:pPr eaLnBrk="1" hangingPunct="1">
              <a:defRPr/>
            </a:pPr>
            <a:r>
              <a:rPr lang="en-US" sz="2200" b="1" dirty="0">
                <a:latin typeface="Courier New" pitchFamily="49" charset="0"/>
                <a:cs typeface="Courier New" pitchFamily="49" charset="0"/>
              </a:rPr>
              <a:t>&lt;</a:t>
            </a:r>
            <a:r>
              <a:rPr lang="en-US" sz="2200" b="1" dirty="0">
                <a:solidFill>
                  <a:srgbClr val="0000FF"/>
                </a:solidFill>
                <a:latin typeface="Courier New" pitchFamily="49" charset="0"/>
                <a:cs typeface="Courier New" pitchFamily="49" charset="0"/>
              </a:rPr>
              <a:t>video</a:t>
            </a: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src</a:t>
            </a:r>
            <a:r>
              <a:rPr lang="en-US" sz="2200" b="1" dirty="0">
                <a:latin typeface="Courier New" pitchFamily="49" charset="0"/>
                <a:cs typeface="Courier New" pitchFamily="49" charset="0"/>
              </a:rPr>
              <a:t>="</a:t>
            </a:r>
            <a:r>
              <a:rPr lang="en-US" sz="2200" b="1" dirty="0">
                <a:solidFill>
                  <a:srgbClr val="FF0000"/>
                </a:solidFill>
                <a:latin typeface="Courier New" pitchFamily="49" charset="0"/>
                <a:cs typeface="Courier New" pitchFamily="49" charset="0"/>
              </a:rPr>
              <a:t>sail.ogv</a:t>
            </a:r>
            <a:r>
              <a:rPr lang="en-US" sz="2200" b="1" dirty="0">
                <a:latin typeface="Courier New" pitchFamily="49" charset="0"/>
                <a:cs typeface="Courier New" pitchFamily="49" charset="0"/>
              </a:rPr>
              <a:t>" </a:t>
            </a:r>
          </a:p>
          <a:p>
            <a:pPr eaLnBrk="1" hangingPunct="1">
              <a:defRPr/>
            </a:pPr>
            <a:r>
              <a:rPr lang="en-US" sz="2200" b="1" dirty="0">
                <a:latin typeface="Courier New" pitchFamily="49" charset="0"/>
                <a:cs typeface="Courier New" pitchFamily="49" charset="0"/>
              </a:rPr>
              <a:t>   controls="controls" </a:t>
            </a:r>
          </a:p>
          <a:p>
            <a:pPr eaLnBrk="1" hangingPunct="1">
              <a:defRPr/>
            </a:pP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autostart</a:t>
            </a:r>
            <a:r>
              <a:rPr lang="en-US" sz="2200" b="1" dirty="0">
                <a:latin typeface="Courier New" pitchFamily="49" charset="0"/>
                <a:cs typeface="Courier New" pitchFamily="49" charset="0"/>
              </a:rPr>
              <a:t>="false" </a:t>
            </a:r>
          </a:p>
          <a:p>
            <a:pPr eaLnBrk="1" hangingPunct="1">
              <a:defRPr/>
            </a:pPr>
            <a:r>
              <a:rPr lang="en-US" sz="2200" b="1" dirty="0">
                <a:latin typeface="Courier New" pitchFamily="49" charset="0"/>
                <a:cs typeface="Courier New" pitchFamily="49" charset="0"/>
              </a:rPr>
              <a:t>   width="425" height="350"&gt;</a:t>
            </a:r>
          </a:p>
          <a:p>
            <a:pPr eaLnBrk="1" hangingPunct="1">
              <a:defRPr/>
            </a:pPr>
            <a:r>
              <a:rPr lang="ru-RU" sz="2200" b="1" dirty="0">
                <a:latin typeface="Courier New" pitchFamily="49" charset="0"/>
                <a:cs typeface="Courier New" pitchFamily="49" charset="0"/>
              </a:rPr>
              <a:t>Ваш браузер не поддерживает элемент </a:t>
            </a:r>
            <a:r>
              <a:rPr lang="en-US" sz="2200" b="1" dirty="0">
                <a:latin typeface="Courier New" pitchFamily="49" charset="0"/>
                <a:cs typeface="Courier New" pitchFamily="49" charset="0"/>
              </a:rPr>
              <a:t>video.</a:t>
            </a:r>
          </a:p>
          <a:p>
            <a:pPr eaLnBrk="1" hangingPunct="1">
              <a:defRPr/>
            </a:pPr>
            <a:r>
              <a:rPr lang="en-US" sz="2200" b="1" dirty="0">
                <a:latin typeface="Courier New" pitchFamily="49" charset="0"/>
                <a:cs typeface="Courier New" pitchFamily="49" charset="0"/>
              </a:rPr>
              <a:t>&lt;/</a:t>
            </a:r>
            <a:r>
              <a:rPr lang="en-US" sz="2200" b="1" dirty="0">
                <a:solidFill>
                  <a:srgbClr val="0000FF"/>
                </a:solidFill>
                <a:latin typeface="Courier New" pitchFamily="49" charset="0"/>
                <a:cs typeface="Courier New" pitchFamily="49" charset="0"/>
              </a:rPr>
              <a:t>video</a:t>
            </a:r>
            <a:r>
              <a:rPr lang="en-US" sz="2200" b="1" dirty="0">
                <a:latin typeface="Courier New" pitchFamily="49" charset="0"/>
                <a:cs typeface="Courier New" pitchFamily="49" charset="0"/>
              </a:rPr>
              <a:t>&gt;</a:t>
            </a:r>
          </a:p>
        </p:txBody>
      </p:sp>
      <p:sp>
        <p:nvSpPr>
          <p:cNvPr id="9" name="Прямоугольник 8">
            <a:extLst>
              <a:ext uri="{FF2B5EF4-FFF2-40B4-BE49-F238E27FC236}">
                <a16:creationId xmlns:a16="http://schemas.microsoft.com/office/drawing/2014/main" id="{910CF79A-324A-4585-BBC2-0A9DB7834C3A}"/>
              </a:ext>
            </a:extLst>
          </p:cNvPr>
          <p:cNvSpPr/>
          <p:nvPr/>
        </p:nvSpPr>
        <p:spPr>
          <a:xfrm>
            <a:off x="428625" y="3098800"/>
            <a:ext cx="8315325" cy="1631950"/>
          </a:xfrm>
          <a:prstGeom prst="rect">
            <a:avLst/>
          </a:prstGeom>
          <a:solidFill>
            <a:srgbClr val="FFFF99"/>
          </a:solidFill>
          <a:effectLst>
            <a:outerShdw blurRad="50800" dist="38100" dir="2700000" algn="tl" rotWithShape="0">
              <a:prstClr val="black">
                <a:alpha val="40000"/>
              </a:prstClr>
            </a:outerShdw>
          </a:effectLst>
        </p:spPr>
        <p:txBody>
          <a:bodyPr>
            <a:spAutoFit/>
          </a:bodyPr>
          <a:lstStyle/>
          <a:p>
            <a:pPr eaLnBrk="1" hangingPunct="1">
              <a:defRPr/>
            </a:pPr>
            <a:r>
              <a:rPr lang="en-US" sz="2000" b="1">
                <a:latin typeface="Courier New" pitchFamily="49" charset="0"/>
                <a:cs typeface="Courier New" pitchFamily="49" charset="0"/>
              </a:rPr>
              <a:t>&lt;video width="</a:t>
            </a:r>
            <a:r>
              <a:rPr lang="ru-RU" sz="2000" b="1">
                <a:latin typeface="Courier New" pitchFamily="49" charset="0"/>
                <a:cs typeface="Courier New" pitchFamily="49" charset="0"/>
              </a:rPr>
              <a:t>425" </a:t>
            </a:r>
            <a:r>
              <a:rPr lang="en-US" sz="2000" b="1">
                <a:latin typeface="Courier New" pitchFamily="49" charset="0"/>
                <a:cs typeface="Courier New" pitchFamily="49" charset="0"/>
              </a:rPr>
              <a:t>height="</a:t>
            </a:r>
            <a:r>
              <a:rPr lang="ru-RU" sz="2000" b="1">
                <a:latin typeface="Courier New" pitchFamily="49" charset="0"/>
                <a:cs typeface="Courier New" pitchFamily="49" charset="0"/>
              </a:rPr>
              <a:t>350</a:t>
            </a:r>
            <a:r>
              <a:rPr lang="en-US" sz="2000" b="1">
                <a:latin typeface="Courier New" pitchFamily="49" charset="0"/>
                <a:cs typeface="Courier New" pitchFamily="49" charset="0"/>
              </a:rPr>
              <a:t>"</a:t>
            </a:r>
            <a:endParaRPr lang="ru-RU" sz="2000" b="1">
              <a:latin typeface="Courier New" pitchFamily="49" charset="0"/>
              <a:cs typeface="Courier New" pitchFamily="49" charset="0"/>
            </a:endParaRPr>
          </a:p>
          <a:p>
            <a:pPr eaLnBrk="1" hangingPunct="1">
              <a:defRPr/>
            </a:pPr>
            <a:r>
              <a:rPr lang="ru-RU" sz="2000" b="1">
                <a:latin typeface="Courier New" pitchFamily="49" charset="0"/>
                <a:cs typeface="Courier New" pitchFamily="49" charset="0"/>
              </a:rPr>
              <a:t>       </a:t>
            </a:r>
            <a:r>
              <a:rPr lang="en-US" sz="2000" b="1">
                <a:latin typeface="Courier New" pitchFamily="49" charset="0"/>
                <a:cs typeface="Courier New" pitchFamily="49" charset="0"/>
              </a:rPr>
              <a:t>controls="controls"&gt;</a:t>
            </a:r>
          </a:p>
          <a:p>
            <a:pPr eaLnBrk="1" hangingPunct="1">
              <a:defRPr/>
            </a:pPr>
            <a:r>
              <a:rPr lang="en-US" sz="2000" b="1">
                <a:latin typeface="Courier New" pitchFamily="49" charset="0"/>
                <a:cs typeface="Courier New" pitchFamily="49" charset="0"/>
              </a:rPr>
              <a:t>&lt;</a:t>
            </a:r>
            <a:r>
              <a:rPr lang="en-US" sz="2000" b="1">
                <a:solidFill>
                  <a:srgbClr val="0000FF"/>
                </a:solidFill>
                <a:latin typeface="Courier New" pitchFamily="49" charset="0"/>
                <a:cs typeface="Courier New" pitchFamily="49" charset="0"/>
              </a:rPr>
              <a:t>source</a:t>
            </a:r>
            <a:r>
              <a:rPr lang="en-US" sz="2000" b="1">
                <a:latin typeface="Courier New" pitchFamily="49" charset="0"/>
                <a:cs typeface="Courier New" pitchFamily="49" charset="0"/>
              </a:rPr>
              <a:t> src="</a:t>
            </a:r>
            <a:r>
              <a:rPr lang="en-US" sz="2000" b="1">
                <a:solidFill>
                  <a:srgbClr val="FF0000"/>
                </a:solidFill>
                <a:latin typeface="Courier New" pitchFamily="49" charset="0"/>
                <a:cs typeface="Courier New" pitchFamily="49" charset="0"/>
              </a:rPr>
              <a:t>start.mp4</a:t>
            </a:r>
            <a:r>
              <a:rPr lang="ru-RU" sz="2000" b="1">
                <a:latin typeface="Courier New" pitchFamily="49" charset="0"/>
                <a:cs typeface="Courier New" pitchFamily="49" charset="0"/>
              </a:rPr>
              <a:t>" </a:t>
            </a:r>
          </a:p>
          <a:p>
            <a:pPr eaLnBrk="1" hangingPunct="1">
              <a:defRPr/>
            </a:pPr>
            <a:r>
              <a:rPr lang="en-US" sz="2000" b="1">
                <a:latin typeface="Courier New" pitchFamily="49" charset="0"/>
                <a:cs typeface="Courier New" pitchFamily="49" charset="0"/>
              </a:rPr>
              <a:t> type=</a:t>
            </a:r>
            <a:r>
              <a:rPr lang="en-US" sz="2000" b="1">
                <a:solidFill>
                  <a:srgbClr val="FF0000"/>
                </a:solidFill>
                <a:latin typeface="Courier New" pitchFamily="49" charset="0"/>
                <a:cs typeface="Courier New" pitchFamily="49" charset="0"/>
              </a:rPr>
              <a:t>'video/mp4; codecs="avc1.42E01E, mp4a.40.2"'</a:t>
            </a:r>
            <a:r>
              <a:rPr lang="en-US" sz="2000" b="1">
                <a:latin typeface="Courier New" pitchFamily="49" charset="0"/>
                <a:cs typeface="Courier New" pitchFamily="49" charset="0"/>
              </a:rPr>
              <a:t>&gt;</a:t>
            </a:r>
          </a:p>
          <a:p>
            <a:pPr eaLnBrk="1" hangingPunct="1">
              <a:defRPr/>
            </a:pPr>
            <a:r>
              <a:rPr lang="en-US" sz="2000" b="1">
                <a:latin typeface="Courier New" pitchFamily="49" charset="0"/>
                <a:cs typeface="Courier New" pitchFamily="49" charset="0"/>
              </a:rPr>
              <a:t>&lt;/video&gt;</a:t>
            </a:r>
          </a:p>
        </p:txBody>
      </p:sp>
      <p:sp>
        <p:nvSpPr>
          <p:cNvPr id="10" name="Прямоугольник 9">
            <a:extLst>
              <a:ext uri="{FF2B5EF4-FFF2-40B4-BE49-F238E27FC236}">
                <a16:creationId xmlns:a16="http://schemas.microsoft.com/office/drawing/2014/main" id="{CCD25DAE-E7E6-4333-8776-2AD2B839C4AC}"/>
              </a:ext>
            </a:extLst>
          </p:cNvPr>
          <p:cNvSpPr/>
          <p:nvPr/>
        </p:nvSpPr>
        <p:spPr>
          <a:xfrm>
            <a:off x="409575" y="4829175"/>
            <a:ext cx="8315325" cy="1631950"/>
          </a:xfrm>
          <a:prstGeom prst="rect">
            <a:avLst/>
          </a:prstGeom>
          <a:solidFill>
            <a:srgbClr val="FFFF99"/>
          </a:solidFill>
          <a:effectLst>
            <a:outerShdw blurRad="50800" dist="38100" dir="2700000" algn="tl" rotWithShape="0">
              <a:prstClr val="black">
                <a:alpha val="40000"/>
              </a:prstClr>
            </a:outerShdw>
          </a:effectLst>
        </p:spPr>
        <p:txBody>
          <a:bodyPr>
            <a:spAutoFit/>
          </a:bodyPr>
          <a:lstStyle/>
          <a:p>
            <a:pPr eaLnBrk="1" hangingPunct="1">
              <a:defRPr/>
            </a:pPr>
            <a:r>
              <a:rPr lang="en-US" sz="2000" b="1">
                <a:latin typeface="Courier New" pitchFamily="49" charset="0"/>
                <a:cs typeface="Courier New" pitchFamily="49" charset="0"/>
              </a:rPr>
              <a:t>&lt;video width="</a:t>
            </a:r>
            <a:r>
              <a:rPr lang="ru-RU" sz="2000" b="1">
                <a:latin typeface="Courier New" pitchFamily="49" charset="0"/>
                <a:cs typeface="Courier New" pitchFamily="49" charset="0"/>
              </a:rPr>
              <a:t>425" </a:t>
            </a:r>
            <a:r>
              <a:rPr lang="en-US" sz="2000" b="1">
                <a:latin typeface="Courier New" pitchFamily="49" charset="0"/>
                <a:cs typeface="Courier New" pitchFamily="49" charset="0"/>
              </a:rPr>
              <a:t>height="</a:t>
            </a:r>
            <a:r>
              <a:rPr lang="ru-RU" sz="2000" b="1">
                <a:latin typeface="Courier New" pitchFamily="49" charset="0"/>
                <a:cs typeface="Courier New" pitchFamily="49" charset="0"/>
              </a:rPr>
              <a:t>350</a:t>
            </a:r>
            <a:r>
              <a:rPr lang="en-US" sz="2000" b="1">
                <a:latin typeface="Courier New" pitchFamily="49" charset="0"/>
                <a:cs typeface="Courier New" pitchFamily="49" charset="0"/>
              </a:rPr>
              <a:t>"</a:t>
            </a:r>
            <a:endParaRPr lang="ru-RU" sz="2000" b="1">
              <a:latin typeface="Courier New" pitchFamily="49" charset="0"/>
              <a:cs typeface="Courier New" pitchFamily="49" charset="0"/>
            </a:endParaRPr>
          </a:p>
          <a:p>
            <a:pPr eaLnBrk="1" hangingPunct="1">
              <a:defRPr/>
            </a:pPr>
            <a:r>
              <a:rPr lang="ru-RU" sz="2000" b="1">
                <a:latin typeface="Courier New" pitchFamily="49" charset="0"/>
                <a:cs typeface="Courier New" pitchFamily="49" charset="0"/>
              </a:rPr>
              <a:t>       </a:t>
            </a:r>
            <a:r>
              <a:rPr lang="en-US" sz="2000" b="1">
                <a:latin typeface="Courier New" pitchFamily="49" charset="0"/>
                <a:cs typeface="Courier New" pitchFamily="49" charset="0"/>
              </a:rPr>
              <a:t>controls="controls"&gt;</a:t>
            </a:r>
          </a:p>
          <a:p>
            <a:pPr eaLnBrk="1" hangingPunct="1">
              <a:defRPr/>
            </a:pPr>
            <a:r>
              <a:rPr lang="en-US" sz="2000" b="1">
                <a:latin typeface="Courier New" pitchFamily="49" charset="0"/>
                <a:cs typeface="Courier New" pitchFamily="49" charset="0"/>
              </a:rPr>
              <a:t>&lt;</a:t>
            </a:r>
            <a:r>
              <a:rPr lang="en-US" sz="2000" b="1">
                <a:solidFill>
                  <a:srgbClr val="0000FF"/>
                </a:solidFill>
                <a:latin typeface="Courier New" pitchFamily="49" charset="0"/>
                <a:cs typeface="Courier New" pitchFamily="49" charset="0"/>
              </a:rPr>
              <a:t>source</a:t>
            </a:r>
            <a:r>
              <a:rPr lang="en-US" sz="2000" b="1">
                <a:latin typeface="Courier New" pitchFamily="49" charset="0"/>
                <a:cs typeface="Courier New" pitchFamily="49" charset="0"/>
              </a:rPr>
              <a:t> src="</a:t>
            </a:r>
            <a:r>
              <a:rPr lang="en-US" sz="2000" b="1">
                <a:solidFill>
                  <a:srgbClr val="FF0000"/>
                </a:solidFill>
                <a:latin typeface="Courier New" pitchFamily="49" charset="0"/>
                <a:cs typeface="Courier New" pitchFamily="49" charset="0"/>
              </a:rPr>
              <a:t>finish.webm</a:t>
            </a:r>
            <a:r>
              <a:rPr lang="ru-RU" sz="2000" b="1">
                <a:latin typeface="Courier New" pitchFamily="49" charset="0"/>
                <a:cs typeface="Courier New" pitchFamily="49" charset="0"/>
              </a:rPr>
              <a:t>" </a:t>
            </a:r>
          </a:p>
          <a:p>
            <a:pPr eaLnBrk="1" hangingPunct="1">
              <a:defRPr/>
            </a:pPr>
            <a:r>
              <a:rPr lang="en-US" sz="2000" b="1">
                <a:latin typeface="Courier New" pitchFamily="49" charset="0"/>
                <a:cs typeface="Courier New" pitchFamily="49" charset="0"/>
              </a:rPr>
              <a:t>        type=</a:t>
            </a:r>
            <a:r>
              <a:rPr lang="en-US" sz="2000" b="1">
                <a:solidFill>
                  <a:srgbClr val="FF0000"/>
                </a:solidFill>
                <a:latin typeface="Courier New" pitchFamily="49" charset="0"/>
                <a:cs typeface="Courier New" pitchFamily="49" charset="0"/>
              </a:rPr>
              <a:t>'video/webm; codecs="vp8, vorbis"'</a:t>
            </a:r>
            <a:r>
              <a:rPr lang="en-US" sz="2000" b="1">
                <a:latin typeface="Courier New" pitchFamily="49" charset="0"/>
                <a:cs typeface="Courier New" pitchFamily="49" charset="0"/>
              </a:rPr>
              <a:t>&gt;</a:t>
            </a:r>
          </a:p>
          <a:p>
            <a:pPr eaLnBrk="1" hangingPunct="1">
              <a:defRPr/>
            </a:pPr>
            <a:r>
              <a:rPr lang="en-US" sz="2000" b="1">
                <a:latin typeface="Courier New" pitchFamily="49" charset="0"/>
                <a:cs typeface="Courier New" pitchFamily="49" charset="0"/>
              </a:rPr>
              <a:t>&lt;/video&gt;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7487AA03-2C5A-494A-AE32-916C76A191E1}"/>
              </a:ext>
            </a:extLst>
          </p:cNvPr>
          <p:cNvSpPr>
            <a:spLocks noGrp="1" noChangeArrowheads="1"/>
          </p:cNvSpPr>
          <p:nvPr>
            <p:ph type="ctrTitle"/>
          </p:nvPr>
        </p:nvSpPr>
        <p:spPr>
          <a:xfrm>
            <a:off x="300038" y="1760538"/>
            <a:ext cx="8653462" cy="1487487"/>
          </a:xfrm>
        </p:spPr>
        <p:txBody>
          <a:bodyPr/>
          <a:lstStyle/>
          <a:p>
            <a:pPr eaLnBrk="1" hangingPunct="1">
              <a:defRPr/>
            </a:pPr>
            <a:r>
              <a:rPr lang="ru-RU" sz="6000" dirty="0">
                <a:solidFill>
                  <a:schemeClr val="accent6">
                    <a:lumMod val="20000"/>
                    <a:lumOff val="80000"/>
                  </a:schemeClr>
                </a:solidFill>
              </a:rPr>
              <a:t>Создание </a:t>
            </a:r>
            <a:r>
              <a:rPr lang="ru-RU" sz="6000" dirty="0" err="1">
                <a:solidFill>
                  <a:schemeClr val="accent6">
                    <a:lumMod val="20000"/>
                    <a:lumOff val="80000"/>
                  </a:schemeClr>
                </a:solidFill>
              </a:rPr>
              <a:t>веб-сайтов</a:t>
            </a:r>
            <a:endParaRPr lang="ru-RU" sz="6000" dirty="0">
              <a:solidFill>
                <a:schemeClr val="accent6">
                  <a:lumMod val="20000"/>
                  <a:lumOff val="80000"/>
                </a:schemeClr>
              </a:solidFill>
            </a:endParaRPr>
          </a:p>
        </p:txBody>
      </p:sp>
      <p:sp>
        <p:nvSpPr>
          <p:cNvPr id="53252" name="Rectangle 4">
            <a:extLst>
              <a:ext uri="{FF2B5EF4-FFF2-40B4-BE49-F238E27FC236}">
                <a16:creationId xmlns:a16="http://schemas.microsoft.com/office/drawing/2014/main" id="{EA83A7DF-309B-4806-A8B1-B9CF3BA92E02}"/>
              </a:ext>
            </a:extLst>
          </p:cNvPr>
          <p:cNvSpPr>
            <a:spLocks noGrp="1" noChangeArrowheads="1"/>
          </p:cNvSpPr>
          <p:nvPr>
            <p:ph type="subTitle" idx="1"/>
          </p:nvPr>
        </p:nvSpPr>
        <p:spPr>
          <a:xfrm>
            <a:off x="466725" y="4359275"/>
            <a:ext cx="8210550" cy="1381125"/>
          </a:xfrm>
        </p:spPr>
        <p:txBody>
          <a:bodyPr/>
          <a:lstStyle/>
          <a:p>
            <a:pPr marL="1257300" indent="-1257300" eaLnBrk="1" hangingPunct="1">
              <a:lnSpc>
                <a:spcPct val="90000"/>
              </a:lnSpc>
              <a:defRPr/>
            </a:pPr>
            <a:r>
              <a:rPr lang="ru-RU" dirty="0">
                <a:solidFill>
                  <a:srgbClr val="000000"/>
                </a:solidFill>
              </a:rPr>
              <a:t>Таблицы</a:t>
            </a:r>
          </a:p>
        </p:txBody>
      </p:sp>
      <p:sp>
        <p:nvSpPr>
          <p:cNvPr id="72708" name="Номер слайда 5">
            <a:extLst>
              <a:ext uri="{FF2B5EF4-FFF2-40B4-BE49-F238E27FC236}">
                <a16:creationId xmlns:a16="http://schemas.microsoft.com/office/drawing/2014/main" id="{1A041A54-C24C-4E06-BDE9-A0E67B6F00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91CA109-64C5-40F3-96A4-91F8DB3F8B0E}" type="slidenum">
              <a:rPr lang="ru-RU" altLang="ru-RU" sz="1400"/>
              <a:pPr>
                <a:spcBef>
                  <a:spcPct val="0"/>
                </a:spcBef>
                <a:buFontTx/>
                <a:buNone/>
              </a:pPr>
              <a:t>66</a:t>
            </a:fld>
            <a:endParaRPr lang="ru-RU" altLang="ru-RU" sz="14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Заголовок 4">
            <a:extLst>
              <a:ext uri="{FF2B5EF4-FFF2-40B4-BE49-F238E27FC236}">
                <a16:creationId xmlns:a16="http://schemas.microsoft.com/office/drawing/2014/main" id="{665DBDAB-685E-4F1B-B4CC-E3CEDC9640CF}"/>
              </a:ext>
            </a:extLst>
          </p:cNvPr>
          <p:cNvSpPr>
            <a:spLocks noGrp="1"/>
          </p:cNvSpPr>
          <p:nvPr>
            <p:ph type="title"/>
          </p:nvPr>
        </p:nvSpPr>
        <p:spPr>
          <a:xfrm>
            <a:off x="311150" y="301625"/>
            <a:ext cx="8375650" cy="471488"/>
          </a:xfrm>
        </p:spPr>
        <p:txBody>
          <a:bodyPr/>
          <a:lstStyle/>
          <a:p>
            <a:r>
              <a:rPr lang="ru-RU" altLang="ru-RU"/>
              <a:t>Простые таблицы</a:t>
            </a:r>
          </a:p>
        </p:txBody>
      </p:sp>
      <p:sp>
        <p:nvSpPr>
          <p:cNvPr id="73731" name="Номер слайда 3">
            <a:extLst>
              <a:ext uri="{FF2B5EF4-FFF2-40B4-BE49-F238E27FC236}">
                <a16:creationId xmlns:a16="http://schemas.microsoft.com/office/drawing/2014/main" id="{0F4D7D81-FA4A-4E4F-ACA3-9AF842D09B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0FF5328-01E6-48BF-9BA6-EDBF61ABA659}" type="slidenum">
              <a:rPr lang="ru-RU" altLang="ru-RU" sz="1400"/>
              <a:pPr>
                <a:spcBef>
                  <a:spcPct val="0"/>
                </a:spcBef>
                <a:buFontTx/>
                <a:buNone/>
              </a:pPr>
              <a:t>67</a:t>
            </a:fld>
            <a:endParaRPr lang="ru-RU" altLang="ru-RU" sz="1400"/>
          </a:p>
        </p:txBody>
      </p:sp>
      <p:sp>
        <p:nvSpPr>
          <p:cNvPr id="6" name="Прямоугольник 5">
            <a:extLst>
              <a:ext uri="{FF2B5EF4-FFF2-40B4-BE49-F238E27FC236}">
                <a16:creationId xmlns:a16="http://schemas.microsoft.com/office/drawing/2014/main" id="{63547E9A-B2E0-49CD-8421-C3EF0880AB29}"/>
              </a:ext>
            </a:extLst>
          </p:cNvPr>
          <p:cNvSpPr/>
          <p:nvPr/>
        </p:nvSpPr>
        <p:spPr>
          <a:xfrm>
            <a:off x="438150" y="904875"/>
            <a:ext cx="3790950" cy="1200150"/>
          </a:xfrm>
          <a:prstGeom prst="rect">
            <a:avLst/>
          </a:prstGeom>
          <a:solidFill>
            <a:srgbClr val="FFFF99"/>
          </a:solidFill>
          <a:effectLst>
            <a:outerShdw blurRad="50800" dist="38100" dir="2700000" algn="tl" rotWithShape="0">
              <a:prstClr val="black">
                <a:alpha val="40000"/>
              </a:prstClr>
            </a:outerShdw>
          </a:effectLst>
        </p:spPr>
        <p:txBody>
          <a:bodyPr>
            <a:spAutoFit/>
          </a:bodyPr>
          <a:lstStyle/>
          <a:p>
            <a:pPr eaLnBrk="1" hangingPunct="1">
              <a:defRPr/>
            </a:pPr>
            <a:r>
              <a:rPr lang="en-US" sz="2400" b="1">
                <a:latin typeface="Courier New" pitchFamily="49" charset="0"/>
                <a:cs typeface="Courier New" pitchFamily="49" charset="0"/>
              </a:rPr>
              <a:t>&lt;</a:t>
            </a:r>
            <a:r>
              <a:rPr lang="en-US" sz="2400" b="1">
                <a:solidFill>
                  <a:srgbClr val="0000FF"/>
                </a:solidFill>
                <a:latin typeface="Courier New" pitchFamily="49" charset="0"/>
                <a:cs typeface="Courier New" pitchFamily="49" charset="0"/>
              </a:rPr>
              <a:t>table</a:t>
            </a:r>
            <a:r>
              <a:rPr lang="en-US" sz="2400" b="1">
                <a:latin typeface="Courier New" pitchFamily="49" charset="0"/>
                <a:cs typeface="Courier New" pitchFamily="49" charset="0"/>
              </a:rPr>
              <a:t> border="1"&gt;</a:t>
            </a:r>
          </a:p>
          <a:p>
            <a:pPr eaLnBrk="1" hangingPunct="1">
              <a:defRPr/>
            </a:pPr>
            <a:r>
              <a:rPr lang="en-US" sz="2400" b="1">
                <a:latin typeface="Courier New" pitchFamily="49" charset="0"/>
                <a:cs typeface="Courier New" pitchFamily="49" charset="0"/>
              </a:rPr>
              <a:t>. . .</a:t>
            </a:r>
          </a:p>
          <a:p>
            <a:pPr eaLnBrk="1" hangingPunct="1">
              <a:defRPr/>
            </a:pPr>
            <a:r>
              <a:rPr lang="en-US" sz="2400" b="1">
                <a:latin typeface="Courier New" pitchFamily="49" charset="0"/>
                <a:cs typeface="Courier New" pitchFamily="49" charset="0"/>
              </a:rPr>
              <a:t>&lt;/</a:t>
            </a:r>
            <a:r>
              <a:rPr lang="en-US" sz="2400" b="1">
                <a:solidFill>
                  <a:srgbClr val="0000FF"/>
                </a:solidFill>
                <a:latin typeface="Courier New" pitchFamily="49" charset="0"/>
                <a:cs typeface="Courier New" pitchFamily="49" charset="0"/>
              </a:rPr>
              <a:t>table</a:t>
            </a:r>
            <a:r>
              <a:rPr lang="en-US" sz="2400" b="1">
                <a:latin typeface="Courier New" pitchFamily="49" charset="0"/>
                <a:cs typeface="Courier New" pitchFamily="49" charset="0"/>
              </a:rPr>
              <a:t>&gt;</a:t>
            </a:r>
            <a:endParaRPr lang="ru-RU" sz="2400" b="1">
              <a:latin typeface="Courier New" pitchFamily="49" charset="0"/>
              <a:cs typeface="Courier New" pitchFamily="49" charset="0"/>
            </a:endParaRPr>
          </a:p>
        </p:txBody>
      </p:sp>
      <p:sp>
        <p:nvSpPr>
          <p:cNvPr id="7" name="AutoShape 5">
            <a:extLst>
              <a:ext uri="{FF2B5EF4-FFF2-40B4-BE49-F238E27FC236}">
                <a16:creationId xmlns:a16="http://schemas.microsoft.com/office/drawing/2014/main" id="{1AA1F6A9-CFF5-4D97-B383-540AE9A04D58}"/>
              </a:ext>
            </a:extLst>
          </p:cNvPr>
          <p:cNvSpPr>
            <a:spLocks noChangeArrowheads="1"/>
          </p:cNvSpPr>
          <p:nvPr/>
        </p:nvSpPr>
        <p:spPr bwMode="auto">
          <a:xfrm>
            <a:off x="3440113" y="1404938"/>
            <a:ext cx="2351087" cy="509587"/>
          </a:xfrm>
          <a:prstGeom prst="wedgeRoundRectCallout">
            <a:avLst>
              <a:gd name="adj1" fmla="val -60306"/>
              <a:gd name="adj2" fmla="val -77678"/>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defRPr/>
            </a:pPr>
            <a:r>
              <a:rPr lang="ru-RU" sz="2000">
                <a:latin typeface="Arial" charset="0"/>
                <a:cs typeface="+mn-cs"/>
              </a:rPr>
              <a:t>толщина рамки</a:t>
            </a:r>
            <a:endParaRPr lang="ru-RU" sz="2000" b="1">
              <a:latin typeface="Courier New" pitchFamily="49" charset="0"/>
              <a:cs typeface="+mn-cs"/>
            </a:endParaRPr>
          </a:p>
        </p:txBody>
      </p:sp>
      <p:sp>
        <p:nvSpPr>
          <p:cNvPr id="8" name="Прямоугольник 7">
            <a:extLst>
              <a:ext uri="{FF2B5EF4-FFF2-40B4-BE49-F238E27FC236}">
                <a16:creationId xmlns:a16="http://schemas.microsoft.com/office/drawing/2014/main" id="{C86CBF8D-0ABB-4D82-9C1F-86AC87517BBD}"/>
              </a:ext>
            </a:extLst>
          </p:cNvPr>
          <p:cNvSpPr/>
          <p:nvPr/>
        </p:nvSpPr>
        <p:spPr>
          <a:xfrm>
            <a:off x="2257425" y="2266950"/>
            <a:ext cx="3790950" cy="2308225"/>
          </a:xfrm>
          <a:prstGeom prst="rect">
            <a:avLst/>
          </a:prstGeom>
          <a:solidFill>
            <a:srgbClr val="FFFF99"/>
          </a:solidFill>
          <a:effectLst>
            <a:outerShdw blurRad="50800" dist="38100" dir="2700000" algn="tl" rotWithShape="0">
              <a:prstClr val="black">
                <a:alpha val="40000"/>
              </a:prstClr>
            </a:outerShdw>
          </a:effectLst>
        </p:spPr>
        <p:txBody>
          <a:bodyPr>
            <a:spAutoFit/>
          </a:bodyPr>
          <a:lstStyle/>
          <a:p>
            <a:pPr eaLnBrk="1" hangingPunct="1">
              <a:defRPr/>
            </a:pPr>
            <a:r>
              <a:rPr lang="en-US" sz="2400" b="1" dirty="0">
                <a:latin typeface="Courier New" pitchFamily="49" charset="0"/>
                <a:cs typeface="Courier New" pitchFamily="49" charset="0"/>
              </a:rPr>
              <a:t>&lt;table border="1"&gt;</a:t>
            </a:r>
          </a:p>
          <a:p>
            <a:pPr eaLnBrk="1" hangingPunct="1">
              <a:defRPr/>
            </a:pPr>
            <a:r>
              <a:rPr lang="en-US" sz="2400" b="1" dirty="0">
                <a:latin typeface="Courier New" pitchFamily="49" charset="0"/>
                <a:cs typeface="Courier New" pitchFamily="49" charset="0"/>
              </a:rPr>
              <a:t>&lt;</a:t>
            </a:r>
            <a:r>
              <a:rPr lang="en-US" sz="2400" b="1" dirty="0" err="1">
                <a:solidFill>
                  <a:srgbClr val="0000FF"/>
                </a:solidFill>
                <a:latin typeface="Courier New" pitchFamily="49" charset="0"/>
                <a:cs typeface="Courier New" pitchFamily="49" charset="0"/>
              </a:rPr>
              <a:t>tr</a:t>
            </a:r>
            <a:r>
              <a:rPr lang="en-US" sz="2400" b="1" dirty="0">
                <a:latin typeface="Courier New" pitchFamily="49" charset="0"/>
                <a:cs typeface="Courier New" pitchFamily="49" charset="0"/>
              </a:rPr>
              <a:t>&gt;</a:t>
            </a:r>
          </a:p>
          <a:p>
            <a:pPr eaLnBrk="1" hangingPunct="1">
              <a:defRPr/>
            </a:pPr>
            <a:r>
              <a:rPr lang="en-US" sz="2400" b="1" dirty="0">
                <a:latin typeface="Courier New" pitchFamily="49" charset="0"/>
                <a:cs typeface="Courier New" pitchFamily="49" charset="0"/>
              </a:rPr>
              <a:t>  &lt;</a:t>
            </a:r>
            <a:r>
              <a:rPr lang="en-US" sz="2400" b="1" dirty="0">
                <a:solidFill>
                  <a:srgbClr val="FF0000"/>
                </a:solidFill>
                <a:latin typeface="Courier New" pitchFamily="49" charset="0"/>
                <a:cs typeface="Courier New" pitchFamily="49" charset="0"/>
              </a:rPr>
              <a:t>td</a:t>
            </a:r>
            <a:r>
              <a:rPr lang="en-US" sz="2400" b="1" dirty="0">
                <a:latin typeface="Courier New" pitchFamily="49" charset="0"/>
                <a:cs typeface="Courier New" pitchFamily="49" charset="0"/>
              </a:rPr>
              <a:t>&gt;</a:t>
            </a:r>
            <a:r>
              <a:rPr lang="ru-RU" sz="2400" b="1" dirty="0">
                <a:latin typeface="Courier New" pitchFamily="49" charset="0"/>
                <a:cs typeface="Courier New" pitchFamily="49" charset="0"/>
              </a:rPr>
              <a:t>Вася&lt;/</a:t>
            </a:r>
            <a:r>
              <a:rPr lang="en-US" sz="2400" b="1" dirty="0">
                <a:solidFill>
                  <a:srgbClr val="FF0000"/>
                </a:solidFill>
                <a:latin typeface="Courier New" pitchFamily="49" charset="0"/>
                <a:cs typeface="Courier New" pitchFamily="49" charset="0"/>
              </a:rPr>
              <a:t>td</a:t>
            </a:r>
            <a:r>
              <a:rPr lang="en-US" sz="2400" b="1" dirty="0">
                <a:latin typeface="Courier New" pitchFamily="49" charset="0"/>
                <a:cs typeface="Courier New" pitchFamily="49" charset="0"/>
              </a:rPr>
              <a:t>&gt;</a:t>
            </a:r>
          </a:p>
          <a:p>
            <a:pPr eaLnBrk="1" hangingPunct="1">
              <a:defRPr/>
            </a:pPr>
            <a:r>
              <a:rPr lang="en-US" sz="2400" b="1" dirty="0">
                <a:latin typeface="Courier New" pitchFamily="49" charset="0"/>
                <a:cs typeface="Courier New" pitchFamily="49" charset="0"/>
              </a:rPr>
              <a:t>  &lt;</a:t>
            </a:r>
            <a:r>
              <a:rPr lang="en-US" sz="2400" b="1" dirty="0">
                <a:solidFill>
                  <a:srgbClr val="FF0000"/>
                </a:solidFill>
                <a:latin typeface="Courier New" pitchFamily="49" charset="0"/>
                <a:cs typeface="Courier New" pitchFamily="49" charset="0"/>
              </a:rPr>
              <a:t>td</a:t>
            </a:r>
            <a:r>
              <a:rPr lang="en-US" sz="2400" b="1" dirty="0">
                <a:latin typeface="Courier New" pitchFamily="49" charset="0"/>
                <a:cs typeface="Courier New" pitchFamily="49" charset="0"/>
              </a:rPr>
              <a:t>&gt;</a:t>
            </a:r>
            <a:r>
              <a:rPr lang="ru-RU" sz="2400" b="1" dirty="0">
                <a:latin typeface="Courier New" pitchFamily="49" charset="0"/>
                <a:cs typeface="Courier New" pitchFamily="49" charset="0"/>
              </a:rPr>
              <a:t>Петров&lt;/</a:t>
            </a:r>
            <a:r>
              <a:rPr lang="en-US" sz="2400" b="1" dirty="0">
                <a:solidFill>
                  <a:srgbClr val="FF0000"/>
                </a:solidFill>
                <a:latin typeface="Courier New" pitchFamily="49" charset="0"/>
                <a:cs typeface="Courier New" pitchFamily="49" charset="0"/>
              </a:rPr>
              <a:t>td</a:t>
            </a:r>
            <a:r>
              <a:rPr lang="en-US" sz="2400" b="1" dirty="0">
                <a:latin typeface="Courier New" pitchFamily="49" charset="0"/>
                <a:cs typeface="Courier New" pitchFamily="49" charset="0"/>
              </a:rPr>
              <a:t>&gt;</a:t>
            </a:r>
          </a:p>
          <a:p>
            <a:pPr eaLnBrk="1" hangingPunct="1">
              <a:defRPr/>
            </a:pPr>
            <a:r>
              <a:rPr lang="en-US" sz="2400" b="1" dirty="0">
                <a:latin typeface="Courier New" pitchFamily="49" charset="0"/>
                <a:cs typeface="Courier New" pitchFamily="49" charset="0"/>
              </a:rPr>
              <a:t>&lt;/</a:t>
            </a:r>
            <a:r>
              <a:rPr lang="en-US" sz="2400" b="1" dirty="0" err="1">
                <a:solidFill>
                  <a:srgbClr val="0000FF"/>
                </a:solidFill>
                <a:latin typeface="Courier New" pitchFamily="49" charset="0"/>
                <a:cs typeface="Courier New" pitchFamily="49" charset="0"/>
              </a:rPr>
              <a:t>tr</a:t>
            </a:r>
            <a:r>
              <a:rPr lang="en-US" sz="2400" b="1" dirty="0">
                <a:latin typeface="Courier New" pitchFamily="49" charset="0"/>
                <a:cs typeface="Courier New" pitchFamily="49" charset="0"/>
              </a:rPr>
              <a:t>&gt;</a:t>
            </a:r>
          </a:p>
          <a:p>
            <a:pPr eaLnBrk="1" hangingPunct="1">
              <a:defRPr/>
            </a:pPr>
            <a:r>
              <a:rPr lang="en-US" sz="2400" b="1" dirty="0">
                <a:latin typeface="Courier New" pitchFamily="49" charset="0"/>
                <a:cs typeface="Courier New" pitchFamily="49" charset="0"/>
              </a:rPr>
              <a:t>&lt;/table&gt;</a:t>
            </a:r>
            <a:endParaRPr lang="ru-RU" sz="2400" b="1" dirty="0">
              <a:latin typeface="Courier New" pitchFamily="49" charset="0"/>
              <a:cs typeface="Courier New" pitchFamily="49" charset="0"/>
            </a:endParaRPr>
          </a:p>
        </p:txBody>
      </p:sp>
      <p:sp>
        <p:nvSpPr>
          <p:cNvPr id="9" name="AutoShape 5">
            <a:extLst>
              <a:ext uri="{FF2B5EF4-FFF2-40B4-BE49-F238E27FC236}">
                <a16:creationId xmlns:a16="http://schemas.microsoft.com/office/drawing/2014/main" id="{6479F095-E038-4463-A970-FDA1E9998237}"/>
              </a:ext>
            </a:extLst>
          </p:cNvPr>
          <p:cNvSpPr>
            <a:spLocks noChangeArrowheads="1"/>
          </p:cNvSpPr>
          <p:nvPr/>
        </p:nvSpPr>
        <p:spPr bwMode="auto">
          <a:xfrm>
            <a:off x="201613" y="2424113"/>
            <a:ext cx="1836737" cy="719137"/>
          </a:xfrm>
          <a:prstGeom prst="wedgeRoundRectCallout">
            <a:avLst>
              <a:gd name="adj1" fmla="val 71933"/>
              <a:gd name="adj2" fmla="val 4441"/>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000" b="1">
                <a:solidFill>
                  <a:srgbClr val="0000FF"/>
                </a:solidFill>
                <a:latin typeface="Courier New" pitchFamily="49" charset="0"/>
                <a:cs typeface="Courier New" pitchFamily="49" charset="0"/>
              </a:rPr>
              <a:t>t</a:t>
            </a:r>
            <a:r>
              <a:rPr lang="en-US" sz="2000" b="1">
                <a:latin typeface="Courier New" pitchFamily="49" charset="0"/>
                <a:cs typeface="Courier New" pitchFamily="49" charset="0"/>
              </a:rPr>
              <a:t>able </a:t>
            </a:r>
            <a:r>
              <a:rPr lang="en-US" sz="2000" b="1">
                <a:solidFill>
                  <a:srgbClr val="0000FF"/>
                </a:solidFill>
                <a:latin typeface="Courier New" pitchFamily="49" charset="0"/>
                <a:cs typeface="Courier New" pitchFamily="49" charset="0"/>
              </a:rPr>
              <a:t>r</a:t>
            </a:r>
            <a:r>
              <a:rPr lang="en-US" sz="2000" b="1">
                <a:latin typeface="Courier New" pitchFamily="49" charset="0"/>
                <a:cs typeface="Courier New" pitchFamily="49" charset="0"/>
              </a:rPr>
              <a:t>ow</a:t>
            </a:r>
            <a:r>
              <a:rPr lang="en-US" sz="2000">
                <a:latin typeface="Arial" charset="0"/>
                <a:cs typeface="+mn-cs"/>
              </a:rPr>
              <a:t> </a:t>
            </a:r>
            <a:endParaRPr lang="ru-RU" sz="2000">
              <a:latin typeface="Arial" charset="0"/>
              <a:cs typeface="+mn-cs"/>
            </a:endParaRPr>
          </a:p>
          <a:p>
            <a:pPr algn="ctr" eaLnBrk="1" hangingPunct="1">
              <a:lnSpc>
                <a:spcPct val="80000"/>
              </a:lnSpc>
              <a:defRPr/>
            </a:pPr>
            <a:r>
              <a:rPr lang="ru-RU" sz="2000">
                <a:latin typeface="Arial" charset="0"/>
                <a:cs typeface="+mn-cs"/>
              </a:rPr>
              <a:t>(строка)</a:t>
            </a:r>
            <a:endParaRPr lang="ru-RU" sz="2000" b="1">
              <a:latin typeface="Courier New" pitchFamily="49" charset="0"/>
              <a:cs typeface="+mn-cs"/>
            </a:endParaRPr>
          </a:p>
        </p:txBody>
      </p:sp>
      <p:sp>
        <p:nvSpPr>
          <p:cNvPr id="10" name="AutoShape 5">
            <a:extLst>
              <a:ext uri="{FF2B5EF4-FFF2-40B4-BE49-F238E27FC236}">
                <a16:creationId xmlns:a16="http://schemas.microsoft.com/office/drawing/2014/main" id="{5D5F8FCA-6E26-43F2-A91E-83DD3B00734F}"/>
              </a:ext>
            </a:extLst>
          </p:cNvPr>
          <p:cNvSpPr>
            <a:spLocks noChangeArrowheads="1"/>
          </p:cNvSpPr>
          <p:nvPr/>
        </p:nvSpPr>
        <p:spPr bwMode="auto">
          <a:xfrm>
            <a:off x="201613" y="3348038"/>
            <a:ext cx="1836737" cy="957262"/>
          </a:xfrm>
          <a:prstGeom prst="wedgeRoundRectCallout">
            <a:avLst>
              <a:gd name="adj1" fmla="val 90083"/>
              <a:gd name="adj2" fmla="val -59135"/>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000" b="1">
                <a:solidFill>
                  <a:srgbClr val="FF0000"/>
                </a:solidFill>
                <a:latin typeface="Courier New" pitchFamily="49" charset="0"/>
                <a:cs typeface="Courier New" pitchFamily="49" charset="0"/>
              </a:rPr>
              <a:t>t</a:t>
            </a:r>
            <a:r>
              <a:rPr lang="en-US" sz="2000" b="1">
                <a:latin typeface="Courier New" pitchFamily="49" charset="0"/>
                <a:cs typeface="Courier New" pitchFamily="49" charset="0"/>
              </a:rPr>
              <a:t>able </a:t>
            </a:r>
            <a:r>
              <a:rPr lang="en-US" sz="2000" b="1">
                <a:solidFill>
                  <a:srgbClr val="FF0000"/>
                </a:solidFill>
                <a:latin typeface="Courier New" pitchFamily="49" charset="0"/>
                <a:cs typeface="Courier New" pitchFamily="49" charset="0"/>
              </a:rPr>
              <a:t>d</a:t>
            </a:r>
            <a:r>
              <a:rPr lang="en-US" sz="2000" b="1">
                <a:latin typeface="Courier New" pitchFamily="49" charset="0"/>
                <a:cs typeface="Courier New" pitchFamily="49" charset="0"/>
              </a:rPr>
              <a:t>ata</a:t>
            </a:r>
            <a:r>
              <a:rPr lang="en-US" sz="2000">
                <a:latin typeface="Arial" charset="0"/>
                <a:cs typeface="+mn-cs"/>
              </a:rPr>
              <a:t> </a:t>
            </a:r>
            <a:endParaRPr lang="ru-RU" sz="2000">
              <a:latin typeface="Arial" charset="0"/>
              <a:cs typeface="+mn-cs"/>
            </a:endParaRPr>
          </a:p>
          <a:p>
            <a:pPr algn="ctr" eaLnBrk="1" hangingPunct="1">
              <a:lnSpc>
                <a:spcPct val="80000"/>
              </a:lnSpc>
              <a:defRPr/>
            </a:pPr>
            <a:r>
              <a:rPr lang="ru-RU" sz="2000">
                <a:latin typeface="Arial" charset="0"/>
                <a:cs typeface="+mn-cs"/>
              </a:rPr>
              <a:t>(ячейка с данными)</a:t>
            </a:r>
            <a:endParaRPr lang="ru-RU" sz="2000" b="1">
              <a:latin typeface="Courier New" pitchFamily="49" charset="0"/>
              <a:cs typeface="+mn-cs"/>
            </a:endParaRPr>
          </a:p>
        </p:txBody>
      </p:sp>
      <p:pic>
        <p:nvPicPr>
          <p:cNvPr id="46082" name="Picture 2">
            <a:extLst>
              <a:ext uri="{FF2B5EF4-FFF2-40B4-BE49-F238E27FC236}">
                <a16:creationId xmlns:a16="http://schemas.microsoft.com/office/drawing/2014/main" id="{A212C2B4-45D6-43EC-9961-6C6CE4CA1E07}"/>
              </a:ext>
            </a:extLst>
          </p:cNvPr>
          <p:cNvPicPr>
            <a:picLocks noChangeAspect="1" noChangeArrowheads="1"/>
          </p:cNvPicPr>
          <p:nvPr/>
        </p:nvPicPr>
        <p:blipFill>
          <a:blip r:embed="rId2"/>
          <a:srcRect t="58171" b="7977"/>
          <a:stretch>
            <a:fillRect/>
          </a:stretch>
        </p:blipFill>
        <p:spPr bwMode="auto">
          <a:xfrm>
            <a:off x="6176963" y="2609850"/>
            <a:ext cx="2687637" cy="1400175"/>
          </a:xfrm>
          <a:prstGeom prst="rect">
            <a:avLst/>
          </a:prstGeom>
          <a:no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6082"/>
                                        </p:tgtEl>
                                        <p:attrNameLst>
                                          <p:attrName>style.visibility</p:attrName>
                                        </p:attrNameLst>
                                      </p:cBhvr>
                                      <p:to>
                                        <p:strVal val="visible"/>
                                      </p:to>
                                    </p:set>
                                    <p:animEffect transition="in" filter="dissolve">
                                      <p:cBhvr>
                                        <p:cTn id="12" dur="500"/>
                                        <p:tgtEl>
                                          <p:spTgt spid="460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bg/>
                                          </p:spTgt>
                                        </p:tgtEl>
                                        <p:attrNameLst>
                                          <p:attrName>style.visibility</p:attrName>
                                        </p:attrNameLst>
                                      </p:cBhvr>
                                      <p:to>
                                        <p:strVal val="visible"/>
                                      </p:to>
                                    </p:set>
                                    <p:animEffect transition="in" filter="dissolve">
                                      <p:cBhvr>
                                        <p:cTn id="17" dur="500"/>
                                        <p:tgtEl>
                                          <p:spTgt spid="8">
                                            <p:bg/>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dissolve">
                                      <p:cBhvr>
                                        <p:cTn id="20" dur="500"/>
                                        <p:tgtEl>
                                          <p:spTgt spid="8">
                                            <p:txEl>
                                              <p:pRg st="0" end="0"/>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animEffect transition="in" filter="dissolve">
                                      <p:cBhvr>
                                        <p:cTn id="23" dur="500"/>
                                        <p:tgtEl>
                                          <p:spTgt spid="8">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8">
                                            <p:txEl>
                                              <p:pRg st="1" end="1"/>
                                            </p:txEl>
                                          </p:spTgt>
                                        </p:tgtEl>
                                        <p:attrNameLst>
                                          <p:attrName>style.visibility</p:attrName>
                                        </p:attrNameLst>
                                      </p:cBhvr>
                                      <p:to>
                                        <p:strVal val="visible"/>
                                      </p:to>
                                    </p:set>
                                    <p:animEffect transition="in" filter="dissolve">
                                      <p:cBhvr>
                                        <p:cTn id="28" dur="500"/>
                                        <p:tgtEl>
                                          <p:spTgt spid="8">
                                            <p:txEl>
                                              <p:pRg st="1" end="1"/>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Effect transition="in" filter="dissolve">
                                      <p:cBhvr>
                                        <p:cTn id="31" dur="500"/>
                                        <p:tgtEl>
                                          <p:spTgt spid="8">
                                            <p:txEl>
                                              <p:pRg st="4" end="4"/>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dissolve">
                                      <p:cBhvr>
                                        <p:cTn id="34" dur="500"/>
                                        <p:tgtEl>
                                          <p:spTgt spid="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8">
                                            <p:txEl>
                                              <p:pRg st="2" end="2"/>
                                            </p:txEl>
                                          </p:spTgt>
                                        </p:tgtEl>
                                        <p:attrNameLst>
                                          <p:attrName>style.visibility</p:attrName>
                                        </p:attrNameLst>
                                      </p:cBhvr>
                                      <p:to>
                                        <p:strVal val="visible"/>
                                      </p:to>
                                    </p:set>
                                    <p:animEffect transition="in" filter="dissolve">
                                      <p:cBhvr>
                                        <p:cTn id="39" dur="500"/>
                                        <p:tgtEl>
                                          <p:spTgt spid="8">
                                            <p:txEl>
                                              <p:pRg st="2" end="2"/>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8">
                                            <p:txEl>
                                              <p:pRg st="3" end="3"/>
                                            </p:txEl>
                                          </p:spTgt>
                                        </p:tgtEl>
                                        <p:attrNameLst>
                                          <p:attrName>style.visibility</p:attrName>
                                        </p:attrNameLst>
                                      </p:cBhvr>
                                      <p:to>
                                        <p:strVal val="visible"/>
                                      </p:to>
                                    </p:set>
                                    <p:animEffect transition="in" filter="dissolve">
                                      <p:cBhvr>
                                        <p:cTn id="42" dur="500"/>
                                        <p:tgtEl>
                                          <p:spTgt spid="8">
                                            <p:txEl>
                                              <p:pRg st="3" end="3"/>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dissolv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build="p" animBg="1"/>
      <p:bldP spid="9" grpId="0" animBg="1"/>
      <p:bldP spid="1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Заголовок 1">
            <a:extLst>
              <a:ext uri="{FF2B5EF4-FFF2-40B4-BE49-F238E27FC236}">
                <a16:creationId xmlns:a16="http://schemas.microsoft.com/office/drawing/2014/main" id="{DEF933FA-EED6-4AD4-9D5F-52044182F685}"/>
              </a:ext>
            </a:extLst>
          </p:cNvPr>
          <p:cNvSpPr>
            <a:spLocks noGrp="1"/>
          </p:cNvSpPr>
          <p:nvPr>
            <p:ph type="title"/>
          </p:nvPr>
        </p:nvSpPr>
        <p:spPr>
          <a:xfrm>
            <a:off x="311150" y="301625"/>
            <a:ext cx="8375650" cy="471488"/>
          </a:xfrm>
        </p:spPr>
        <p:txBody>
          <a:bodyPr/>
          <a:lstStyle/>
          <a:p>
            <a:r>
              <a:rPr lang="ru-RU" altLang="ru-RU"/>
              <a:t>Заголовки таблиц</a:t>
            </a:r>
          </a:p>
        </p:txBody>
      </p:sp>
      <p:sp>
        <p:nvSpPr>
          <p:cNvPr id="74755" name="Номер слайда 2">
            <a:extLst>
              <a:ext uri="{FF2B5EF4-FFF2-40B4-BE49-F238E27FC236}">
                <a16:creationId xmlns:a16="http://schemas.microsoft.com/office/drawing/2014/main" id="{4AC21A8B-62DB-4246-A127-9DE8EF4BE8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04D861B-DFFF-4277-BA0A-D57F3DFC52A5}" type="slidenum">
              <a:rPr lang="ru-RU" altLang="ru-RU" sz="1400"/>
              <a:pPr>
                <a:spcBef>
                  <a:spcPct val="0"/>
                </a:spcBef>
                <a:buFontTx/>
                <a:buNone/>
              </a:pPr>
              <a:t>68</a:t>
            </a:fld>
            <a:endParaRPr lang="ru-RU" altLang="ru-RU" sz="1400"/>
          </a:p>
        </p:txBody>
      </p:sp>
      <p:sp>
        <p:nvSpPr>
          <p:cNvPr id="4" name="Прямоугольник 3">
            <a:extLst>
              <a:ext uri="{FF2B5EF4-FFF2-40B4-BE49-F238E27FC236}">
                <a16:creationId xmlns:a16="http://schemas.microsoft.com/office/drawing/2014/main" id="{A1A211AD-1B0C-40F5-93ED-AC7AC62BBE4D}"/>
              </a:ext>
            </a:extLst>
          </p:cNvPr>
          <p:cNvSpPr/>
          <p:nvPr/>
        </p:nvSpPr>
        <p:spPr>
          <a:xfrm>
            <a:off x="438150" y="904875"/>
            <a:ext cx="5133975" cy="5262563"/>
          </a:xfrm>
          <a:prstGeom prst="rect">
            <a:avLst/>
          </a:prstGeom>
          <a:solidFill>
            <a:srgbClr val="FFFF99"/>
          </a:solidFill>
          <a:effectLst>
            <a:outerShdw blurRad="50800" dist="38100" dir="2700000" algn="tl" rotWithShape="0">
              <a:prstClr val="black">
                <a:alpha val="40000"/>
              </a:prstClr>
            </a:outerShdw>
          </a:effectLst>
        </p:spPr>
        <p:txBody>
          <a:bodyPr>
            <a:spAutoFit/>
          </a:bodyPr>
          <a:lstStyle/>
          <a:p>
            <a:pPr eaLnBrk="1" hangingPunct="1">
              <a:defRPr/>
            </a:pPr>
            <a:r>
              <a:rPr lang="en-US" sz="2400" b="1">
                <a:latin typeface="Courier New" pitchFamily="49" charset="0"/>
                <a:cs typeface="Courier New" pitchFamily="49" charset="0"/>
              </a:rPr>
              <a:t>&lt;table border="1"&gt;</a:t>
            </a:r>
          </a:p>
          <a:p>
            <a:pPr eaLnBrk="1" hangingPunct="1">
              <a:defRPr/>
            </a:pPr>
            <a:r>
              <a:rPr lang="en-US" sz="2400" b="1">
                <a:latin typeface="Courier New" pitchFamily="49" charset="0"/>
                <a:cs typeface="Courier New" pitchFamily="49" charset="0"/>
              </a:rPr>
              <a:t>&lt;tr&gt;</a:t>
            </a:r>
            <a:endParaRPr lang="ru-RU" sz="2400" b="1">
              <a:latin typeface="Courier New" pitchFamily="49" charset="0"/>
              <a:cs typeface="Courier New" pitchFamily="49" charset="0"/>
            </a:endParaRPr>
          </a:p>
          <a:p>
            <a:pPr eaLnBrk="1" hangingPunct="1">
              <a:defRPr/>
            </a:pPr>
            <a:r>
              <a:rPr lang="ru-RU" sz="2400" b="1">
                <a:latin typeface="Courier New" pitchFamily="49" charset="0"/>
                <a:cs typeface="Courier New" pitchFamily="49" charset="0"/>
              </a:rPr>
              <a:t>  </a:t>
            </a:r>
            <a:r>
              <a:rPr lang="en-US" sz="2400" b="1">
                <a:latin typeface="Courier New" pitchFamily="49" charset="0"/>
                <a:cs typeface="Courier New" pitchFamily="49" charset="0"/>
              </a:rPr>
              <a:t>&lt;</a:t>
            </a:r>
            <a:r>
              <a:rPr lang="en-US" sz="2400" b="1">
                <a:solidFill>
                  <a:srgbClr val="0000FF"/>
                </a:solidFill>
                <a:latin typeface="Courier New" pitchFamily="49" charset="0"/>
                <a:cs typeface="Courier New" pitchFamily="49" charset="0"/>
              </a:rPr>
              <a:t>th</a:t>
            </a:r>
            <a:r>
              <a:rPr lang="en-US" sz="2400" b="1">
                <a:latin typeface="Courier New" pitchFamily="49" charset="0"/>
                <a:cs typeface="Courier New" pitchFamily="49" charset="0"/>
              </a:rPr>
              <a:t>&gt;</a:t>
            </a:r>
            <a:r>
              <a:rPr lang="ru-RU" sz="2400" b="1">
                <a:latin typeface="Courier New" pitchFamily="49" charset="0"/>
                <a:cs typeface="Courier New" pitchFamily="49" charset="0"/>
              </a:rPr>
              <a:t>месяц&lt;/</a:t>
            </a:r>
            <a:r>
              <a:rPr lang="en-US" sz="2400" b="1">
                <a:solidFill>
                  <a:srgbClr val="0000FF"/>
                </a:solidFill>
                <a:latin typeface="Courier New" pitchFamily="49" charset="0"/>
                <a:cs typeface="Courier New" pitchFamily="49" charset="0"/>
              </a:rPr>
              <a:t>th</a:t>
            </a:r>
            <a:r>
              <a:rPr lang="en-US" sz="2400" b="1">
                <a:latin typeface="Courier New" pitchFamily="49" charset="0"/>
                <a:cs typeface="Courier New" pitchFamily="49" charset="0"/>
              </a:rPr>
              <a:t>&gt;</a:t>
            </a:r>
            <a:endParaRPr lang="ru-RU" sz="2400" b="1">
              <a:latin typeface="Courier New" pitchFamily="49" charset="0"/>
              <a:cs typeface="Courier New" pitchFamily="49" charset="0"/>
            </a:endParaRPr>
          </a:p>
          <a:p>
            <a:pPr eaLnBrk="1" hangingPunct="1">
              <a:defRPr/>
            </a:pPr>
            <a:r>
              <a:rPr lang="en-US" sz="2400" b="1">
                <a:latin typeface="Courier New" pitchFamily="49" charset="0"/>
                <a:cs typeface="Courier New" pitchFamily="49" charset="0"/>
              </a:rPr>
              <a:t>&lt;/tr&gt;</a:t>
            </a:r>
          </a:p>
          <a:p>
            <a:pPr eaLnBrk="1" hangingPunct="1">
              <a:defRPr/>
            </a:pPr>
            <a:r>
              <a:rPr lang="en-US" sz="2400" b="1">
                <a:latin typeface="Courier New" pitchFamily="49" charset="0"/>
                <a:cs typeface="Courier New" pitchFamily="49" charset="0"/>
              </a:rPr>
              <a:t>&lt;tr&gt;</a:t>
            </a:r>
            <a:endParaRPr lang="ru-RU" sz="2400" b="1">
              <a:latin typeface="Courier New" pitchFamily="49" charset="0"/>
              <a:cs typeface="Courier New" pitchFamily="49" charset="0"/>
            </a:endParaRPr>
          </a:p>
          <a:p>
            <a:pPr eaLnBrk="1" hangingPunct="1">
              <a:defRPr/>
            </a:pPr>
            <a:r>
              <a:rPr lang="ru-RU" sz="2400" b="1">
                <a:latin typeface="Courier New" pitchFamily="49" charset="0"/>
                <a:cs typeface="Courier New" pitchFamily="49" charset="0"/>
              </a:rPr>
              <a:t>  </a:t>
            </a:r>
            <a:r>
              <a:rPr lang="en-US" sz="2400" b="1">
                <a:latin typeface="Courier New" pitchFamily="49" charset="0"/>
                <a:cs typeface="Courier New" pitchFamily="49" charset="0"/>
              </a:rPr>
              <a:t>&lt;td&gt;</a:t>
            </a:r>
            <a:r>
              <a:rPr lang="ru-RU" sz="2400" b="1">
                <a:latin typeface="Courier New" pitchFamily="49" charset="0"/>
                <a:cs typeface="Courier New" pitchFamily="49" charset="0"/>
              </a:rPr>
              <a:t>январь&lt;/</a:t>
            </a:r>
            <a:r>
              <a:rPr lang="en-US" sz="2400" b="1">
                <a:latin typeface="Courier New" pitchFamily="49" charset="0"/>
                <a:cs typeface="Courier New" pitchFamily="49" charset="0"/>
              </a:rPr>
              <a:t>td&gt;</a:t>
            </a:r>
            <a:endParaRPr lang="ru-RU" sz="2400" b="1">
              <a:latin typeface="Courier New" pitchFamily="49" charset="0"/>
              <a:cs typeface="Courier New" pitchFamily="49" charset="0"/>
            </a:endParaRPr>
          </a:p>
          <a:p>
            <a:pPr eaLnBrk="1" hangingPunct="1">
              <a:defRPr/>
            </a:pPr>
            <a:r>
              <a:rPr lang="en-US" sz="2400" b="1">
                <a:latin typeface="Courier New" pitchFamily="49" charset="0"/>
                <a:cs typeface="Courier New" pitchFamily="49" charset="0"/>
              </a:rPr>
              <a:t>&lt;/tr&gt;</a:t>
            </a:r>
          </a:p>
          <a:p>
            <a:pPr eaLnBrk="1" hangingPunct="1">
              <a:defRPr/>
            </a:pPr>
            <a:r>
              <a:rPr lang="en-US" sz="2400" b="1">
                <a:latin typeface="Courier New" pitchFamily="49" charset="0"/>
                <a:cs typeface="Courier New" pitchFamily="49" charset="0"/>
              </a:rPr>
              <a:t>&lt;tr&gt;</a:t>
            </a:r>
            <a:endParaRPr lang="ru-RU" sz="2400" b="1">
              <a:latin typeface="Courier New" pitchFamily="49" charset="0"/>
              <a:cs typeface="Courier New" pitchFamily="49" charset="0"/>
            </a:endParaRPr>
          </a:p>
          <a:p>
            <a:pPr eaLnBrk="1" hangingPunct="1">
              <a:defRPr/>
            </a:pPr>
            <a:r>
              <a:rPr lang="ru-RU" sz="2400" b="1">
                <a:latin typeface="Courier New" pitchFamily="49" charset="0"/>
                <a:cs typeface="Courier New" pitchFamily="49" charset="0"/>
              </a:rPr>
              <a:t>  </a:t>
            </a:r>
            <a:r>
              <a:rPr lang="en-US" sz="2400" b="1">
                <a:latin typeface="Courier New" pitchFamily="49" charset="0"/>
                <a:cs typeface="Courier New" pitchFamily="49" charset="0"/>
              </a:rPr>
              <a:t>&lt;td&gt;</a:t>
            </a:r>
            <a:r>
              <a:rPr lang="ru-RU" sz="2400" b="1">
                <a:latin typeface="Courier New" pitchFamily="49" charset="0"/>
                <a:cs typeface="Courier New" pitchFamily="49" charset="0"/>
              </a:rPr>
              <a:t>февраль&lt;/</a:t>
            </a:r>
            <a:r>
              <a:rPr lang="en-US" sz="2400" b="1">
                <a:latin typeface="Courier New" pitchFamily="49" charset="0"/>
                <a:cs typeface="Courier New" pitchFamily="49" charset="0"/>
              </a:rPr>
              <a:t>td&gt;</a:t>
            </a:r>
            <a:endParaRPr lang="ru-RU" sz="2400" b="1">
              <a:latin typeface="Courier New" pitchFamily="49" charset="0"/>
              <a:cs typeface="Courier New" pitchFamily="49" charset="0"/>
            </a:endParaRPr>
          </a:p>
          <a:p>
            <a:pPr eaLnBrk="1" hangingPunct="1">
              <a:defRPr/>
            </a:pPr>
            <a:r>
              <a:rPr lang="en-US" sz="2400" b="1">
                <a:latin typeface="Courier New" pitchFamily="49" charset="0"/>
                <a:cs typeface="Courier New" pitchFamily="49" charset="0"/>
              </a:rPr>
              <a:t>&lt;/tr&gt;</a:t>
            </a:r>
          </a:p>
          <a:p>
            <a:pPr eaLnBrk="1" hangingPunct="1">
              <a:defRPr/>
            </a:pPr>
            <a:r>
              <a:rPr lang="en-US" sz="2400" b="1">
                <a:latin typeface="Courier New" pitchFamily="49" charset="0"/>
                <a:cs typeface="Courier New" pitchFamily="49" charset="0"/>
              </a:rPr>
              <a:t>&lt;tr&gt;</a:t>
            </a:r>
            <a:endParaRPr lang="ru-RU" sz="2400" b="1">
              <a:latin typeface="Courier New" pitchFamily="49" charset="0"/>
              <a:cs typeface="Courier New" pitchFamily="49" charset="0"/>
            </a:endParaRPr>
          </a:p>
          <a:p>
            <a:pPr eaLnBrk="1" hangingPunct="1">
              <a:defRPr/>
            </a:pPr>
            <a:r>
              <a:rPr lang="ru-RU" sz="2400" b="1">
                <a:latin typeface="Courier New" pitchFamily="49" charset="0"/>
                <a:cs typeface="Courier New" pitchFamily="49" charset="0"/>
              </a:rPr>
              <a:t>  </a:t>
            </a:r>
            <a:r>
              <a:rPr lang="en-US" sz="2400" b="1">
                <a:latin typeface="Courier New" pitchFamily="49" charset="0"/>
                <a:cs typeface="Courier New" pitchFamily="49" charset="0"/>
              </a:rPr>
              <a:t>&lt;td&gt;</a:t>
            </a:r>
            <a:r>
              <a:rPr lang="ru-RU" sz="2400" b="1">
                <a:latin typeface="Courier New" pitchFamily="49" charset="0"/>
                <a:cs typeface="Courier New" pitchFamily="49" charset="0"/>
              </a:rPr>
              <a:t>март&lt;/</a:t>
            </a:r>
            <a:r>
              <a:rPr lang="en-US" sz="2400" b="1">
                <a:latin typeface="Courier New" pitchFamily="49" charset="0"/>
                <a:cs typeface="Courier New" pitchFamily="49" charset="0"/>
              </a:rPr>
              <a:t>td&gt;</a:t>
            </a:r>
            <a:endParaRPr lang="ru-RU" sz="2400" b="1">
              <a:latin typeface="Courier New" pitchFamily="49" charset="0"/>
              <a:cs typeface="Courier New" pitchFamily="49" charset="0"/>
            </a:endParaRPr>
          </a:p>
          <a:p>
            <a:pPr eaLnBrk="1" hangingPunct="1">
              <a:defRPr/>
            </a:pPr>
            <a:r>
              <a:rPr lang="en-US" sz="2400" b="1">
                <a:latin typeface="Courier New" pitchFamily="49" charset="0"/>
                <a:cs typeface="Courier New" pitchFamily="49" charset="0"/>
              </a:rPr>
              <a:t>&lt;/tr&gt;</a:t>
            </a:r>
          </a:p>
          <a:p>
            <a:pPr eaLnBrk="1" hangingPunct="1">
              <a:defRPr/>
            </a:pPr>
            <a:r>
              <a:rPr lang="en-US" sz="2400" b="1">
                <a:latin typeface="Courier New" pitchFamily="49" charset="0"/>
                <a:cs typeface="Courier New" pitchFamily="49" charset="0"/>
              </a:rPr>
              <a:t>&lt;/table&gt;</a:t>
            </a:r>
            <a:endParaRPr lang="ru-RU" sz="2400" b="1">
              <a:latin typeface="Courier New" pitchFamily="49" charset="0"/>
              <a:cs typeface="Courier New" pitchFamily="49" charset="0"/>
            </a:endParaRPr>
          </a:p>
        </p:txBody>
      </p:sp>
      <p:sp>
        <p:nvSpPr>
          <p:cNvPr id="5" name="AutoShape 5">
            <a:extLst>
              <a:ext uri="{FF2B5EF4-FFF2-40B4-BE49-F238E27FC236}">
                <a16:creationId xmlns:a16="http://schemas.microsoft.com/office/drawing/2014/main" id="{2CBE10BB-08EC-40E6-9739-115A2391C1E7}"/>
              </a:ext>
            </a:extLst>
          </p:cNvPr>
          <p:cNvSpPr>
            <a:spLocks noChangeArrowheads="1"/>
          </p:cNvSpPr>
          <p:nvPr/>
        </p:nvSpPr>
        <p:spPr bwMode="auto">
          <a:xfrm>
            <a:off x="4116388" y="976313"/>
            <a:ext cx="2484437" cy="871537"/>
          </a:xfrm>
          <a:prstGeom prst="wedgeRoundRectCallout">
            <a:avLst>
              <a:gd name="adj1" fmla="val -79121"/>
              <a:gd name="adj2" fmla="val 42692"/>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400" b="1">
                <a:solidFill>
                  <a:srgbClr val="0000FF"/>
                </a:solidFill>
                <a:latin typeface="Courier New" pitchFamily="49" charset="0"/>
                <a:cs typeface="Courier New" pitchFamily="49" charset="0"/>
              </a:rPr>
              <a:t>t</a:t>
            </a:r>
            <a:r>
              <a:rPr lang="en-US" sz="2400" b="1">
                <a:latin typeface="Courier New" pitchFamily="49" charset="0"/>
                <a:cs typeface="Courier New" pitchFamily="49" charset="0"/>
              </a:rPr>
              <a:t>able </a:t>
            </a:r>
            <a:r>
              <a:rPr lang="en-US" sz="2400" b="1">
                <a:solidFill>
                  <a:srgbClr val="0000FF"/>
                </a:solidFill>
                <a:latin typeface="Courier New" pitchFamily="49" charset="0"/>
                <a:cs typeface="Courier New" pitchFamily="49" charset="0"/>
              </a:rPr>
              <a:t>h</a:t>
            </a:r>
            <a:r>
              <a:rPr lang="en-US" sz="2400" b="1">
                <a:latin typeface="Courier New" pitchFamily="49" charset="0"/>
                <a:cs typeface="Courier New" pitchFamily="49" charset="0"/>
              </a:rPr>
              <a:t>eader</a:t>
            </a:r>
            <a:r>
              <a:rPr lang="en-US" sz="2400">
                <a:latin typeface="Arial" charset="0"/>
                <a:cs typeface="+mn-cs"/>
              </a:rPr>
              <a:t> </a:t>
            </a:r>
            <a:endParaRPr lang="ru-RU" sz="2400">
              <a:latin typeface="Arial" charset="0"/>
              <a:cs typeface="+mn-cs"/>
            </a:endParaRPr>
          </a:p>
          <a:p>
            <a:pPr algn="ctr" eaLnBrk="1" hangingPunct="1">
              <a:lnSpc>
                <a:spcPct val="80000"/>
              </a:lnSpc>
              <a:defRPr/>
            </a:pPr>
            <a:r>
              <a:rPr lang="ru-RU" sz="2400">
                <a:latin typeface="Arial" charset="0"/>
                <a:cs typeface="+mn-cs"/>
              </a:rPr>
              <a:t>(заголовок)</a:t>
            </a:r>
            <a:endParaRPr lang="ru-RU" sz="2400" b="1">
              <a:latin typeface="Courier New" pitchFamily="49" charset="0"/>
              <a:cs typeface="+mn-cs"/>
            </a:endParaRPr>
          </a:p>
        </p:txBody>
      </p:sp>
      <p:pic>
        <p:nvPicPr>
          <p:cNvPr id="47106" name="Picture 2">
            <a:extLst>
              <a:ext uri="{FF2B5EF4-FFF2-40B4-BE49-F238E27FC236}">
                <a16:creationId xmlns:a16="http://schemas.microsoft.com/office/drawing/2014/main" id="{BBB9556C-1666-479B-8987-756DCF7AB182}"/>
              </a:ext>
            </a:extLst>
          </p:cNvPr>
          <p:cNvPicPr>
            <a:picLocks noChangeAspect="1" noChangeArrowheads="1"/>
          </p:cNvPicPr>
          <p:nvPr/>
        </p:nvPicPr>
        <p:blipFill>
          <a:blip r:embed="rId2"/>
          <a:srcRect t="47414"/>
          <a:stretch>
            <a:fillRect/>
          </a:stretch>
        </p:blipFill>
        <p:spPr bwMode="auto">
          <a:xfrm>
            <a:off x="5900738" y="2038350"/>
            <a:ext cx="1938337" cy="2884488"/>
          </a:xfrm>
          <a:prstGeom prst="rect">
            <a:avLst/>
          </a:prstGeom>
          <a:no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pic>
      <p:sp>
        <p:nvSpPr>
          <p:cNvPr id="7" name="AutoShape 5">
            <a:extLst>
              <a:ext uri="{FF2B5EF4-FFF2-40B4-BE49-F238E27FC236}">
                <a16:creationId xmlns:a16="http://schemas.microsoft.com/office/drawing/2014/main" id="{FDD0F5E2-E56D-432C-948E-953B86A0C111}"/>
              </a:ext>
            </a:extLst>
          </p:cNvPr>
          <p:cNvSpPr>
            <a:spLocks noChangeArrowheads="1"/>
          </p:cNvSpPr>
          <p:nvPr/>
        </p:nvSpPr>
        <p:spPr bwMode="auto">
          <a:xfrm>
            <a:off x="6897688" y="1214438"/>
            <a:ext cx="2027237" cy="785812"/>
          </a:xfrm>
          <a:prstGeom prst="wedgeRoundRectCallout">
            <a:avLst>
              <a:gd name="adj1" fmla="val -51870"/>
              <a:gd name="adj2" fmla="val 146935"/>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400">
                <a:latin typeface="Arial" charset="0"/>
                <a:cs typeface="Courier New" pitchFamily="49" charset="0"/>
              </a:rPr>
              <a:t>жирный, по центру</a:t>
            </a:r>
            <a:endParaRPr lang="ru-RU" sz="2400">
              <a:latin typeface="Arial" charset="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dissolve">
                                      <p:cBhvr>
                                        <p:cTn id="7" dur="500"/>
                                        <p:tgtEl>
                                          <p:spTgt spid="4710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childTnLst>
                          </p:cTn>
                        </p:par>
                        <p:par>
                          <p:cTn id="16" fill="hold" nodeType="afterGroup">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Заголовок 1">
            <a:extLst>
              <a:ext uri="{FF2B5EF4-FFF2-40B4-BE49-F238E27FC236}">
                <a16:creationId xmlns:a16="http://schemas.microsoft.com/office/drawing/2014/main" id="{A80E00D7-A4D6-4936-BDA2-01BE382F61B5}"/>
              </a:ext>
            </a:extLst>
          </p:cNvPr>
          <p:cNvSpPr>
            <a:spLocks noGrp="1"/>
          </p:cNvSpPr>
          <p:nvPr>
            <p:ph type="title"/>
          </p:nvPr>
        </p:nvSpPr>
        <p:spPr>
          <a:xfrm>
            <a:off x="311150" y="301625"/>
            <a:ext cx="8375650" cy="471488"/>
          </a:xfrm>
        </p:spPr>
        <p:txBody>
          <a:bodyPr/>
          <a:lstStyle/>
          <a:p>
            <a:r>
              <a:rPr lang="ru-RU" altLang="ru-RU"/>
              <a:t>Объединение ячеек – столбцы</a:t>
            </a:r>
          </a:p>
        </p:txBody>
      </p:sp>
      <p:sp>
        <p:nvSpPr>
          <p:cNvPr id="75779" name="Номер слайда 2">
            <a:extLst>
              <a:ext uri="{FF2B5EF4-FFF2-40B4-BE49-F238E27FC236}">
                <a16:creationId xmlns:a16="http://schemas.microsoft.com/office/drawing/2014/main" id="{B6E3D929-EC10-49B1-819F-DA88A4CD25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06181A4-E765-494B-9944-C53F9BA09C12}" type="slidenum">
              <a:rPr lang="ru-RU" altLang="ru-RU" sz="1400"/>
              <a:pPr>
                <a:spcBef>
                  <a:spcPct val="0"/>
                </a:spcBef>
                <a:buFontTx/>
                <a:buNone/>
              </a:pPr>
              <a:t>69</a:t>
            </a:fld>
            <a:endParaRPr lang="ru-RU" altLang="ru-RU" sz="1400"/>
          </a:p>
        </p:txBody>
      </p:sp>
      <p:sp>
        <p:nvSpPr>
          <p:cNvPr id="4" name="Прямоугольник 3">
            <a:extLst>
              <a:ext uri="{FF2B5EF4-FFF2-40B4-BE49-F238E27FC236}">
                <a16:creationId xmlns:a16="http://schemas.microsoft.com/office/drawing/2014/main" id="{2E60D95A-4BA2-4528-8717-B9F8AD4BB106}"/>
              </a:ext>
            </a:extLst>
          </p:cNvPr>
          <p:cNvSpPr/>
          <p:nvPr/>
        </p:nvSpPr>
        <p:spPr>
          <a:xfrm>
            <a:off x="409575" y="884238"/>
            <a:ext cx="7439025" cy="3786187"/>
          </a:xfrm>
          <a:prstGeom prst="rect">
            <a:avLst/>
          </a:prstGeom>
          <a:solidFill>
            <a:srgbClr val="FFFF99"/>
          </a:solidFill>
          <a:ln>
            <a:noFill/>
          </a:ln>
          <a:effectLst>
            <a:outerShdw blurRad="50800" dist="38100" dir="2700000" algn="tl" rotWithShape="0">
              <a:prstClr val="black">
                <a:alpha val="40000"/>
              </a:prstClr>
            </a:outerShdw>
          </a:effectLst>
        </p:spPr>
        <p:txBody>
          <a:bodyPr>
            <a:spAutoFit/>
          </a:bodyPr>
          <a:lstStyle/>
          <a:p>
            <a:pPr eaLnBrk="1" hangingPunct="1">
              <a:defRPr/>
            </a:pPr>
            <a:r>
              <a:rPr lang="az-Latn-AZ" sz="2400" b="1" dirty="0">
                <a:latin typeface="Courier New" pitchFamily="49" charset="0"/>
                <a:cs typeface="Courier New" pitchFamily="49" charset="0"/>
              </a:rPr>
              <a:t>&lt;table border="1"&gt;</a:t>
            </a:r>
          </a:p>
          <a:p>
            <a:pPr eaLnBrk="1" hangingPunct="1">
              <a:defRPr/>
            </a:pPr>
            <a:r>
              <a:rPr lang="en-US" sz="2400" b="1" dirty="0">
                <a:latin typeface="Courier New" pitchFamily="49" charset="0"/>
                <a:cs typeface="Courier New" pitchFamily="49" charset="0"/>
              </a:rPr>
              <a:t>&lt;</a:t>
            </a:r>
            <a:r>
              <a:rPr lang="en-US" sz="2400" b="1" dirty="0" err="1">
                <a:solidFill>
                  <a:srgbClr val="FF0000"/>
                </a:solidFill>
                <a:latin typeface="Courier New" pitchFamily="49" charset="0"/>
                <a:cs typeface="Courier New" pitchFamily="49" charset="0"/>
              </a:rPr>
              <a:t>tr</a:t>
            </a:r>
            <a:r>
              <a:rPr lang="en-US" sz="2400" b="1" dirty="0">
                <a:latin typeface="Courier New" pitchFamily="49" charset="0"/>
                <a:cs typeface="Courier New" pitchFamily="49" charset="0"/>
              </a:rPr>
              <a:t>&gt;</a:t>
            </a:r>
            <a:endParaRPr lang="ru-RU" sz="2400" b="1" dirty="0">
              <a:latin typeface="Courier New" pitchFamily="49" charset="0"/>
              <a:cs typeface="Courier New" pitchFamily="49" charset="0"/>
            </a:endParaRPr>
          </a:p>
          <a:p>
            <a:pPr eaLnBrk="1" hangingPunct="1">
              <a:defRPr/>
            </a:pPr>
            <a:r>
              <a:rPr lang="ru-RU" sz="2400" b="1" dirty="0">
                <a:latin typeface="Courier New" pitchFamily="49" charset="0"/>
                <a:cs typeface="Courier New" pitchFamily="49" charset="0"/>
              </a:rPr>
              <a:t>  </a:t>
            </a:r>
            <a:r>
              <a:rPr lang="en-US" sz="2400" b="1" dirty="0">
                <a:latin typeface="Courier New" pitchFamily="49" charset="0"/>
                <a:cs typeface="Courier New" pitchFamily="49" charset="0"/>
              </a:rPr>
              <a:t>&lt;</a:t>
            </a:r>
            <a:r>
              <a:rPr lang="en-US" sz="2400" b="1" dirty="0" err="1">
                <a:latin typeface="Courier New" pitchFamily="49" charset="0"/>
                <a:cs typeface="Courier New" pitchFamily="49" charset="0"/>
              </a:rPr>
              <a:t>th</a:t>
            </a:r>
            <a:r>
              <a:rPr lang="en-US" sz="2400" b="1" dirty="0">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colspan</a:t>
            </a:r>
            <a:r>
              <a:rPr lang="en-US" sz="2400" b="1" dirty="0">
                <a:latin typeface="Courier New" pitchFamily="49" charset="0"/>
                <a:cs typeface="Courier New" pitchFamily="49" charset="0"/>
              </a:rPr>
              <a:t>="</a:t>
            </a:r>
            <a:r>
              <a:rPr lang="en-US" sz="2400" b="1" dirty="0">
                <a:solidFill>
                  <a:srgbClr val="FF0000"/>
                </a:solidFill>
                <a:latin typeface="Courier New" pitchFamily="49" charset="0"/>
                <a:cs typeface="Courier New" pitchFamily="49" charset="0"/>
              </a:rPr>
              <a:t>3</a:t>
            </a:r>
            <a:r>
              <a:rPr lang="en-US" sz="2400" b="1" dirty="0">
                <a:latin typeface="Courier New" pitchFamily="49" charset="0"/>
                <a:cs typeface="Courier New" pitchFamily="49" charset="0"/>
              </a:rPr>
              <a:t>"&gt;</a:t>
            </a:r>
            <a:r>
              <a:rPr lang="en-US" sz="2400" b="1" dirty="0" err="1">
                <a:latin typeface="Courier New" pitchFamily="49" charset="0"/>
                <a:cs typeface="Courier New" pitchFamily="49" charset="0"/>
              </a:rPr>
              <a:t>месяц</a:t>
            </a:r>
            <a:r>
              <a:rPr lang="en-US" sz="2400" b="1" dirty="0">
                <a:latin typeface="Courier New" pitchFamily="49" charset="0"/>
                <a:cs typeface="Courier New" pitchFamily="49" charset="0"/>
              </a:rPr>
              <a:t>&lt;/</a:t>
            </a:r>
            <a:r>
              <a:rPr lang="en-US" sz="2400" b="1" dirty="0" err="1">
                <a:latin typeface="Courier New" pitchFamily="49" charset="0"/>
                <a:cs typeface="Courier New" pitchFamily="49" charset="0"/>
              </a:rPr>
              <a:t>th</a:t>
            </a:r>
            <a:r>
              <a:rPr lang="en-US" sz="2400" b="1" dirty="0">
                <a:latin typeface="Courier New" pitchFamily="49" charset="0"/>
                <a:cs typeface="Courier New" pitchFamily="49" charset="0"/>
              </a:rPr>
              <a:t>&gt;</a:t>
            </a:r>
            <a:endParaRPr lang="ru-RU" sz="2400" b="1" dirty="0">
              <a:latin typeface="Courier New" pitchFamily="49" charset="0"/>
              <a:cs typeface="Courier New" pitchFamily="49" charset="0"/>
            </a:endParaRPr>
          </a:p>
          <a:p>
            <a:pPr eaLnBrk="1" hangingPunct="1">
              <a:defRPr/>
            </a:pPr>
            <a:r>
              <a:rPr lang="en-US" sz="2400" b="1" dirty="0">
                <a:latin typeface="Courier New" pitchFamily="49" charset="0"/>
                <a:cs typeface="Courier New" pitchFamily="49" charset="0"/>
              </a:rPr>
              <a:t>&lt;/</a:t>
            </a:r>
            <a:r>
              <a:rPr lang="en-US" sz="2400" b="1" dirty="0" err="1">
                <a:solidFill>
                  <a:srgbClr val="FF0000"/>
                </a:solidFill>
                <a:latin typeface="Courier New" pitchFamily="49" charset="0"/>
                <a:cs typeface="Courier New" pitchFamily="49" charset="0"/>
              </a:rPr>
              <a:t>tr</a:t>
            </a:r>
            <a:r>
              <a:rPr lang="en-US" sz="2400" b="1" dirty="0">
                <a:latin typeface="Courier New" pitchFamily="49" charset="0"/>
                <a:cs typeface="Courier New" pitchFamily="49" charset="0"/>
              </a:rPr>
              <a:t>&gt;</a:t>
            </a:r>
          </a:p>
          <a:p>
            <a:pPr eaLnBrk="1" hangingPunct="1">
              <a:defRPr/>
            </a:pPr>
            <a:r>
              <a:rPr lang="az-Latn-AZ" sz="2400" b="1" dirty="0">
                <a:latin typeface="Courier New" pitchFamily="49" charset="0"/>
                <a:cs typeface="Courier New" pitchFamily="49" charset="0"/>
              </a:rPr>
              <a:t>&lt;</a:t>
            </a:r>
            <a:r>
              <a:rPr lang="az-Latn-AZ" sz="2400" b="1" dirty="0">
                <a:solidFill>
                  <a:srgbClr val="FF0000"/>
                </a:solidFill>
                <a:latin typeface="Courier New" pitchFamily="49" charset="0"/>
                <a:cs typeface="Courier New" pitchFamily="49" charset="0"/>
              </a:rPr>
              <a:t>tr</a:t>
            </a:r>
            <a:r>
              <a:rPr lang="az-Latn-AZ" sz="2400" b="1" dirty="0">
                <a:latin typeface="Courier New" pitchFamily="49" charset="0"/>
                <a:cs typeface="Courier New" pitchFamily="49" charset="0"/>
              </a:rPr>
              <a:t>&gt;</a:t>
            </a:r>
          </a:p>
          <a:p>
            <a:pPr eaLnBrk="1" hangingPunct="1">
              <a:defRPr/>
            </a:pPr>
            <a:r>
              <a:rPr lang="ru-RU" sz="2400" b="1" dirty="0">
                <a:latin typeface="Courier New" pitchFamily="49" charset="0"/>
                <a:cs typeface="Courier New" pitchFamily="49" charset="0"/>
              </a:rPr>
              <a:t>  </a:t>
            </a:r>
            <a:r>
              <a:rPr lang="az-Latn-AZ" sz="2400" b="1" dirty="0">
                <a:latin typeface="Courier New" pitchFamily="49" charset="0"/>
                <a:cs typeface="Courier New" pitchFamily="49" charset="0"/>
              </a:rPr>
              <a:t>&lt;td&gt;</a:t>
            </a:r>
            <a:r>
              <a:rPr lang="ru-RU" sz="2400" b="1" dirty="0">
                <a:latin typeface="Courier New" pitchFamily="49" charset="0"/>
                <a:cs typeface="Courier New" pitchFamily="49" charset="0"/>
              </a:rPr>
              <a:t>январь&lt;/</a:t>
            </a:r>
            <a:r>
              <a:rPr lang="az-Latn-AZ" sz="2400" b="1" dirty="0">
                <a:latin typeface="Courier New" pitchFamily="49" charset="0"/>
                <a:cs typeface="Courier New" pitchFamily="49" charset="0"/>
              </a:rPr>
              <a:t>td&gt;</a:t>
            </a:r>
          </a:p>
          <a:p>
            <a:pPr eaLnBrk="1" hangingPunct="1">
              <a:defRPr/>
            </a:pPr>
            <a:r>
              <a:rPr lang="ru-RU" sz="2400" b="1" dirty="0">
                <a:latin typeface="Courier New" pitchFamily="49" charset="0"/>
                <a:cs typeface="Courier New" pitchFamily="49" charset="0"/>
              </a:rPr>
              <a:t>  </a:t>
            </a:r>
            <a:r>
              <a:rPr lang="az-Latn-AZ" sz="2400" b="1" dirty="0">
                <a:latin typeface="Courier New" pitchFamily="49" charset="0"/>
                <a:cs typeface="Courier New" pitchFamily="49" charset="0"/>
              </a:rPr>
              <a:t>&lt;td&gt;</a:t>
            </a:r>
            <a:r>
              <a:rPr lang="ru-RU" sz="2400" b="1" dirty="0">
                <a:latin typeface="Courier New" pitchFamily="49" charset="0"/>
                <a:cs typeface="Courier New" pitchFamily="49" charset="0"/>
              </a:rPr>
              <a:t>февраль&lt;/</a:t>
            </a:r>
            <a:r>
              <a:rPr lang="az-Latn-AZ" sz="2400" b="1" dirty="0">
                <a:latin typeface="Courier New" pitchFamily="49" charset="0"/>
                <a:cs typeface="Courier New" pitchFamily="49" charset="0"/>
              </a:rPr>
              <a:t>td&gt;</a:t>
            </a:r>
          </a:p>
          <a:p>
            <a:pPr eaLnBrk="1" hangingPunct="1">
              <a:defRPr/>
            </a:pPr>
            <a:r>
              <a:rPr lang="ru-RU" sz="2400" b="1" dirty="0">
                <a:latin typeface="Courier New" pitchFamily="49" charset="0"/>
                <a:cs typeface="Courier New" pitchFamily="49" charset="0"/>
              </a:rPr>
              <a:t>  </a:t>
            </a:r>
            <a:r>
              <a:rPr lang="az-Latn-AZ" sz="2400" b="1" dirty="0">
                <a:latin typeface="Courier New" pitchFamily="49" charset="0"/>
                <a:cs typeface="Courier New" pitchFamily="49" charset="0"/>
              </a:rPr>
              <a:t>&lt;td&gt;</a:t>
            </a:r>
            <a:r>
              <a:rPr lang="ru-RU" sz="2400" b="1" dirty="0">
                <a:latin typeface="Courier New" pitchFamily="49" charset="0"/>
                <a:cs typeface="Courier New" pitchFamily="49" charset="0"/>
              </a:rPr>
              <a:t>март&lt;/</a:t>
            </a:r>
            <a:r>
              <a:rPr lang="az-Latn-AZ" sz="2400" b="1" dirty="0">
                <a:latin typeface="Courier New" pitchFamily="49" charset="0"/>
                <a:cs typeface="Courier New" pitchFamily="49" charset="0"/>
              </a:rPr>
              <a:t>td&gt;</a:t>
            </a:r>
          </a:p>
          <a:p>
            <a:pPr eaLnBrk="1" hangingPunct="1">
              <a:defRPr/>
            </a:pPr>
            <a:r>
              <a:rPr lang="az-Latn-AZ" sz="2400" b="1" dirty="0">
                <a:latin typeface="Courier New" pitchFamily="49" charset="0"/>
                <a:cs typeface="Courier New" pitchFamily="49" charset="0"/>
              </a:rPr>
              <a:t>&lt;/</a:t>
            </a:r>
            <a:r>
              <a:rPr lang="az-Latn-AZ" sz="2400" b="1" dirty="0">
                <a:solidFill>
                  <a:srgbClr val="FF0000"/>
                </a:solidFill>
                <a:latin typeface="Courier New" pitchFamily="49" charset="0"/>
                <a:cs typeface="Courier New" pitchFamily="49" charset="0"/>
              </a:rPr>
              <a:t>tr</a:t>
            </a:r>
            <a:r>
              <a:rPr lang="az-Latn-AZ" sz="2400" b="1" dirty="0">
                <a:latin typeface="Courier New" pitchFamily="49" charset="0"/>
                <a:cs typeface="Courier New" pitchFamily="49" charset="0"/>
              </a:rPr>
              <a:t>&gt;</a:t>
            </a:r>
          </a:p>
          <a:p>
            <a:pPr eaLnBrk="1" hangingPunct="1">
              <a:defRPr/>
            </a:pPr>
            <a:r>
              <a:rPr lang="az-Latn-AZ" sz="2400" b="1" dirty="0">
                <a:latin typeface="Courier New" pitchFamily="49" charset="0"/>
                <a:cs typeface="Courier New" pitchFamily="49" charset="0"/>
              </a:rPr>
              <a:t>&lt;/table&gt;</a:t>
            </a:r>
            <a:endParaRPr lang="ru-RU" sz="2400" b="1" dirty="0">
              <a:latin typeface="Courier New" pitchFamily="49" charset="0"/>
              <a:cs typeface="Courier New" pitchFamily="49" charset="0"/>
            </a:endParaRPr>
          </a:p>
        </p:txBody>
      </p:sp>
      <p:pic>
        <p:nvPicPr>
          <p:cNvPr id="75781" name="Picture 2">
            <a:extLst>
              <a:ext uri="{FF2B5EF4-FFF2-40B4-BE49-F238E27FC236}">
                <a16:creationId xmlns:a16="http://schemas.microsoft.com/office/drawing/2014/main" id="{D64943A1-C79A-47B2-A4D3-02EC1BE271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50000" b="7578"/>
          <a:stretch>
            <a:fillRect/>
          </a:stretch>
        </p:blipFill>
        <p:spPr bwMode="auto">
          <a:xfrm>
            <a:off x="4435475" y="3879850"/>
            <a:ext cx="4067175"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
        <p:nvSpPr>
          <p:cNvPr id="6" name="AutoShape 5">
            <a:extLst>
              <a:ext uri="{FF2B5EF4-FFF2-40B4-BE49-F238E27FC236}">
                <a16:creationId xmlns:a16="http://schemas.microsoft.com/office/drawing/2014/main" id="{FDF14014-C112-4B3D-830B-4EA9CB8A4AF2}"/>
              </a:ext>
            </a:extLst>
          </p:cNvPr>
          <p:cNvSpPr>
            <a:spLocks noChangeArrowheads="1"/>
          </p:cNvSpPr>
          <p:nvPr/>
        </p:nvSpPr>
        <p:spPr bwMode="auto">
          <a:xfrm>
            <a:off x="4079875" y="2513013"/>
            <a:ext cx="2827338" cy="862012"/>
          </a:xfrm>
          <a:prstGeom prst="wedgeRoundRectCallout">
            <a:avLst>
              <a:gd name="adj1" fmla="val -88581"/>
              <a:gd name="adj2" fmla="val -112461"/>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400" b="1">
                <a:solidFill>
                  <a:srgbClr val="0000FF"/>
                </a:solidFill>
                <a:latin typeface="Courier New" pitchFamily="49" charset="0"/>
                <a:cs typeface="Courier New" pitchFamily="49" charset="0"/>
              </a:rPr>
              <a:t>col</a:t>
            </a:r>
            <a:r>
              <a:rPr lang="en-US" sz="2400" b="1">
                <a:latin typeface="Courier New" pitchFamily="49" charset="0"/>
                <a:cs typeface="Courier New" pitchFamily="49" charset="0"/>
              </a:rPr>
              <a:t>umn </a:t>
            </a:r>
            <a:r>
              <a:rPr lang="en-US" sz="2400" b="1">
                <a:solidFill>
                  <a:srgbClr val="0000FF"/>
                </a:solidFill>
                <a:latin typeface="Courier New" pitchFamily="49" charset="0"/>
                <a:cs typeface="Courier New" pitchFamily="49" charset="0"/>
              </a:rPr>
              <a:t>span</a:t>
            </a:r>
            <a:br>
              <a:rPr lang="en-US" sz="2400">
                <a:latin typeface="Arial" charset="0"/>
                <a:cs typeface="Courier New" pitchFamily="49" charset="0"/>
              </a:rPr>
            </a:br>
            <a:r>
              <a:rPr lang="en-US" sz="2400">
                <a:latin typeface="Arial" charset="0"/>
                <a:cs typeface="Courier New" pitchFamily="49" charset="0"/>
              </a:rPr>
              <a:t>(</a:t>
            </a:r>
            <a:r>
              <a:rPr lang="ru-RU" sz="2400">
                <a:latin typeface="Arial" charset="0"/>
                <a:cs typeface="Courier New" pitchFamily="49" charset="0"/>
              </a:rPr>
              <a:t>охват столбцов</a:t>
            </a:r>
            <a:r>
              <a:rPr lang="en-US" sz="2400">
                <a:latin typeface="Arial" charset="0"/>
                <a:cs typeface="Courier New" pitchFamily="49" charset="0"/>
              </a:rPr>
              <a:t>)</a:t>
            </a:r>
            <a:endParaRPr lang="ru-RU" sz="2400">
              <a:latin typeface="Arial" charset="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dissolve">
                                      <p:cBhvr>
                                        <p:cTn id="7" dur="500"/>
                                        <p:tgtEl>
                                          <p:spTgt spid="4">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animEffect transition="in" filter="dissolve">
                                      <p:cBhvr>
                                        <p:cTn id="13" dur="500"/>
                                        <p:tgtEl>
                                          <p:spTgt spid="4">
                                            <p:txEl>
                                              <p:pRg st="9" end="9"/>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dissolve">
                                      <p:cBhvr>
                                        <p:cTn id="18" dur="500"/>
                                        <p:tgtEl>
                                          <p:spTgt spid="4">
                                            <p:txEl>
                                              <p:pRg st="1" end="1"/>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dissolve">
                                      <p:cBhvr>
                                        <p:cTn id="21" dur="500"/>
                                        <p:tgtEl>
                                          <p:spTgt spid="4">
                                            <p:txEl>
                                              <p:pRg st="3" end="3"/>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dissolve">
                                      <p:cBhvr>
                                        <p:cTn id="24" dur="500"/>
                                        <p:tgtEl>
                                          <p:spTgt spid="4">
                                            <p:txEl>
                                              <p:pRg st="4" end="4"/>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dissolve">
                                      <p:cBhvr>
                                        <p:cTn id="27" dur="500"/>
                                        <p:tgtEl>
                                          <p:spTgt spid="4">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dissolve">
                                      <p:cBhvr>
                                        <p:cTn id="32" dur="500"/>
                                        <p:tgtEl>
                                          <p:spTgt spid="4">
                                            <p:txEl>
                                              <p:pRg st="2" end="2"/>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dissolve">
                                      <p:cBhvr>
                                        <p:cTn id="35" dur="500"/>
                                        <p:tgtEl>
                                          <p:spTgt spid="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Effect transition="in" filter="dissolve">
                                      <p:cBhvr>
                                        <p:cTn id="40" dur="500"/>
                                        <p:tgtEl>
                                          <p:spTgt spid="4">
                                            <p:txEl>
                                              <p:pRg st="5" end="5"/>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dissolve">
                                      <p:cBhvr>
                                        <p:cTn id="43" dur="500"/>
                                        <p:tgtEl>
                                          <p:spTgt spid="4">
                                            <p:txEl>
                                              <p:pRg st="6" end="6"/>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4">
                                            <p:txEl>
                                              <p:pRg st="7" end="7"/>
                                            </p:txEl>
                                          </p:spTgt>
                                        </p:tgtEl>
                                        <p:attrNameLst>
                                          <p:attrName>style.visibility</p:attrName>
                                        </p:attrNameLst>
                                      </p:cBhvr>
                                      <p:to>
                                        <p:strVal val="visible"/>
                                      </p:to>
                                    </p:set>
                                    <p:animEffect transition="in" filter="dissolve">
                                      <p:cBhvr>
                                        <p:cTn id="46"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a:extLst>
              <a:ext uri="{FF2B5EF4-FFF2-40B4-BE49-F238E27FC236}">
                <a16:creationId xmlns:a16="http://schemas.microsoft.com/office/drawing/2014/main" id="{D2AD3473-63FA-41AA-B409-1513CB0AB99B}"/>
              </a:ext>
            </a:extLst>
          </p:cNvPr>
          <p:cNvSpPr>
            <a:spLocks noGrp="1"/>
          </p:cNvSpPr>
          <p:nvPr>
            <p:ph type="title"/>
          </p:nvPr>
        </p:nvSpPr>
        <p:spPr>
          <a:xfrm>
            <a:off x="311150" y="301625"/>
            <a:ext cx="8375650" cy="471488"/>
          </a:xfrm>
        </p:spPr>
        <p:txBody>
          <a:bodyPr/>
          <a:lstStyle/>
          <a:p>
            <a:r>
              <a:rPr lang="ru-RU" altLang="ru-RU"/>
              <a:t>Интерактивные страницы</a:t>
            </a:r>
          </a:p>
        </p:txBody>
      </p:sp>
      <p:sp>
        <p:nvSpPr>
          <p:cNvPr id="12291" name="Номер слайда 2">
            <a:extLst>
              <a:ext uri="{FF2B5EF4-FFF2-40B4-BE49-F238E27FC236}">
                <a16:creationId xmlns:a16="http://schemas.microsoft.com/office/drawing/2014/main" id="{AC30D5F9-5429-4754-A5C0-0851E1D766F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46E5BF8-3F12-43D6-9039-AB789D07D1DC}" type="slidenum">
              <a:rPr lang="ru-RU" altLang="ru-RU" sz="1400"/>
              <a:pPr>
                <a:spcBef>
                  <a:spcPct val="0"/>
                </a:spcBef>
                <a:buFontTx/>
                <a:buNone/>
              </a:pPr>
              <a:t>7</a:t>
            </a:fld>
            <a:endParaRPr lang="ru-RU" altLang="ru-RU" sz="1400"/>
          </a:p>
        </p:txBody>
      </p:sp>
      <p:sp>
        <p:nvSpPr>
          <p:cNvPr id="4" name="Прямоугольник 3">
            <a:extLst>
              <a:ext uri="{FF2B5EF4-FFF2-40B4-BE49-F238E27FC236}">
                <a16:creationId xmlns:a16="http://schemas.microsoft.com/office/drawing/2014/main" id="{356CE47F-1D61-4044-A1F2-169EE2E4081C}"/>
              </a:ext>
            </a:extLst>
          </p:cNvPr>
          <p:cNvSpPr/>
          <p:nvPr/>
        </p:nvSpPr>
        <p:spPr>
          <a:xfrm>
            <a:off x="371475" y="871538"/>
            <a:ext cx="8429625" cy="461962"/>
          </a:xfrm>
          <a:prstGeom prst="rect">
            <a:avLst/>
          </a:prstGeom>
          <a:solidFill>
            <a:srgbClr val="E6E6FF"/>
          </a:solidFill>
          <a:ln>
            <a:noFill/>
          </a:ln>
          <a:effectLst>
            <a:outerShdw blurRad="50800" dist="38100" dir="2700000" algn="tl" rotWithShape="0">
              <a:prstClr val="black">
                <a:alpha val="40000"/>
              </a:prstClr>
            </a:outerShdw>
          </a:effectLst>
        </p:spPr>
        <p:txBody>
          <a:bodyPr>
            <a:spAutoFit/>
          </a:bodyPr>
          <a:lstStyle/>
          <a:p>
            <a:pPr marL="361950" indent="-361950" eaLnBrk="1" hangingPunct="1">
              <a:defRPr/>
            </a:pPr>
            <a:r>
              <a:rPr lang="en-US" sz="2400" b="1" dirty="0">
                <a:latin typeface="Arial" charset="0"/>
                <a:cs typeface="+mn-cs"/>
              </a:rPr>
              <a:t>DHTML</a:t>
            </a:r>
            <a:r>
              <a:rPr lang="en-US" sz="2400" i="1" dirty="0">
                <a:latin typeface="Arial" charset="0"/>
                <a:cs typeface="+mn-cs"/>
              </a:rPr>
              <a:t> </a:t>
            </a:r>
            <a:r>
              <a:rPr lang="ru-RU" sz="2400" i="1" dirty="0">
                <a:latin typeface="Arial" charset="0"/>
                <a:cs typeface="+mn-cs"/>
              </a:rPr>
              <a:t>= </a:t>
            </a:r>
            <a:r>
              <a:rPr lang="en-US" sz="2400" i="1" dirty="0">
                <a:latin typeface="Arial" charset="0"/>
                <a:cs typeface="+mn-cs"/>
              </a:rPr>
              <a:t>Dynamic HTML</a:t>
            </a:r>
            <a:r>
              <a:rPr lang="ru-RU" sz="2400" dirty="0">
                <a:latin typeface="Arial" charset="0"/>
                <a:cs typeface="+mn-cs"/>
              </a:rPr>
              <a:t>, динамический </a:t>
            </a:r>
            <a:r>
              <a:rPr lang="en-US" sz="2400" dirty="0">
                <a:latin typeface="Arial" charset="0"/>
                <a:cs typeface="+mn-cs"/>
              </a:rPr>
              <a:t>HTML</a:t>
            </a:r>
            <a:r>
              <a:rPr lang="ru-RU" sz="2400" dirty="0">
                <a:latin typeface="Arial" charset="0"/>
                <a:cs typeface="+mn-cs"/>
              </a:rPr>
              <a:t>. </a:t>
            </a:r>
          </a:p>
        </p:txBody>
      </p:sp>
      <p:sp>
        <p:nvSpPr>
          <p:cNvPr id="5" name="Прямоугольник 4">
            <a:extLst>
              <a:ext uri="{FF2B5EF4-FFF2-40B4-BE49-F238E27FC236}">
                <a16:creationId xmlns:a16="http://schemas.microsoft.com/office/drawing/2014/main" id="{931F4A7D-5D18-4073-828C-95898D86FB41}"/>
              </a:ext>
            </a:extLst>
          </p:cNvPr>
          <p:cNvSpPr/>
          <p:nvPr/>
        </p:nvSpPr>
        <p:spPr>
          <a:xfrm>
            <a:off x="371475" y="1439863"/>
            <a:ext cx="8429625" cy="831850"/>
          </a:xfrm>
          <a:prstGeom prst="rect">
            <a:avLst/>
          </a:prstGeom>
          <a:solidFill>
            <a:srgbClr val="E6E6FF"/>
          </a:solidFill>
          <a:ln>
            <a:noFill/>
          </a:ln>
          <a:effectLst>
            <a:outerShdw blurRad="50800" dist="38100" dir="2700000" algn="tl" rotWithShape="0">
              <a:prstClr val="black">
                <a:alpha val="40000"/>
              </a:prstClr>
            </a:outerShdw>
          </a:effectLst>
        </p:spPr>
        <p:txBody>
          <a:bodyPr>
            <a:spAutoFit/>
          </a:bodyPr>
          <a:lstStyle/>
          <a:p>
            <a:pPr marL="361950" indent="-361950" eaLnBrk="1" hangingPunct="1">
              <a:defRPr/>
            </a:pPr>
            <a:r>
              <a:rPr lang="ru-RU" sz="2400" b="1" dirty="0" err="1">
                <a:solidFill>
                  <a:srgbClr val="333399"/>
                </a:solidFill>
                <a:latin typeface="Arial" charset="0"/>
                <a:cs typeface="+mn-cs"/>
              </a:rPr>
              <a:t>Скрипт</a:t>
            </a:r>
            <a:r>
              <a:rPr lang="ru-RU" sz="2400" b="1" dirty="0">
                <a:latin typeface="Arial" charset="0"/>
                <a:cs typeface="+mn-cs"/>
              </a:rPr>
              <a:t> </a:t>
            </a:r>
            <a:r>
              <a:rPr lang="ru-RU" sz="2400" dirty="0">
                <a:latin typeface="Arial" charset="0"/>
                <a:cs typeface="+mn-cs"/>
              </a:rPr>
              <a:t>или сценарий (англ. </a:t>
            </a:r>
            <a:r>
              <a:rPr lang="ru-RU" sz="2400" i="1" dirty="0" err="1">
                <a:latin typeface="Arial" charset="0"/>
                <a:cs typeface="+mn-cs"/>
              </a:rPr>
              <a:t>script</a:t>
            </a:r>
            <a:r>
              <a:rPr lang="ru-RU" sz="2400" dirty="0">
                <a:latin typeface="Arial" charset="0"/>
                <a:cs typeface="+mn-cs"/>
              </a:rPr>
              <a:t>) – это программный код для автоматизации действий пользователя.</a:t>
            </a:r>
          </a:p>
        </p:txBody>
      </p:sp>
      <p:sp>
        <p:nvSpPr>
          <p:cNvPr id="6" name="Скругленная прямоугольная выноска 5">
            <a:extLst>
              <a:ext uri="{FF2B5EF4-FFF2-40B4-BE49-F238E27FC236}">
                <a16:creationId xmlns:a16="http://schemas.microsoft.com/office/drawing/2014/main" id="{5A81D449-8233-4EE8-A57E-54674916F7A1}"/>
              </a:ext>
            </a:extLst>
          </p:cNvPr>
          <p:cNvSpPr/>
          <p:nvPr/>
        </p:nvSpPr>
        <p:spPr bwMode="auto">
          <a:xfrm>
            <a:off x="1303338" y="2309813"/>
            <a:ext cx="1985962" cy="520700"/>
          </a:xfrm>
          <a:prstGeom prst="wedgeRoundRectCallout">
            <a:avLst>
              <a:gd name="adj1" fmla="val 39358"/>
              <a:gd name="adj2" fmla="val -75475"/>
              <a:gd name="adj3" fmla="val 16667"/>
            </a:avLst>
          </a:prstGeom>
          <a:solidFill>
            <a:srgbClr val="FFFF99"/>
          </a:solidFill>
          <a:ln w="12700" cap="flat" cmpd="sng" algn="ctr">
            <a:noFill/>
            <a:prstDash val="solid"/>
            <a:round/>
            <a:headEnd type="none" w="med" len="med"/>
            <a:tailEnd type="triangle" w="lg" len="lg"/>
          </a:ln>
          <a:effectLst>
            <a:outerShdw blurRad="50800" dist="38100" dir="2700000" algn="tl" rotWithShape="0">
              <a:prstClr val="black">
                <a:alpha val="40000"/>
              </a:prstClr>
            </a:outerShdw>
          </a:effectLst>
        </p:spPr>
        <p:txBody>
          <a:bodyPr/>
          <a:lstStyle/>
          <a:p>
            <a:pPr algn="ctr" eaLnBrk="1" hangingPunct="1">
              <a:defRPr/>
            </a:pPr>
            <a:r>
              <a:rPr lang="en-US" sz="2400" dirty="0" err="1">
                <a:latin typeface="Arial" charset="0"/>
                <a:cs typeface="+mn-cs"/>
              </a:rPr>
              <a:t>Javascript</a:t>
            </a:r>
            <a:endParaRPr lang="ru-RU" sz="2400" dirty="0">
              <a:latin typeface="Arial" charset="0"/>
              <a:cs typeface="+mn-cs"/>
            </a:endParaRPr>
          </a:p>
        </p:txBody>
      </p:sp>
      <p:sp>
        <p:nvSpPr>
          <p:cNvPr id="30721" name="Rectangle 1">
            <a:extLst>
              <a:ext uri="{FF2B5EF4-FFF2-40B4-BE49-F238E27FC236}">
                <a16:creationId xmlns:a16="http://schemas.microsoft.com/office/drawing/2014/main" id="{8B821579-847C-4600-BEA7-482BFE8133A1}"/>
              </a:ext>
            </a:extLst>
          </p:cNvPr>
          <p:cNvSpPr>
            <a:spLocks noChangeArrowheads="1"/>
          </p:cNvSpPr>
          <p:nvPr/>
        </p:nvSpPr>
        <p:spPr bwMode="auto">
          <a:xfrm>
            <a:off x="371475" y="2886075"/>
            <a:ext cx="73628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nchor="ctr">
            <a:spAutoFit/>
          </a:bodyPr>
          <a:lstStyle>
            <a:lvl1pPr marL="180975" indent="-180975">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ru-RU" altLang="ru-RU" sz="2400">
                <a:cs typeface="Times New Roman" panose="02020603050405020304" pitchFamily="18" charset="0"/>
              </a:rPr>
              <a:t>замена текста, оформления, рисунков</a:t>
            </a:r>
            <a:endParaRPr lang="ru-RU" altLang="ru-RU" sz="2400"/>
          </a:p>
          <a:p>
            <a:pPr algn="just">
              <a:spcBef>
                <a:spcPct val="0"/>
              </a:spcBef>
            </a:pPr>
            <a:r>
              <a:rPr lang="ru-RU" altLang="ru-RU" sz="2400">
                <a:cs typeface="Times New Roman" panose="02020603050405020304" pitchFamily="18" charset="0"/>
              </a:rPr>
              <a:t>многоуровневые выпадающие меню</a:t>
            </a:r>
            <a:endParaRPr lang="ru-RU" altLang="ru-RU" sz="2400"/>
          </a:p>
          <a:p>
            <a:pPr algn="just">
              <a:spcBef>
                <a:spcPct val="0"/>
              </a:spcBef>
            </a:pPr>
            <a:r>
              <a:rPr lang="ru-RU" altLang="ru-RU" sz="2400">
                <a:cs typeface="Times New Roman" panose="02020603050405020304" pitchFamily="18" charset="0"/>
              </a:rPr>
              <a:t>скрытие и показ частей страницы</a:t>
            </a:r>
            <a:endParaRPr lang="ru-RU" altLang="ru-RU" sz="2400"/>
          </a:p>
          <a:p>
            <a:pPr algn="just">
              <a:spcBef>
                <a:spcPct val="0"/>
              </a:spcBef>
            </a:pPr>
            <a:r>
              <a:rPr lang="ru-RU" altLang="ru-RU" sz="2400">
                <a:cs typeface="Times New Roman" panose="02020603050405020304" pitchFamily="18" charset="0"/>
              </a:rPr>
              <a:t>проверка данных, введенные пользователем</a:t>
            </a:r>
            <a:endParaRPr lang="ru-RU" altLang="ru-RU" sz="2400"/>
          </a:p>
          <a:p>
            <a:pPr algn="just">
              <a:spcBef>
                <a:spcPct val="0"/>
              </a:spcBef>
            </a:pPr>
            <a:r>
              <a:rPr lang="ru-RU" altLang="ru-RU" sz="2400">
                <a:cs typeface="Times New Roman" panose="02020603050405020304" pitchFamily="18" charset="0"/>
              </a:rPr>
              <a:t>выполнение вычислений</a:t>
            </a:r>
          </a:p>
          <a:p>
            <a:pPr algn="just">
              <a:spcBef>
                <a:spcPct val="0"/>
              </a:spcBef>
            </a:pPr>
            <a:r>
              <a:rPr lang="ru-RU" altLang="ru-RU" sz="2400">
                <a:cs typeface="Times New Roman" panose="02020603050405020304" pitchFamily="18" charset="0"/>
              </a:rPr>
              <a:t>игры…</a:t>
            </a:r>
            <a:endParaRPr lang="ru-RU" altLang="ru-RU"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0721">
                                            <p:txEl>
                                              <p:pRg st="0" end="0"/>
                                            </p:txEl>
                                          </p:spTgt>
                                        </p:tgtEl>
                                        <p:attrNameLst>
                                          <p:attrName>style.visibility</p:attrName>
                                        </p:attrNameLst>
                                      </p:cBhvr>
                                      <p:to>
                                        <p:strVal val="visible"/>
                                      </p:to>
                                    </p:set>
                                    <p:animEffect transition="in" filter="dissolve">
                                      <p:cBhvr>
                                        <p:cTn id="22" dur="500"/>
                                        <p:tgtEl>
                                          <p:spTgt spid="3072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0721">
                                            <p:txEl>
                                              <p:pRg st="1" end="1"/>
                                            </p:txEl>
                                          </p:spTgt>
                                        </p:tgtEl>
                                        <p:attrNameLst>
                                          <p:attrName>style.visibility</p:attrName>
                                        </p:attrNameLst>
                                      </p:cBhvr>
                                      <p:to>
                                        <p:strVal val="visible"/>
                                      </p:to>
                                    </p:set>
                                    <p:animEffect transition="in" filter="dissolve">
                                      <p:cBhvr>
                                        <p:cTn id="27" dur="500"/>
                                        <p:tgtEl>
                                          <p:spTgt spid="30721">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0721">
                                            <p:txEl>
                                              <p:pRg st="2" end="2"/>
                                            </p:txEl>
                                          </p:spTgt>
                                        </p:tgtEl>
                                        <p:attrNameLst>
                                          <p:attrName>style.visibility</p:attrName>
                                        </p:attrNameLst>
                                      </p:cBhvr>
                                      <p:to>
                                        <p:strVal val="visible"/>
                                      </p:to>
                                    </p:set>
                                    <p:animEffect transition="in" filter="dissolve">
                                      <p:cBhvr>
                                        <p:cTn id="32" dur="500"/>
                                        <p:tgtEl>
                                          <p:spTgt spid="30721">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0721">
                                            <p:txEl>
                                              <p:pRg st="3" end="3"/>
                                            </p:txEl>
                                          </p:spTgt>
                                        </p:tgtEl>
                                        <p:attrNameLst>
                                          <p:attrName>style.visibility</p:attrName>
                                        </p:attrNameLst>
                                      </p:cBhvr>
                                      <p:to>
                                        <p:strVal val="visible"/>
                                      </p:to>
                                    </p:set>
                                    <p:animEffect transition="in" filter="dissolve">
                                      <p:cBhvr>
                                        <p:cTn id="37" dur="500"/>
                                        <p:tgtEl>
                                          <p:spTgt spid="30721">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0721">
                                            <p:txEl>
                                              <p:pRg st="4" end="4"/>
                                            </p:txEl>
                                          </p:spTgt>
                                        </p:tgtEl>
                                        <p:attrNameLst>
                                          <p:attrName>style.visibility</p:attrName>
                                        </p:attrNameLst>
                                      </p:cBhvr>
                                      <p:to>
                                        <p:strVal val="visible"/>
                                      </p:to>
                                    </p:set>
                                    <p:animEffect transition="in" filter="dissolve">
                                      <p:cBhvr>
                                        <p:cTn id="42" dur="500"/>
                                        <p:tgtEl>
                                          <p:spTgt spid="30721">
                                            <p:txEl>
                                              <p:pRg st="4" end="4"/>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0721">
                                            <p:txEl>
                                              <p:pRg st="5" end="5"/>
                                            </p:txEl>
                                          </p:spTgt>
                                        </p:tgtEl>
                                        <p:attrNameLst>
                                          <p:attrName>style.visibility</p:attrName>
                                        </p:attrNameLst>
                                      </p:cBhvr>
                                      <p:to>
                                        <p:strVal val="visible"/>
                                      </p:to>
                                    </p:set>
                                    <p:animEffect transition="in" filter="dissolve">
                                      <p:cBhvr>
                                        <p:cTn id="47" dur="500"/>
                                        <p:tgtEl>
                                          <p:spTgt spid="3072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30721"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Заголовок 1">
            <a:extLst>
              <a:ext uri="{FF2B5EF4-FFF2-40B4-BE49-F238E27FC236}">
                <a16:creationId xmlns:a16="http://schemas.microsoft.com/office/drawing/2014/main" id="{9E371542-DB5B-4B37-BA87-16D59D378D30}"/>
              </a:ext>
            </a:extLst>
          </p:cNvPr>
          <p:cNvSpPr>
            <a:spLocks noGrp="1"/>
          </p:cNvSpPr>
          <p:nvPr>
            <p:ph type="title"/>
          </p:nvPr>
        </p:nvSpPr>
        <p:spPr>
          <a:xfrm>
            <a:off x="311150" y="301625"/>
            <a:ext cx="8375650" cy="471488"/>
          </a:xfrm>
        </p:spPr>
        <p:txBody>
          <a:bodyPr/>
          <a:lstStyle/>
          <a:p>
            <a:r>
              <a:rPr lang="ru-RU" altLang="ru-RU"/>
              <a:t>Объединение ячеек – строки</a:t>
            </a:r>
          </a:p>
        </p:txBody>
      </p:sp>
      <p:sp>
        <p:nvSpPr>
          <p:cNvPr id="76803" name="Номер слайда 2">
            <a:extLst>
              <a:ext uri="{FF2B5EF4-FFF2-40B4-BE49-F238E27FC236}">
                <a16:creationId xmlns:a16="http://schemas.microsoft.com/office/drawing/2014/main" id="{E1965376-DE8D-4FB4-B936-3B90211175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B8CA3A0-99CC-4F6D-BAA2-A27A9B9C1299}" type="slidenum">
              <a:rPr lang="ru-RU" altLang="ru-RU" sz="1400"/>
              <a:pPr>
                <a:spcBef>
                  <a:spcPct val="0"/>
                </a:spcBef>
                <a:buFontTx/>
                <a:buNone/>
              </a:pPr>
              <a:t>70</a:t>
            </a:fld>
            <a:endParaRPr lang="ru-RU" altLang="ru-RU" sz="1400"/>
          </a:p>
        </p:txBody>
      </p:sp>
      <p:sp>
        <p:nvSpPr>
          <p:cNvPr id="4" name="Прямоугольник 3">
            <a:extLst>
              <a:ext uri="{FF2B5EF4-FFF2-40B4-BE49-F238E27FC236}">
                <a16:creationId xmlns:a16="http://schemas.microsoft.com/office/drawing/2014/main" id="{8FA7E8BC-16D4-4EB8-9523-97E8037CFFEF}"/>
              </a:ext>
            </a:extLst>
          </p:cNvPr>
          <p:cNvSpPr/>
          <p:nvPr/>
        </p:nvSpPr>
        <p:spPr>
          <a:xfrm>
            <a:off x="409575" y="846138"/>
            <a:ext cx="7162800" cy="4524375"/>
          </a:xfrm>
          <a:prstGeom prst="rect">
            <a:avLst/>
          </a:prstGeom>
          <a:solidFill>
            <a:srgbClr val="FFFF99"/>
          </a:solidFill>
          <a:ln>
            <a:noFill/>
          </a:ln>
          <a:effectLst>
            <a:outerShdw blurRad="50800" dist="38100" dir="2700000" algn="tl" rotWithShape="0">
              <a:prstClr val="black">
                <a:alpha val="40000"/>
              </a:prstClr>
            </a:outerShdw>
          </a:effectLst>
        </p:spPr>
        <p:txBody>
          <a:bodyPr>
            <a:spAutoFit/>
          </a:bodyPr>
          <a:lstStyle/>
          <a:p>
            <a:pPr eaLnBrk="1" hangingPunct="1">
              <a:defRPr/>
            </a:pPr>
            <a:r>
              <a:rPr lang="az-Latn-AZ" sz="2400" b="1">
                <a:latin typeface="Courier New" pitchFamily="49" charset="0"/>
                <a:cs typeface="Courier New" pitchFamily="49" charset="0"/>
              </a:rPr>
              <a:t>&lt;table border="1"&gt;</a:t>
            </a:r>
          </a:p>
          <a:p>
            <a:pPr eaLnBrk="1" hangingPunct="1">
              <a:defRPr/>
            </a:pPr>
            <a:r>
              <a:rPr lang="az-Latn-AZ" sz="2400" b="1">
                <a:latin typeface="Courier New" pitchFamily="49" charset="0"/>
                <a:cs typeface="Courier New" pitchFamily="49" charset="0"/>
              </a:rPr>
              <a:t>&lt;tr&gt;</a:t>
            </a:r>
          </a:p>
          <a:p>
            <a:pPr eaLnBrk="1" hangingPunct="1">
              <a:defRPr/>
            </a:pPr>
            <a:r>
              <a:rPr lang="ru-RU" sz="2400" b="1">
                <a:latin typeface="Courier New" pitchFamily="49" charset="0"/>
                <a:cs typeface="Courier New" pitchFamily="49" charset="0"/>
              </a:rPr>
              <a:t>  </a:t>
            </a:r>
            <a:r>
              <a:rPr lang="en-US" sz="2400" b="1">
                <a:latin typeface="Courier New" pitchFamily="49" charset="0"/>
                <a:cs typeface="Courier New" pitchFamily="49" charset="0"/>
              </a:rPr>
              <a:t>&lt;th </a:t>
            </a:r>
            <a:r>
              <a:rPr lang="en-US" sz="2400" b="1">
                <a:solidFill>
                  <a:srgbClr val="0000FF"/>
                </a:solidFill>
                <a:latin typeface="Courier New" pitchFamily="49" charset="0"/>
                <a:cs typeface="Courier New" pitchFamily="49" charset="0"/>
              </a:rPr>
              <a:t>rowspan</a:t>
            </a:r>
            <a:r>
              <a:rPr lang="en-US" sz="2400" b="1">
                <a:latin typeface="Courier New" pitchFamily="49" charset="0"/>
                <a:cs typeface="Courier New" pitchFamily="49" charset="0"/>
              </a:rPr>
              <a:t>="</a:t>
            </a:r>
            <a:r>
              <a:rPr lang="en-US" sz="2400" b="1">
                <a:solidFill>
                  <a:srgbClr val="FF0000"/>
                </a:solidFill>
                <a:latin typeface="Courier New" pitchFamily="49" charset="0"/>
                <a:cs typeface="Courier New" pitchFamily="49" charset="0"/>
              </a:rPr>
              <a:t>3</a:t>
            </a:r>
            <a:r>
              <a:rPr lang="en-US" sz="2400" b="1">
                <a:latin typeface="Courier New" pitchFamily="49" charset="0"/>
                <a:cs typeface="Courier New" pitchFamily="49" charset="0"/>
              </a:rPr>
              <a:t>"&gt;Привет,&lt;/th&gt;</a:t>
            </a:r>
          </a:p>
          <a:p>
            <a:pPr eaLnBrk="1" hangingPunct="1">
              <a:defRPr/>
            </a:pPr>
            <a:r>
              <a:rPr lang="ru-RU" sz="2400" b="1">
                <a:latin typeface="Courier New" pitchFamily="49" charset="0"/>
                <a:cs typeface="Courier New" pitchFamily="49" charset="0"/>
              </a:rPr>
              <a:t>  </a:t>
            </a:r>
            <a:r>
              <a:rPr lang="az-Latn-AZ" sz="2400" b="1">
                <a:latin typeface="Courier New" pitchFamily="49" charset="0"/>
                <a:cs typeface="Courier New" pitchFamily="49" charset="0"/>
              </a:rPr>
              <a:t>&lt;td&gt;</a:t>
            </a:r>
            <a:r>
              <a:rPr lang="ru-RU" sz="2400" b="1">
                <a:latin typeface="Courier New" pitchFamily="49" charset="0"/>
                <a:cs typeface="Courier New" pitchFamily="49" charset="0"/>
              </a:rPr>
              <a:t>Вася!&lt;/</a:t>
            </a:r>
            <a:r>
              <a:rPr lang="az-Latn-AZ" sz="2400" b="1">
                <a:latin typeface="Courier New" pitchFamily="49" charset="0"/>
                <a:cs typeface="Courier New" pitchFamily="49" charset="0"/>
              </a:rPr>
              <a:t>td&gt;</a:t>
            </a:r>
          </a:p>
          <a:p>
            <a:pPr eaLnBrk="1" hangingPunct="1">
              <a:defRPr/>
            </a:pPr>
            <a:r>
              <a:rPr lang="az-Latn-AZ" sz="2400" b="1">
                <a:latin typeface="Courier New" pitchFamily="49" charset="0"/>
                <a:cs typeface="Courier New" pitchFamily="49" charset="0"/>
              </a:rPr>
              <a:t>&lt;/tr&gt;</a:t>
            </a:r>
          </a:p>
          <a:p>
            <a:pPr eaLnBrk="1" hangingPunct="1">
              <a:defRPr/>
            </a:pPr>
            <a:r>
              <a:rPr lang="az-Latn-AZ" sz="2400" b="1">
                <a:latin typeface="Courier New" pitchFamily="49" charset="0"/>
                <a:cs typeface="Courier New" pitchFamily="49" charset="0"/>
              </a:rPr>
              <a:t>&lt;tr&gt;</a:t>
            </a:r>
            <a:endParaRPr lang="ru-RU" sz="2400" b="1">
              <a:latin typeface="Courier New" pitchFamily="49" charset="0"/>
              <a:cs typeface="Courier New" pitchFamily="49" charset="0"/>
            </a:endParaRPr>
          </a:p>
          <a:p>
            <a:pPr eaLnBrk="1" hangingPunct="1">
              <a:defRPr/>
            </a:pPr>
            <a:r>
              <a:rPr lang="ru-RU" sz="2400" b="1">
                <a:latin typeface="Courier New" pitchFamily="49" charset="0"/>
                <a:cs typeface="Courier New" pitchFamily="49" charset="0"/>
              </a:rPr>
              <a:t>  </a:t>
            </a:r>
            <a:r>
              <a:rPr lang="az-Latn-AZ" sz="2400" b="1">
                <a:latin typeface="Courier New" pitchFamily="49" charset="0"/>
                <a:cs typeface="Courier New" pitchFamily="49" charset="0"/>
              </a:rPr>
              <a:t>&lt;td&gt;</a:t>
            </a:r>
            <a:r>
              <a:rPr lang="ru-RU" sz="2400" b="1">
                <a:latin typeface="Courier New" pitchFamily="49" charset="0"/>
                <a:cs typeface="Courier New" pitchFamily="49" charset="0"/>
              </a:rPr>
              <a:t>Петя!&lt;/</a:t>
            </a:r>
            <a:r>
              <a:rPr lang="az-Latn-AZ" sz="2400" b="1">
                <a:latin typeface="Courier New" pitchFamily="49" charset="0"/>
                <a:cs typeface="Courier New" pitchFamily="49" charset="0"/>
              </a:rPr>
              <a:t>td&gt;</a:t>
            </a:r>
            <a:endParaRPr lang="ru-RU" sz="2400" b="1">
              <a:latin typeface="Courier New" pitchFamily="49" charset="0"/>
              <a:cs typeface="Courier New" pitchFamily="49" charset="0"/>
            </a:endParaRPr>
          </a:p>
          <a:p>
            <a:pPr eaLnBrk="1" hangingPunct="1">
              <a:defRPr/>
            </a:pPr>
            <a:r>
              <a:rPr lang="az-Latn-AZ" sz="2400" b="1">
                <a:latin typeface="Courier New" pitchFamily="49" charset="0"/>
                <a:cs typeface="Courier New" pitchFamily="49" charset="0"/>
              </a:rPr>
              <a:t>&lt;/tr&gt;</a:t>
            </a:r>
          </a:p>
          <a:p>
            <a:pPr eaLnBrk="1" hangingPunct="1">
              <a:defRPr/>
            </a:pPr>
            <a:r>
              <a:rPr lang="az-Latn-AZ" sz="2400" b="1">
                <a:latin typeface="Courier New" pitchFamily="49" charset="0"/>
                <a:cs typeface="Courier New" pitchFamily="49" charset="0"/>
              </a:rPr>
              <a:t>&lt;tr&gt;</a:t>
            </a:r>
            <a:endParaRPr lang="ru-RU" sz="2400" b="1">
              <a:latin typeface="Courier New" pitchFamily="49" charset="0"/>
              <a:cs typeface="Courier New" pitchFamily="49" charset="0"/>
            </a:endParaRPr>
          </a:p>
          <a:p>
            <a:pPr eaLnBrk="1" hangingPunct="1">
              <a:defRPr/>
            </a:pPr>
            <a:r>
              <a:rPr lang="ru-RU" sz="2400" b="1">
                <a:latin typeface="Courier New" pitchFamily="49" charset="0"/>
                <a:cs typeface="Courier New" pitchFamily="49" charset="0"/>
              </a:rPr>
              <a:t>  </a:t>
            </a:r>
            <a:r>
              <a:rPr lang="az-Latn-AZ" sz="2400" b="1">
                <a:latin typeface="Courier New" pitchFamily="49" charset="0"/>
                <a:cs typeface="Courier New" pitchFamily="49" charset="0"/>
              </a:rPr>
              <a:t>&lt;td&gt;</a:t>
            </a:r>
            <a:r>
              <a:rPr lang="ru-RU" sz="2400" b="1">
                <a:latin typeface="Courier New" pitchFamily="49" charset="0"/>
                <a:cs typeface="Courier New" pitchFamily="49" charset="0"/>
              </a:rPr>
              <a:t>Коля!&lt;/</a:t>
            </a:r>
            <a:r>
              <a:rPr lang="az-Latn-AZ" sz="2400" b="1">
                <a:latin typeface="Courier New" pitchFamily="49" charset="0"/>
                <a:cs typeface="Courier New" pitchFamily="49" charset="0"/>
              </a:rPr>
              <a:t>td&gt;</a:t>
            </a:r>
            <a:endParaRPr lang="ru-RU" sz="2400" b="1">
              <a:latin typeface="Courier New" pitchFamily="49" charset="0"/>
              <a:cs typeface="Courier New" pitchFamily="49" charset="0"/>
            </a:endParaRPr>
          </a:p>
          <a:p>
            <a:pPr eaLnBrk="1" hangingPunct="1">
              <a:defRPr/>
            </a:pPr>
            <a:r>
              <a:rPr lang="az-Latn-AZ" sz="2400" b="1">
                <a:latin typeface="Courier New" pitchFamily="49" charset="0"/>
                <a:cs typeface="Courier New" pitchFamily="49" charset="0"/>
              </a:rPr>
              <a:t>&lt;/tr&gt;</a:t>
            </a:r>
          </a:p>
          <a:p>
            <a:pPr eaLnBrk="1" hangingPunct="1">
              <a:defRPr/>
            </a:pPr>
            <a:r>
              <a:rPr lang="az-Latn-AZ" sz="2400" b="1">
                <a:latin typeface="Courier New" pitchFamily="49" charset="0"/>
                <a:cs typeface="Courier New" pitchFamily="49" charset="0"/>
              </a:rPr>
              <a:t>&lt;/table&gt;</a:t>
            </a:r>
            <a:endParaRPr lang="ru-RU" sz="2400" b="1">
              <a:latin typeface="Courier New" pitchFamily="49" charset="0"/>
              <a:cs typeface="Courier New" pitchFamily="49" charset="0"/>
            </a:endParaRPr>
          </a:p>
        </p:txBody>
      </p:sp>
      <p:sp>
        <p:nvSpPr>
          <p:cNvPr id="5" name="AutoShape 5">
            <a:extLst>
              <a:ext uri="{FF2B5EF4-FFF2-40B4-BE49-F238E27FC236}">
                <a16:creationId xmlns:a16="http://schemas.microsoft.com/office/drawing/2014/main" id="{63D90137-4F13-421C-9D0F-4D78761AE62E}"/>
              </a:ext>
            </a:extLst>
          </p:cNvPr>
          <p:cNvSpPr>
            <a:spLocks noChangeArrowheads="1"/>
          </p:cNvSpPr>
          <p:nvPr/>
        </p:nvSpPr>
        <p:spPr bwMode="auto">
          <a:xfrm>
            <a:off x="3668713" y="2452688"/>
            <a:ext cx="2274887" cy="862012"/>
          </a:xfrm>
          <a:prstGeom prst="wedgeRoundRectCallout">
            <a:avLst>
              <a:gd name="adj1" fmla="val -64556"/>
              <a:gd name="adj2" fmla="val -106399"/>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400" b="1">
                <a:solidFill>
                  <a:srgbClr val="0000FF"/>
                </a:solidFill>
                <a:latin typeface="Courier New" pitchFamily="49" charset="0"/>
                <a:cs typeface="Courier New" pitchFamily="49" charset="0"/>
              </a:rPr>
              <a:t>row</a:t>
            </a:r>
            <a:r>
              <a:rPr lang="en-US" sz="2400" b="1">
                <a:latin typeface="Courier New" pitchFamily="49" charset="0"/>
                <a:cs typeface="Courier New" pitchFamily="49" charset="0"/>
              </a:rPr>
              <a:t> </a:t>
            </a:r>
            <a:r>
              <a:rPr lang="en-US" sz="2400" b="1">
                <a:solidFill>
                  <a:srgbClr val="0000FF"/>
                </a:solidFill>
                <a:latin typeface="Courier New" pitchFamily="49" charset="0"/>
                <a:cs typeface="Courier New" pitchFamily="49" charset="0"/>
              </a:rPr>
              <a:t>span</a:t>
            </a:r>
            <a:br>
              <a:rPr lang="en-US" sz="2400">
                <a:latin typeface="Arial" charset="0"/>
                <a:cs typeface="Courier New" pitchFamily="49" charset="0"/>
              </a:rPr>
            </a:br>
            <a:r>
              <a:rPr lang="en-US" sz="2400">
                <a:latin typeface="Arial" charset="0"/>
                <a:cs typeface="Courier New" pitchFamily="49" charset="0"/>
              </a:rPr>
              <a:t>(</a:t>
            </a:r>
            <a:r>
              <a:rPr lang="ru-RU" sz="2400">
                <a:latin typeface="Arial" charset="0"/>
                <a:cs typeface="Courier New" pitchFamily="49" charset="0"/>
              </a:rPr>
              <a:t>охват строк</a:t>
            </a:r>
            <a:r>
              <a:rPr lang="en-US" sz="2400">
                <a:latin typeface="Arial" charset="0"/>
                <a:cs typeface="Courier New" pitchFamily="49" charset="0"/>
              </a:rPr>
              <a:t>)</a:t>
            </a:r>
            <a:endParaRPr lang="ru-RU" sz="2400">
              <a:latin typeface="Arial" charset="0"/>
              <a:cs typeface="+mn-cs"/>
            </a:endParaRPr>
          </a:p>
        </p:txBody>
      </p:sp>
      <p:pic>
        <p:nvPicPr>
          <p:cNvPr id="76806" name="Picture 2">
            <a:extLst>
              <a:ext uri="{FF2B5EF4-FFF2-40B4-BE49-F238E27FC236}">
                <a16:creationId xmlns:a16="http://schemas.microsoft.com/office/drawing/2014/main" id="{8ED2EA30-5688-4B6E-B4B9-A70E231A5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5819" b="6795"/>
          <a:stretch>
            <a:fillRect/>
          </a:stretch>
        </p:blipFill>
        <p:spPr bwMode="auto">
          <a:xfrm>
            <a:off x="5226050" y="3668713"/>
            <a:ext cx="3448050"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dissolve">
                                      <p:cBhvr>
                                        <p:cTn id="7" dur="500"/>
                                        <p:tgtEl>
                                          <p:spTgt spid="4">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dissolve">
                                      <p:cBhvr>
                                        <p:cTn id="13" dur="500"/>
                                        <p:tgtEl>
                                          <p:spTgt spid="4">
                                            <p:txEl>
                                              <p:pRg st="11" end="1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dissolve">
                                      <p:cBhvr>
                                        <p:cTn id="18" dur="500"/>
                                        <p:tgtEl>
                                          <p:spTgt spid="4">
                                            <p:txEl>
                                              <p:pRg st="1" end="1"/>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dissolve">
                                      <p:cBhvr>
                                        <p:cTn id="21" dur="500"/>
                                        <p:tgtEl>
                                          <p:spTgt spid="4">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dissolve">
                                      <p:cBhvr>
                                        <p:cTn id="24" dur="500"/>
                                        <p:tgtEl>
                                          <p:spTgt spid="4">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dissolve">
                                      <p:cBhvr>
                                        <p:cTn id="27" dur="500"/>
                                        <p:tgtEl>
                                          <p:spTgt spid="4">
                                            <p:txEl>
                                              <p:pRg st="7" end="7"/>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dissolve">
                                      <p:cBhvr>
                                        <p:cTn id="30" dur="500"/>
                                        <p:tgtEl>
                                          <p:spTgt spid="4">
                                            <p:txEl>
                                              <p:pRg st="8" end="8"/>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animEffect transition="in" filter="dissolve">
                                      <p:cBhvr>
                                        <p:cTn id="33" dur="500"/>
                                        <p:tgtEl>
                                          <p:spTgt spid="4">
                                            <p:txEl>
                                              <p:pRg st="10" end="1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4">
                                            <p:txEl>
                                              <p:pRg st="2" end="2"/>
                                            </p:txEl>
                                          </p:spTgt>
                                        </p:tgtEl>
                                        <p:attrNameLst>
                                          <p:attrName>style.visibility</p:attrName>
                                        </p:attrNameLst>
                                      </p:cBhvr>
                                      <p:to>
                                        <p:strVal val="visible"/>
                                      </p:to>
                                    </p:set>
                                    <p:animEffect transition="in" filter="dissolve">
                                      <p:cBhvr>
                                        <p:cTn id="38" dur="500"/>
                                        <p:tgtEl>
                                          <p:spTgt spid="4">
                                            <p:txEl>
                                              <p:pRg st="2" end="2"/>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dissolve">
                                      <p:cBhvr>
                                        <p:cTn id="41" dur="500"/>
                                        <p:tgtEl>
                                          <p:spTgt spid="5"/>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4">
                                            <p:txEl>
                                              <p:pRg st="3" end="3"/>
                                            </p:txEl>
                                          </p:spTgt>
                                        </p:tgtEl>
                                        <p:attrNameLst>
                                          <p:attrName>style.visibility</p:attrName>
                                        </p:attrNameLst>
                                      </p:cBhvr>
                                      <p:to>
                                        <p:strVal val="visible"/>
                                      </p:to>
                                    </p:set>
                                    <p:animEffect transition="in" filter="dissolve">
                                      <p:cBhvr>
                                        <p:cTn id="44" dur="500"/>
                                        <p:tgtEl>
                                          <p:spTgt spid="4">
                                            <p:txEl>
                                              <p:pRg st="3" end="3"/>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dissolve">
                                      <p:cBhvr>
                                        <p:cTn id="49" dur="500"/>
                                        <p:tgtEl>
                                          <p:spTgt spid="4">
                                            <p:txEl>
                                              <p:pRg st="6" end="6"/>
                                            </p:txEl>
                                          </p:spTgt>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dissolve">
                                      <p:cBhvr>
                                        <p:cTn id="5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animBg="1"/>
      <p:bldP spid="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Заголовок 1">
            <a:extLst>
              <a:ext uri="{FF2B5EF4-FFF2-40B4-BE49-F238E27FC236}">
                <a16:creationId xmlns:a16="http://schemas.microsoft.com/office/drawing/2014/main" id="{2EC6680F-F9F4-4490-93EA-A9B21BBD6B29}"/>
              </a:ext>
            </a:extLst>
          </p:cNvPr>
          <p:cNvSpPr>
            <a:spLocks noGrp="1"/>
          </p:cNvSpPr>
          <p:nvPr>
            <p:ph type="title"/>
          </p:nvPr>
        </p:nvSpPr>
        <p:spPr>
          <a:xfrm>
            <a:off x="311150" y="301625"/>
            <a:ext cx="8375650" cy="471488"/>
          </a:xfrm>
        </p:spPr>
        <p:txBody>
          <a:bodyPr/>
          <a:lstStyle/>
          <a:p>
            <a:r>
              <a:rPr lang="ru-RU" altLang="ru-RU"/>
              <a:t>Табличная вёрстка</a:t>
            </a:r>
          </a:p>
        </p:txBody>
      </p:sp>
      <p:sp>
        <p:nvSpPr>
          <p:cNvPr id="77827" name="Номер слайда 2">
            <a:extLst>
              <a:ext uri="{FF2B5EF4-FFF2-40B4-BE49-F238E27FC236}">
                <a16:creationId xmlns:a16="http://schemas.microsoft.com/office/drawing/2014/main" id="{7935EEB4-CD7F-4955-846C-B3F5F028690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5029D7A-6708-4014-AF1B-BB24091015A9}" type="slidenum">
              <a:rPr lang="ru-RU" altLang="ru-RU" sz="1400"/>
              <a:pPr>
                <a:spcBef>
                  <a:spcPct val="0"/>
                </a:spcBef>
                <a:buFontTx/>
                <a:buNone/>
              </a:pPr>
              <a:t>71</a:t>
            </a:fld>
            <a:endParaRPr lang="ru-RU" altLang="ru-RU" sz="1400"/>
          </a:p>
        </p:txBody>
      </p:sp>
      <p:sp>
        <p:nvSpPr>
          <p:cNvPr id="5" name="Прямоугольник 4">
            <a:extLst>
              <a:ext uri="{FF2B5EF4-FFF2-40B4-BE49-F238E27FC236}">
                <a16:creationId xmlns:a16="http://schemas.microsoft.com/office/drawing/2014/main" id="{BB010E8B-094B-45B7-B0D5-35742803C5B1}"/>
              </a:ext>
            </a:extLst>
          </p:cNvPr>
          <p:cNvSpPr/>
          <p:nvPr/>
        </p:nvSpPr>
        <p:spPr>
          <a:xfrm>
            <a:off x="409575" y="846138"/>
            <a:ext cx="7162800" cy="5386387"/>
          </a:xfrm>
          <a:prstGeom prst="rect">
            <a:avLst/>
          </a:prstGeom>
          <a:solidFill>
            <a:srgbClr val="FFFF99"/>
          </a:solidFill>
          <a:ln>
            <a:noFill/>
          </a:ln>
          <a:effectLst>
            <a:outerShdw blurRad="50800" dist="38100" dir="2700000" algn="tl" rotWithShape="0">
              <a:prstClr val="black">
                <a:alpha val="40000"/>
              </a:prstClr>
            </a:outerShdw>
          </a:effectLst>
        </p:spPr>
        <p:txBody>
          <a:bodyPr>
            <a:spAutoFit/>
          </a:bodyPr>
          <a:lstStyle/>
          <a:p>
            <a:pPr eaLnBrk="1" hangingPunct="1">
              <a:defRPr/>
            </a:pPr>
            <a:r>
              <a:rPr lang="az-Latn-AZ" sz="2400" b="1">
                <a:latin typeface="Courier New" pitchFamily="49" charset="0"/>
                <a:cs typeface="Courier New" pitchFamily="49" charset="0"/>
              </a:rPr>
              <a:t>&lt;table&gt;</a:t>
            </a:r>
          </a:p>
          <a:p>
            <a:pPr eaLnBrk="1" hangingPunct="1">
              <a:defRPr/>
            </a:pPr>
            <a:r>
              <a:rPr lang="az-Latn-AZ" sz="2400" b="1">
                <a:latin typeface="Courier New" pitchFamily="49" charset="0"/>
                <a:cs typeface="Courier New" pitchFamily="49" charset="0"/>
              </a:rPr>
              <a:t>&lt;tr&gt;</a:t>
            </a:r>
            <a:endParaRPr lang="ru-RU" sz="2400" b="1">
              <a:latin typeface="Courier New" pitchFamily="49" charset="0"/>
              <a:cs typeface="Courier New" pitchFamily="49" charset="0"/>
            </a:endParaRPr>
          </a:p>
          <a:p>
            <a:pPr eaLnBrk="1" hangingPunct="1">
              <a:defRPr/>
            </a:pPr>
            <a:r>
              <a:rPr lang="az-Latn-AZ" sz="2400" b="1">
                <a:latin typeface="Courier New" pitchFamily="49" charset="0"/>
                <a:cs typeface="Courier New" pitchFamily="49" charset="0"/>
              </a:rPr>
              <a:t>&lt;td&gt;</a:t>
            </a:r>
          </a:p>
          <a:p>
            <a:pPr eaLnBrk="1" hangingPunct="1">
              <a:defRPr/>
            </a:pPr>
            <a:endParaRPr lang="ru-RU" sz="2400" b="1">
              <a:latin typeface="Courier New" pitchFamily="49" charset="0"/>
              <a:cs typeface="Courier New" pitchFamily="49" charset="0"/>
            </a:endParaRPr>
          </a:p>
          <a:p>
            <a:pPr eaLnBrk="1" hangingPunct="1">
              <a:defRPr/>
            </a:pPr>
            <a:endParaRPr lang="ru-RU" sz="2400" b="1">
              <a:latin typeface="Courier New" pitchFamily="49" charset="0"/>
              <a:cs typeface="Courier New" pitchFamily="49" charset="0"/>
            </a:endParaRPr>
          </a:p>
          <a:p>
            <a:pPr eaLnBrk="1" hangingPunct="1">
              <a:defRPr/>
            </a:pPr>
            <a:endParaRPr lang="ru-RU" sz="2400" b="1">
              <a:latin typeface="Courier New" pitchFamily="49" charset="0"/>
              <a:cs typeface="Courier New" pitchFamily="49" charset="0"/>
            </a:endParaRPr>
          </a:p>
          <a:p>
            <a:pPr eaLnBrk="1" hangingPunct="1">
              <a:defRPr/>
            </a:pPr>
            <a:endParaRPr lang="ru-RU" sz="3200" b="1">
              <a:latin typeface="Courier New" pitchFamily="49" charset="0"/>
              <a:cs typeface="Courier New" pitchFamily="49" charset="0"/>
            </a:endParaRPr>
          </a:p>
          <a:p>
            <a:pPr eaLnBrk="1" hangingPunct="1">
              <a:defRPr/>
            </a:pPr>
            <a:endParaRPr lang="ru-RU" sz="2400" b="1">
              <a:latin typeface="Courier New" pitchFamily="49" charset="0"/>
              <a:cs typeface="Courier New" pitchFamily="49" charset="0"/>
            </a:endParaRPr>
          </a:p>
          <a:p>
            <a:pPr eaLnBrk="1" hangingPunct="1">
              <a:defRPr/>
            </a:pPr>
            <a:endParaRPr lang="ru-RU" sz="2400" b="1">
              <a:latin typeface="Courier New" pitchFamily="49" charset="0"/>
              <a:cs typeface="Courier New" pitchFamily="49" charset="0"/>
            </a:endParaRPr>
          </a:p>
          <a:p>
            <a:pPr eaLnBrk="1" hangingPunct="1">
              <a:defRPr/>
            </a:pPr>
            <a:r>
              <a:rPr lang="az-Latn-AZ" sz="2400" b="1">
                <a:latin typeface="Courier New" pitchFamily="49" charset="0"/>
                <a:cs typeface="Courier New" pitchFamily="49" charset="0"/>
              </a:rPr>
              <a:t>&lt;/td&gt;</a:t>
            </a:r>
          </a:p>
          <a:p>
            <a:pPr eaLnBrk="1" hangingPunct="1">
              <a:defRPr/>
            </a:pPr>
            <a:r>
              <a:rPr lang="az-Latn-AZ" sz="2400" b="1">
                <a:latin typeface="Courier New" pitchFamily="49" charset="0"/>
                <a:cs typeface="Courier New" pitchFamily="49" charset="0"/>
              </a:rPr>
              <a:t>&lt;td&gt;</a:t>
            </a:r>
            <a:r>
              <a:rPr lang="ru-RU" sz="2400" b="1">
                <a:latin typeface="Courier New" pitchFamily="49" charset="0"/>
                <a:cs typeface="Courier New" pitchFamily="49" charset="0"/>
              </a:rPr>
              <a:t>Самая большая страна </a:t>
            </a:r>
          </a:p>
          <a:p>
            <a:pPr eaLnBrk="1" hangingPunct="1">
              <a:defRPr/>
            </a:pPr>
            <a:r>
              <a:rPr lang="ru-RU" sz="2400" b="1">
                <a:latin typeface="Courier New" pitchFamily="49" charset="0"/>
                <a:cs typeface="Courier New" pitchFamily="49" charset="0"/>
              </a:rPr>
              <a:t>   Западной Европы.&lt;/</a:t>
            </a:r>
            <a:r>
              <a:rPr lang="az-Latn-AZ" sz="2400" b="1">
                <a:latin typeface="Courier New" pitchFamily="49" charset="0"/>
                <a:cs typeface="Courier New" pitchFamily="49" charset="0"/>
              </a:rPr>
              <a:t>td&gt;</a:t>
            </a:r>
          </a:p>
          <a:p>
            <a:pPr eaLnBrk="1" hangingPunct="1">
              <a:defRPr/>
            </a:pPr>
            <a:r>
              <a:rPr lang="az-Latn-AZ" sz="2400" b="1">
                <a:latin typeface="Courier New" pitchFamily="49" charset="0"/>
                <a:cs typeface="Courier New" pitchFamily="49" charset="0"/>
              </a:rPr>
              <a:t>&lt;/tr&gt;</a:t>
            </a:r>
            <a:endParaRPr lang="ru-RU" sz="2400" b="1">
              <a:latin typeface="Courier New" pitchFamily="49" charset="0"/>
              <a:cs typeface="Courier New" pitchFamily="49" charset="0"/>
            </a:endParaRPr>
          </a:p>
          <a:p>
            <a:pPr eaLnBrk="1" hangingPunct="1">
              <a:defRPr/>
            </a:pPr>
            <a:r>
              <a:rPr lang="az-Latn-AZ" sz="2400" b="1">
                <a:latin typeface="Courier New" pitchFamily="49" charset="0"/>
                <a:cs typeface="Courier New" pitchFamily="49" charset="0"/>
              </a:rPr>
              <a:t>&lt;/table&gt;</a:t>
            </a:r>
            <a:endParaRPr lang="ru-RU" sz="2400" b="1">
              <a:latin typeface="Courier New" pitchFamily="49" charset="0"/>
              <a:cs typeface="Courier New" pitchFamily="49" charset="0"/>
            </a:endParaRPr>
          </a:p>
        </p:txBody>
      </p:sp>
      <p:sp>
        <p:nvSpPr>
          <p:cNvPr id="6" name="Прямоугольник 5">
            <a:extLst>
              <a:ext uri="{FF2B5EF4-FFF2-40B4-BE49-F238E27FC236}">
                <a16:creationId xmlns:a16="http://schemas.microsoft.com/office/drawing/2014/main" id="{1C99EF96-B67D-4B74-ACFB-C91C9F6AAF35}"/>
              </a:ext>
            </a:extLst>
          </p:cNvPr>
          <p:cNvSpPr/>
          <p:nvPr/>
        </p:nvSpPr>
        <p:spPr>
          <a:xfrm>
            <a:off x="762000" y="1952625"/>
            <a:ext cx="3924300" cy="2308225"/>
          </a:xfrm>
          <a:prstGeom prst="rect">
            <a:avLst/>
          </a:prstGeom>
          <a:solidFill>
            <a:schemeClr val="bg1"/>
          </a:solidFill>
          <a:ln>
            <a:solidFill>
              <a:srgbClr val="FF0000"/>
            </a:solidFill>
          </a:ln>
          <a:effectLst>
            <a:outerShdw blurRad="50800" dist="38100" dir="2700000" algn="tl" rotWithShape="0">
              <a:prstClr val="black">
                <a:alpha val="40000"/>
              </a:prstClr>
            </a:outerShdw>
          </a:effectLst>
        </p:spPr>
        <p:txBody>
          <a:bodyPr>
            <a:spAutoFit/>
          </a:bodyPr>
          <a:lstStyle/>
          <a:p>
            <a:pPr eaLnBrk="1" hangingPunct="1">
              <a:defRPr/>
            </a:pPr>
            <a:r>
              <a:rPr lang="az-Latn-AZ" sz="2400" b="1">
                <a:solidFill>
                  <a:srgbClr val="000000"/>
                </a:solidFill>
                <a:latin typeface="Courier New" pitchFamily="49" charset="0"/>
                <a:cs typeface="Courier New" pitchFamily="49" charset="0"/>
              </a:rPr>
              <a:t>&lt;table border="1"&gt;</a:t>
            </a:r>
          </a:p>
          <a:p>
            <a:pPr eaLnBrk="1" hangingPunct="1">
              <a:defRPr/>
            </a:pPr>
            <a:r>
              <a:rPr lang="ru-RU" sz="2400" b="1">
                <a:solidFill>
                  <a:srgbClr val="000000"/>
                </a:solidFill>
                <a:latin typeface="Courier New" pitchFamily="49" charset="0"/>
                <a:cs typeface="Courier New" pitchFamily="49" charset="0"/>
              </a:rPr>
              <a:t>  </a:t>
            </a:r>
            <a:r>
              <a:rPr lang="az-Latn-AZ" sz="2400" b="1">
                <a:solidFill>
                  <a:srgbClr val="000000"/>
                </a:solidFill>
                <a:latin typeface="Courier New" pitchFamily="49" charset="0"/>
                <a:cs typeface="Courier New" pitchFamily="49" charset="0"/>
              </a:rPr>
              <a:t>&lt;tr&gt;</a:t>
            </a:r>
          </a:p>
          <a:p>
            <a:pPr eaLnBrk="1" hangingPunct="1">
              <a:defRPr/>
            </a:pPr>
            <a:r>
              <a:rPr lang="ru-RU" sz="2400" b="1">
                <a:solidFill>
                  <a:srgbClr val="000000"/>
                </a:solidFill>
                <a:latin typeface="Courier New" pitchFamily="49" charset="0"/>
                <a:cs typeface="Courier New" pitchFamily="49" charset="0"/>
              </a:rPr>
              <a:t>    </a:t>
            </a:r>
            <a:r>
              <a:rPr lang="az-Latn-AZ" sz="2400" b="1">
                <a:solidFill>
                  <a:srgbClr val="000000"/>
                </a:solidFill>
                <a:latin typeface="Courier New" pitchFamily="49" charset="0"/>
                <a:cs typeface="Courier New" pitchFamily="49" charset="0"/>
              </a:rPr>
              <a:t>&lt;th&gt;</a:t>
            </a:r>
            <a:r>
              <a:rPr lang="ru-RU" sz="2400" b="1">
                <a:solidFill>
                  <a:srgbClr val="000000"/>
                </a:solidFill>
                <a:latin typeface="Courier New" pitchFamily="49" charset="0"/>
                <a:cs typeface="Courier New" pitchFamily="49" charset="0"/>
              </a:rPr>
              <a:t>Франция&lt;/</a:t>
            </a:r>
            <a:r>
              <a:rPr lang="az-Latn-AZ" sz="2400" b="1">
                <a:solidFill>
                  <a:srgbClr val="000000"/>
                </a:solidFill>
                <a:latin typeface="Courier New" pitchFamily="49" charset="0"/>
                <a:cs typeface="Courier New" pitchFamily="49" charset="0"/>
              </a:rPr>
              <a:t>th&gt;</a:t>
            </a:r>
          </a:p>
          <a:p>
            <a:pPr eaLnBrk="1" hangingPunct="1">
              <a:defRPr/>
            </a:pPr>
            <a:r>
              <a:rPr lang="ru-RU" sz="2400" b="1">
                <a:solidFill>
                  <a:srgbClr val="000000"/>
                </a:solidFill>
                <a:latin typeface="Courier New" pitchFamily="49" charset="0"/>
                <a:cs typeface="Courier New" pitchFamily="49" charset="0"/>
              </a:rPr>
              <a:t>    </a:t>
            </a:r>
            <a:r>
              <a:rPr lang="az-Latn-AZ" sz="2400" b="1">
                <a:solidFill>
                  <a:srgbClr val="000000"/>
                </a:solidFill>
                <a:latin typeface="Courier New" pitchFamily="49" charset="0"/>
                <a:cs typeface="Courier New" pitchFamily="49" charset="0"/>
              </a:rPr>
              <a:t>&lt;td&gt;</a:t>
            </a:r>
            <a:r>
              <a:rPr lang="ru-RU" sz="2400" b="1">
                <a:solidFill>
                  <a:srgbClr val="000000"/>
                </a:solidFill>
                <a:latin typeface="Courier New" pitchFamily="49" charset="0"/>
                <a:cs typeface="Courier New" pitchFamily="49" charset="0"/>
              </a:rPr>
              <a:t>Париж&lt;/</a:t>
            </a:r>
            <a:r>
              <a:rPr lang="az-Latn-AZ" sz="2400" b="1">
                <a:solidFill>
                  <a:srgbClr val="000000"/>
                </a:solidFill>
                <a:latin typeface="Courier New" pitchFamily="49" charset="0"/>
                <a:cs typeface="Courier New" pitchFamily="49" charset="0"/>
              </a:rPr>
              <a:t>td&gt;</a:t>
            </a:r>
          </a:p>
          <a:p>
            <a:pPr eaLnBrk="1" hangingPunct="1">
              <a:defRPr/>
            </a:pPr>
            <a:r>
              <a:rPr lang="ru-RU" sz="2400" b="1">
                <a:solidFill>
                  <a:srgbClr val="000000"/>
                </a:solidFill>
                <a:latin typeface="Courier New" pitchFamily="49" charset="0"/>
                <a:cs typeface="Courier New" pitchFamily="49" charset="0"/>
              </a:rPr>
              <a:t>  </a:t>
            </a:r>
            <a:r>
              <a:rPr lang="az-Latn-AZ" sz="2400" b="1">
                <a:solidFill>
                  <a:srgbClr val="000000"/>
                </a:solidFill>
                <a:latin typeface="Courier New" pitchFamily="49" charset="0"/>
                <a:cs typeface="Courier New" pitchFamily="49" charset="0"/>
              </a:rPr>
              <a:t>&lt;/tr&gt;</a:t>
            </a:r>
            <a:endParaRPr lang="ru-RU" sz="2400" b="1">
              <a:solidFill>
                <a:srgbClr val="000000"/>
              </a:solidFill>
              <a:latin typeface="Courier New" pitchFamily="49" charset="0"/>
              <a:cs typeface="Courier New" pitchFamily="49" charset="0"/>
            </a:endParaRPr>
          </a:p>
          <a:p>
            <a:pPr eaLnBrk="1" hangingPunct="1">
              <a:defRPr/>
            </a:pPr>
            <a:r>
              <a:rPr lang="az-Latn-AZ" sz="2400" b="1">
                <a:solidFill>
                  <a:srgbClr val="000000"/>
                </a:solidFill>
                <a:latin typeface="Courier New" pitchFamily="49" charset="0"/>
                <a:cs typeface="Courier New" pitchFamily="49" charset="0"/>
              </a:rPr>
              <a:t>&lt;/table&gt;</a:t>
            </a:r>
          </a:p>
        </p:txBody>
      </p:sp>
      <p:pic>
        <p:nvPicPr>
          <p:cNvPr id="76806" name="Picture 2">
            <a:extLst>
              <a:ext uri="{FF2B5EF4-FFF2-40B4-BE49-F238E27FC236}">
                <a16:creationId xmlns:a16="http://schemas.microsoft.com/office/drawing/2014/main" id="{EA2AAEFB-55CC-47D4-BE18-0F4A21A8EF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5787" b="8791"/>
          <a:stretch>
            <a:fillRect/>
          </a:stretch>
        </p:blipFill>
        <p:spPr bwMode="auto">
          <a:xfrm>
            <a:off x="4800600" y="911225"/>
            <a:ext cx="408940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grpSp>
        <p:nvGrpSpPr>
          <p:cNvPr id="2" name="Группа 8">
            <a:extLst>
              <a:ext uri="{FF2B5EF4-FFF2-40B4-BE49-F238E27FC236}">
                <a16:creationId xmlns:a16="http://schemas.microsoft.com/office/drawing/2014/main" id="{D4CEC433-966D-4F32-86C1-D6B8C5C5D6F4}"/>
              </a:ext>
            </a:extLst>
          </p:cNvPr>
          <p:cNvGrpSpPr>
            <a:grpSpLocks/>
          </p:cNvGrpSpPr>
          <p:nvPr/>
        </p:nvGrpSpPr>
        <p:grpSpPr bwMode="auto">
          <a:xfrm>
            <a:off x="5010150" y="1343025"/>
            <a:ext cx="3457575" cy="923925"/>
            <a:chOff x="5010150" y="1343025"/>
            <a:chExt cx="3457575" cy="923925"/>
          </a:xfrm>
        </p:grpSpPr>
        <p:sp>
          <p:nvSpPr>
            <p:cNvPr id="77833" name="Прямоугольник 6">
              <a:extLst>
                <a:ext uri="{FF2B5EF4-FFF2-40B4-BE49-F238E27FC236}">
                  <a16:creationId xmlns:a16="http://schemas.microsoft.com/office/drawing/2014/main" id="{0825C82D-836F-450C-8704-717FB8B1829A}"/>
                </a:ext>
              </a:extLst>
            </p:cNvPr>
            <p:cNvSpPr>
              <a:spLocks noChangeArrowheads="1"/>
            </p:cNvSpPr>
            <p:nvPr/>
          </p:nvSpPr>
          <p:spPr bwMode="auto">
            <a:xfrm>
              <a:off x="5010150" y="1343025"/>
              <a:ext cx="3457575" cy="923925"/>
            </a:xfrm>
            <a:prstGeom prst="rect">
              <a:avLst/>
            </a:prstGeom>
            <a:noFill/>
            <a:ln w="19050" algn="ctr">
              <a:solidFill>
                <a:srgbClr val="FF0000"/>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77834" name="Полилиния 7">
              <a:extLst>
                <a:ext uri="{FF2B5EF4-FFF2-40B4-BE49-F238E27FC236}">
                  <a16:creationId xmlns:a16="http://schemas.microsoft.com/office/drawing/2014/main" id="{BD9BA6AE-7645-40B1-B949-D8C806685AEE}"/>
                </a:ext>
              </a:extLst>
            </p:cNvPr>
            <p:cNvSpPr>
              <a:spLocks noChangeArrowheads="1"/>
            </p:cNvSpPr>
            <p:nvPr/>
          </p:nvSpPr>
          <p:spPr bwMode="auto">
            <a:xfrm>
              <a:off x="6791325" y="1343025"/>
              <a:ext cx="19050" cy="914400"/>
            </a:xfrm>
            <a:custGeom>
              <a:avLst/>
              <a:gdLst>
                <a:gd name="T0" fmla="*/ 0 w 19050"/>
                <a:gd name="T1" fmla="*/ 0 h 914400"/>
                <a:gd name="T2" fmla="*/ 19050 w 19050"/>
                <a:gd name="T3" fmla="*/ 914400 h 914400"/>
                <a:gd name="T4" fmla="*/ 0 60000 65536"/>
                <a:gd name="T5" fmla="*/ 0 60000 65536"/>
                <a:gd name="T6" fmla="*/ 0 w 19050"/>
                <a:gd name="T7" fmla="*/ 0 h 914400"/>
                <a:gd name="T8" fmla="*/ 19050 w 19050"/>
                <a:gd name="T9" fmla="*/ 914400 h 914400"/>
              </a:gdLst>
              <a:ahLst/>
              <a:cxnLst>
                <a:cxn ang="T4">
                  <a:pos x="T0" y="T1"/>
                </a:cxn>
                <a:cxn ang="T5">
                  <a:pos x="T2" y="T3"/>
                </a:cxn>
              </a:cxnLst>
              <a:rect l="T6" t="T7" r="T8" b="T9"/>
              <a:pathLst>
                <a:path w="19050" h="914400">
                  <a:moveTo>
                    <a:pt x="0" y="0"/>
                  </a:moveTo>
                  <a:lnTo>
                    <a:pt x="19050" y="914400"/>
                  </a:lnTo>
                </a:path>
              </a:pathLst>
            </a:custGeom>
            <a:noFill/>
            <a:ln w="19050"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sp>
        <p:nvSpPr>
          <p:cNvPr id="10" name="AutoShape 5">
            <a:extLst>
              <a:ext uri="{FF2B5EF4-FFF2-40B4-BE49-F238E27FC236}">
                <a16:creationId xmlns:a16="http://schemas.microsoft.com/office/drawing/2014/main" id="{E9A509D8-8ADE-4FDF-A32C-DEF2745FA8BC}"/>
              </a:ext>
            </a:extLst>
          </p:cNvPr>
          <p:cNvSpPr>
            <a:spLocks noChangeArrowheads="1"/>
          </p:cNvSpPr>
          <p:nvPr/>
        </p:nvSpPr>
        <p:spPr bwMode="auto">
          <a:xfrm>
            <a:off x="5202238" y="2614613"/>
            <a:ext cx="2798762" cy="500062"/>
          </a:xfrm>
          <a:prstGeom prst="wedgeRoundRectCallout">
            <a:avLst>
              <a:gd name="adj1" fmla="val 40946"/>
              <a:gd name="adj2" fmla="val -115923"/>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400">
                <a:latin typeface="Arial" charset="0"/>
                <a:cs typeface="Courier New" pitchFamily="49" charset="0"/>
              </a:rPr>
              <a:t>скрытая таблица!</a:t>
            </a:r>
            <a:endParaRPr lang="ru-RU" sz="2400">
              <a:latin typeface="Arial" charset="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6806"/>
                                        </p:tgtEl>
                                        <p:attrNameLst>
                                          <p:attrName>style.visibility</p:attrName>
                                        </p:attrNameLst>
                                      </p:cBhvr>
                                      <p:to>
                                        <p:strVal val="visible"/>
                                      </p:to>
                                    </p:set>
                                    <p:animEffect transition="in" filter="dissolve">
                                      <p:cBhvr>
                                        <p:cTn id="7" dur="500"/>
                                        <p:tgtEl>
                                          <p:spTgt spid="768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par>
                                <p:cTn id="13" presetID="9"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Заголовок 1">
            <a:extLst>
              <a:ext uri="{FF2B5EF4-FFF2-40B4-BE49-F238E27FC236}">
                <a16:creationId xmlns:a16="http://schemas.microsoft.com/office/drawing/2014/main" id="{35F72179-76AD-4DCD-94EE-E2B97889B52D}"/>
              </a:ext>
            </a:extLst>
          </p:cNvPr>
          <p:cNvSpPr>
            <a:spLocks noGrp="1"/>
          </p:cNvSpPr>
          <p:nvPr>
            <p:ph type="title"/>
          </p:nvPr>
        </p:nvSpPr>
        <p:spPr>
          <a:xfrm>
            <a:off x="311150" y="301625"/>
            <a:ext cx="8375650" cy="471488"/>
          </a:xfrm>
        </p:spPr>
        <p:txBody>
          <a:bodyPr/>
          <a:lstStyle/>
          <a:p>
            <a:r>
              <a:rPr lang="ru-RU" altLang="ru-RU"/>
              <a:t>Вложенные таблицы</a:t>
            </a:r>
          </a:p>
        </p:txBody>
      </p:sp>
      <p:sp>
        <p:nvSpPr>
          <p:cNvPr id="78851" name="Номер слайда 2">
            <a:extLst>
              <a:ext uri="{FF2B5EF4-FFF2-40B4-BE49-F238E27FC236}">
                <a16:creationId xmlns:a16="http://schemas.microsoft.com/office/drawing/2014/main" id="{01B92419-1272-4336-BCF7-C60E6E735D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78F7D71-E326-4451-AEC2-284FBC27D3C0}" type="slidenum">
              <a:rPr lang="ru-RU" altLang="ru-RU" sz="1400"/>
              <a:pPr>
                <a:spcBef>
                  <a:spcPct val="0"/>
                </a:spcBef>
                <a:buFontTx/>
                <a:buNone/>
              </a:pPr>
              <a:t>72</a:t>
            </a:fld>
            <a:endParaRPr lang="ru-RU" altLang="ru-RU" sz="1400"/>
          </a:p>
        </p:txBody>
      </p:sp>
      <p:sp>
        <p:nvSpPr>
          <p:cNvPr id="4" name="Rectangle 4">
            <a:extLst>
              <a:ext uri="{FF2B5EF4-FFF2-40B4-BE49-F238E27FC236}">
                <a16:creationId xmlns:a16="http://schemas.microsoft.com/office/drawing/2014/main" id="{D7B7ECDD-E9FA-47D8-81F1-AB3A86BF8C2A}"/>
              </a:ext>
            </a:extLst>
          </p:cNvPr>
          <p:cNvSpPr>
            <a:spLocks noChangeArrowheads="1"/>
          </p:cNvSpPr>
          <p:nvPr/>
        </p:nvSpPr>
        <p:spPr bwMode="auto">
          <a:xfrm>
            <a:off x="390525" y="930275"/>
            <a:ext cx="5973763" cy="4527550"/>
          </a:xfrm>
          <a:prstGeom prst="rect">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wrap="none"/>
          <a:lstStyle/>
          <a:p>
            <a:pPr eaLnBrk="1" hangingPunct="1">
              <a:defRPr/>
            </a:pPr>
            <a:r>
              <a:rPr lang="en-US" b="1">
                <a:latin typeface="Courier New" pitchFamily="49" charset="0"/>
                <a:cs typeface="+mn-cs"/>
              </a:rPr>
              <a:t>&lt;table border="0" cellspacing=10&gt;</a:t>
            </a:r>
          </a:p>
          <a:p>
            <a:pPr eaLnBrk="1" hangingPunct="1">
              <a:defRPr/>
            </a:pPr>
            <a:r>
              <a:rPr lang="en-US" b="1">
                <a:latin typeface="Courier New" pitchFamily="49" charset="0"/>
                <a:cs typeface="+mn-cs"/>
              </a:rPr>
              <a:t>&lt;tr&gt;&lt;td&gt;</a:t>
            </a:r>
          </a:p>
          <a:p>
            <a:pPr eaLnBrk="1" hangingPunct="1">
              <a:defRPr/>
            </a:pPr>
            <a:r>
              <a:rPr lang="en-US" b="1">
                <a:latin typeface="Courier New" pitchFamily="49" charset="0"/>
                <a:cs typeface="+mn-cs"/>
              </a:rPr>
              <a:t>   </a:t>
            </a:r>
            <a:endParaRPr lang="ru-RU" b="1">
              <a:latin typeface="Courier New" pitchFamily="49" charset="0"/>
              <a:cs typeface="+mn-cs"/>
            </a:endParaRPr>
          </a:p>
          <a:p>
            <a:pPr eaLnBrk="1" hangingPunct="1">
              <a:defRPr/>
            </a:pPr>
            <a:endParaRPr lang="ru-RU" b="1">
              <a:latin typeface="Courier New" pitchFamily="49" charset="0"/>
              <a:cs typeface="+mn-cs"/>
            </a:endParaRPr>
          </a:p>
          <a:p>
            <a:pPr eaLnBrk="1" hangingPunct="1">
              <a:defRPr/>
            </a:pPr>
            <a:endParaRPr lang="ru-RU" b="1">
              <a:latin typeface="Courier New" pitchFamily="49" charset="0"/>
              <a:cs typeface="+mn-cs"/>
            </a:endParaRPr>
          </a:p>
          <a:p>
            <a:pPr eaLnBrk="1" hangingPunct="1">
              <a:defRPr/>
            </a:pPr>
            <a:endParaRPr lang="ru-RU" b="1">
              <a:latin typeface="Courier New" pitchFamily="49" charset="0"/>
              <a:cs typeface="+mn-cs"/>
            </a:endParaRPr>
          </a:p>
          <a:p>
            <a:pPr eaLnBrk="1" hangingPunct="1">
              <a:defRPr/>
            </a:pPr>
            <a:endParaRPr lang="en-US" b="1">
              <a:latin typeface="Courier New" pitchFamily="49" charset="0"/>
              <a:cs typeface="+mn-cs"/>
            </a:endParaRPr>
          </a:p>
          <a:p>
            <a:pPr eaLnBrk="1" hangingPunct="1">
              <a:defRPr/>
            </a:pPr>
            <a:r>
              <a:rPr lang="en-US" b="1">
                <a:latin typeface="Courier New" pitchFamily="49" charset="0"/>
                <a:cs typeface="+mn-cs"/>
              </a:rPr>
              <a:t>&lt;/td&gt;</a:t>
            </a:r>
          </a:p>
          <a:p>
            <a:pPr eaLnBrk="1" hangingPunct="1">
              <a:defRPr/>
            </a:pPr>
            <a:r>
              <a:rPr lang="en-US" b="1">
                <a:latin typeface="Courier New" pitchFamily="49" charset="0"/>
                <a:cs typeface="+mn-cs"/>
              </a:rPr>
              <a:t>&lt;td&gt;</a:t>
            </a:r>
          </a:p>
          <a:p>
            <a:pPr eaLnBrk="1" hangingPunct="1">
              <a:defRPr/>
            </a:pPr>
            <a:r>
              <a:rPr lang="en-US" b="1">
                <a:latin typeface="Courier New" pitchFamily="49" charset="0"/>
                <a:cs typeface="+mn-cs"/>
              </a:rPr>
              <a:t>   </a:t>
            </a:r>
            <a:endParaRPr lang="ru-RU" b="1">
              <a:latin typeface="Courier New" pitchFamily="49" charset="0"/>
              <a:cs typeface="+mn-cs"/>
            </a:endParaRPr>
          </a:p>
          <a:p>
            <a:pPr eaLnBrk="1" hangingPunct="1">
              <a:defRPr/>
            </a:pPr>
            <a:r>
              <a:rPr lang="ru-RU" b="1">
                <a:latin typeface="Courier New" pitchFamily="49" charset="0"/>
                <a:cs typeface="+mn-cs"/>
              </a:rPr>
              <a:t> </a:t>
            </a:r>
          </a:p>
          <a:p>
            <a:pPr eaLnBrk="1" hangingPunct="1">
              <a:defRPr/>
            </a:pPr>
            <a:endParaRPr lang="ru-RU" b="1">
              <a:latin typeface="Courier New" pitchFamily="49" charset="0"/>
              <a:cs typeface="+mn-cs"/>
            </a:endParaRPr>
          </a:p>
          <a:p>
            <a:pPr eaLnBrk="1" hangingPunct="1">
              <a:defRPr/>
            </a:pPr>
            <a:endParaRPr lang="ru-RU" b="1">
              <a:latin typeface="Courier New" pitchFamily="49" charset="0"/>
              <a:cs typeface="+mn-cs"/>
            </a:endParaRPr>
          </a:p>
          <a:p>
            <a:pPr eaLnBrk="1" hangingPunct="1">
              <a:defRPr/>
            </a:pPr>
            <a:endParaRPr lang="en-US" b="1">
              <a:latin typeface="Courier New" pitchFamily="49" charset="0"/>
              <a:cs typeface="+mn-cs"/>
            </a:endParaRPr>
          </a:p>
          <a:p>
            <a:pPr eaLnBrk="1" hangingPunct="1">
              <a:defRPr/>
            </a:pPr>
            <a:r>
              <a:rPr lang="en-US" b="1">
                <a:latin typeface="Courier New" pitchFamily="49" charset="0"/>
                <a:cs typeface="+mn-cs"/>
              </a:rPr>
              <a:t>&lt;/td&gt;&lt;/tr&gt;</a:t>
            </a:r>
          </a:p>
          <a:p>
            <a:pPr eaLnBrk="1" hangingPunct="1">
              <a:defRPr/>
            </a:pPr>
            <a:r>
              <a:rPr lang="en-US" b="1">
                <a:latin typeface="Courier New" pitchFamily="49" charset="0"/>
                <a:cs typeface="+mn-cs"/>
              </a:rPr>
              <a:t>&lt;/table&gt; </a:t>
            </a:r>
          </a:p>
        </p:txBody>
      </p:sp>
      <p:sp>
        <p:nvSpPr>
          <p:cNvPr id="5" name="Rectangle 6">
            <a:extLst>
              <a:ext uri="{FF2B5EF4-FFF2-40B4-BE49-F238E27FC236}">
                <a16:creationId xmlns:a16="http://schemas.microsoft.com/office/drawing/2014/main" id="{7331E04A-9265-42FD-ADD5-5C7EE0A38A2A}"/>
              </a:ext>
            </a:extLst>
          </p:cNvPr>
          <p:cNvSpPr>
            <a:spLocks noChangeArrowheads="1"/>
          </p:cNvSpPr>
          <p:nvPr/>
        </p:nvSpPr>
        <p:spPr bwMode="auto">
          <a:xfrm>
            <a:off x="614363" y="1600200"/>
            <a:ext cx="5441950" cy="1190625"/>
          </a:xfrm>
          <a:prstGeom prst="rect">
            <a:avLst/>
          </a:prstGeom>
          <a:solidFill>
            <a:schemeClr val="bg1"/>
          </a:solidFill>
          <a:ln w="12700">
            <a:solidFill>
              <a:srgbClr val="FF0000"/>
            </a:solidFill>
            <a:miter lim="800000"/>
            <a:headEnd/>
            <a:tailEnd type="none" w="lg" len="lg"/>
          </a:ln>
          <a:effectLst>
            <a:outerShdw blurRad="50800" dist="38100" dir="2700000" algn="tl" rotWithShape="0">
              <a:prstClr val="black">
                <a:alpha val="40000"/>
              </a:prstClr>
            </a:outerShdw>
          </a:effectLst>
        </p:spPr>
        <p:txBody>
          <a:bodyPr>
            <a:spAutoFit/>
          </a:bodyPr>
          <a:lstStyle/>
          <a:p>
            <a:pPr eaLnBrk="1" hangingPunct="1">
              <a:defRPr/>
            </a:pPr>
            <a:r>
              <a:rPr lang="en-US" b="1">
                <a:latin typeface="Courier New" pitchFamily="49" charset="0"/>
                <a:cs typeface="+mn-cs"/>
              </a:rPr>
              <a:t>&lt;table border="1"&gt;</a:t>
            </a:r>
          </a:p>
          <a:p>
            <a:pPr eaLnBrk="1" hangingPunct="1">
              <a:defRPr/>
            </a:pPr>
            <a:r>
              <a:rPr lang="en-US" b="1">
                <a:latin typeface="Courier New" pitchFamily="49" charset="0"/>
                <a:cs typeface="+mn-cs"/>
              </a:rPr>
              <a:t>   &lt;tr&gt;&lt;td&gt;</a:t>
            </a:r>
            <a:r>
              <a:rPr lang="ru-RU" b="1">
                <a:latin typeface="Courier New" pitchFamily="49" charset="0"/>
                <a:cs typeface="+mn-cs"/>
              </a:rPr>
              <a:t>В</a:t>
            </a:r>
            <a:r>
              <a:rPr lang="en-US" b="1">
                <a:latin typeface="Courier New" pitchFamily="49" charset="0"/>
                <a:cs typeface="+mn-cs"/>
              </a:rPr>
              <a:t>ася&lt;/td&gt;&lt;td&gt;</a:t>
            </a:r>
            <a:r>
              <a:rPr lang="ru-RU" b="1">
                <a:latin typeface="Courier New" pitchFamily="49" charset="0"/>
                <a:cs typeface="+mn-cs"/>
              </a:rPr>
              <a:t>П</a:t>
            </a:r>
            <a:r>
              <a:rPr lang="en-US" b="1">
                <a:latin typeface="Courier New" pitchFamily="49" charset="0"/>
                <a:cs typeface="+mn-cs"/>
              </a:rPr>
              <a:t>етя&lt;/td&gt;&lt;/tr&gt;</a:t>
            </a:r>
          </a:p>
          <a:p>
            <a:pPr eaLnBrk="1" hangingPunct="1">
              <a:defRPr/>
            </a:pPr>
            <a:r>
              <a:rPr lang="en-US" b="1">
                <a:latin typeface="Courier New" pitchFamily="49" charset="0"/>
                <a:cs typeface="+mn-cs"/>
              </a:rPr>
              <a:t>   &lt;tr&gt;&lt;td&gt;</a:t>
            </a:r>
            <a:r>
              <a:rPr lang="ru-RU" b="1">
                <a:latin typeface="Courier New" pitchFamily="49" charset="0"/>
                <a:cs typeface="+mn-cs"/>
              </a:rPr>
              <a:t>М</a:t>
            </a:r>
            <a:r>
              <a:rPr lang="en-US" b="1">
                <a:latin typeface="Courier New" pitchFamily="49" charset="0"/>
                <a:cs typeface="+mn-cs"/>
              </a:rPr>
              <a:t>аша&lt;/td&gt;&lt;td&gt;</a:t>
            </a:r>
            <a:r>
              <a:rPr lang="ru-RU" b="1">
                <a:latin typeface="Courier New" pitchFamily="49" charset="0"/>
                <a:cs typeface="+mn-cs"/>
              </a:rPr>
              <a:t>Д</a:t>
            </a:r>
            <a:r>
              <a:rPr lang="en-US" b="1">
                <a:latin typeface="Courier New" pitchFamily="49" charset="0"/>
                <a:cs typeface="+mn-cs"/>
              </a:rPr>
              <a:t>аша&lt;/td&gt;&lt;/tr&gt;</a:t>
            </a:r>
          </a:p>
          <a:p>
            <a:pPr eaLnBrk="1" hangingPunct="1">
              <a:defRPr/>
            </a:pPr>
            <a:r>
              <a:rPr lang="en-US" b="1">
                <a:latin typeface="Courier New" pitchFamily="49" charset="0"/>
                <a:cs typeface="+mn-cs"/>
              </a:rPr>
              <a:t>&lt;/table&gt;</a:t>
            </a:r>
            <a:endParaRPr lang="ru-RU" b="1">
              <a:latin typeface="Courier New" pitchFamily="49" charset="0"/>
              <a:cs typeface="+mn-cs"/>
            </a:endParaRPr>
          </a:p>
        </p:txBody>
      </p:sp>
      <p:sp>
        <p:nvSpPr>
          <p:cNvPr id="6" name="Rectangle 7">
            <a:extLst>
              <a:ext uri="{FF2B5EF4-FFF2-40B4-BE49-F238E27FC236}">
                <a16:creationId xmlns:a16="http://schemas.microsoft.com/office/drawing/2014/main" id="{C008980D-14A9-469F-9655-361F64F90215}"/>
              </a:ext>
            </a:extLst>
          </p:cNvPr>
          <p:cNvSpPr>
            <a:spLocks noChangeArrowheads="1"/>
          </p:cNvSpPr>
          <p:nvPr/>
        </p:nvSpPr>
        <p:spPr bwMode="auto">
          <a:xfrm>
            <a:off x="614363" y="3475038"/>
            <a:ext cx="5441950" cy="1190625"/>
          </a:xfrm>
          <a:prstGeom prst="rect">
            <a:avLst/>
          </a:prstGeom>
          <a:solidFill>
            <a:schemeClr val="bg1"/>
          </a:solidFill>
          <a:ln w="12700">
            <a:solidFill>
              <a:srgbClr val="FF0000"/>
            </a:solidFill>
            <a:miter lim="800000"/>
            <a:headEnd/>
            <a:tailEnd type="none" w="lg" len="lg"/>
          </a:ln>
          <a:effectLst>
            <a:outerShdw blurRad="50800" dist="38100" dir="2700000" algn="tl" rotWithShape="0">
              <a:prstClr val="black">
                <a:alpha val="40000"/>
              </a:prstClr>
            </a:outerShdw>
          </a:effectLst>
        </p:spPr>
        <p:txBody>
          <a:bodyPr>
            <a:spAutoFit/>
          </a:bodyPr>
          <a:lstStyle/>
          <a:p>
            <a:pPr eaLnBrk="1" hangingPunct="1">
              <a:defRPr/>
            </a:pPr>
            <a:r>
              <a:rPr lang="en-US" b="1">
                <a:latin typeface="Courier New" pitchFamily="49" charset="0"/>
                <a:cs typeface="+mn-cs"/>
              </a:rPr>
              <a:t>&lt;table border="1"&gt;</a:t>
            </a:r>
          </a:p>
          <a:p>
            <a:pPr eaLnBrk="1" hangingPunct="1">
              <a:defRPr/>
            </a:pPr>
            <a:r>
              <a:rPr lang="en-US" b="1">
                <a:latin typeface="Courier New" pitchFamily="49" charset="0"/>
                <a:cs typeface="+mn-cs"/>
              </a:rPr>
              <a:t>   &lt;tr&gt;&lt;td&gt;1&lt;/td&gt;&lt;td&gt;22&lt;/td&gt;&lt;/tr&gt;</a:t>
            </a:r>
          </a:p>
          <a:p>
            <a:pPr eaLnBrk="1" hangingPunct="1">
              <a:defRPr/>
            </a:pPr>
            <a:r>
              <a:rPr lang="en-US" b="1">
                <a:latin typeface="Courier New" pitchFamily="49" charset="0"/>
                <a:cs typeface="+mn-cs"/>
              </a:rPr>
              <a:t>   &lt;tr&gt;&lt;td&gt;333&lt;/td&gt;&lt;td&gt;4444&lt;/td&gt;&lt;/tr&gt;</a:t>
            </a:r>
          </a:p>
          <a:p>
            <a:pPr eaLnBrk="1" hangingPunct="1">
              <a:defRPr/>
            </a:pPr>
            <a:r>
              <a:rPr lang="en-US" b="1">
                <a:latin typeface="Courier New" pitchFamily="49" charset="0"/>
                <a:cs typeface="+mn-cs"/>
              </a:rPr>
              <a:t>&lt;/table&gt;</a:t>
            </a:r>
            <a:endParaRPr lang="ru-RU" b="1">
              <a:latin typeface="Courier New" pitchFamily="49" charset="0"/>
              <a:cs typeface="+mn-cs"/>
            </a:endParaRPr>
          </a:p>
        </p:txBody>
      </p:sp>
      <p:pic>
        <p:nvPicPr>
          <p:cNvPr id="78855" name="Picture 9">
            <a:extLst>
              <a:ext uri="{FF2B5EF4-FFF2-40B4-BE49-F238E27FC236}">
                <a16:creationId xmlns:a16="http://schemas.microsoft.com/office/drawing/2014/main" id="{AB11774E-F550-40F5-B880-7F7FBCC184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9187"/>
          <a:stretch>
            <a:fillRect/>
          </a:stretch>
        </p:blipFill>
        <p:spPr bwMode="auto">
          <a:xfrm>
            <a:off x="5837238" y="3722688"/>
            <a:ext cx="3044825"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grpSp>
        <p:nvGrpSpPr>
          <p:cNvPr id="2" name="Группа 7">
            <a:extLst>
              <a:ext uri="{FF2B5EF4-FFF2-40B4-BE49-F238E27FC236}">
                <a16:creationId xmlns:a16="http://schemas.microsoft.com/office/drawing/2014/main" id="{8FE316B0-E724-4026-9024-525BCFDF3E6B}"/>
              </a:ext>
            </a:extLst>
          </p:cNvPr>
          <p:cNvGrpSpPr>
            <a:grpSpLocks/>
          </p:cNvGrpSpPr>
          <p:nvPr/>
        </p:nvGrpSpPr>
        <p:grpSpPr bwMode="auto">
          <a:xfrm>
            <a:off x="6115050" y="4000500"/>
            <a:ext cx="2324100" cy="923925"/>
            <a:chOff x="5010150" y="1343025"/>
            <a:chExt cx="3457575" cy="923925"/>
          </a:xfrm>
        </p:grpSpPr>
        <p:sp>
          <p:nvSpPr>
            <p:cNvPr id="78857" name="Прямоугольник 8">
              <a:extLst>
                <a:ext uri="{FF2B5EF4-FFF2-40B4-BE49-F238E27FC236}">
                  <a16:creationId xmlns:a16="http://schemas.microsoft.com/office/drawing/2014/main" id="{C1BD07B8-0D5E-4F96-8A87-B9DD50290659}"/>
                </a:ext>
              </a:extLst>
            </p:cNvPr>
            <p:cNvSpPr>
              <a:spLocks noChangeArrowheads="1"/>
            </p:cNvSpPr>
            <p:nvPr/>
          </p:nvSpPr>
          <p:spPr bwMode="auto">
            <a:xfrm>
              <a:off x="5010150" y="1343025"/>
              <a:ext cx="3457575" cy="923925"/>
            </a:xfrm>
            <a:prstGeom prst="rect">
              <a:avLst/>
            </a:prstGeom>
            <a:noFill/>
            <a:ln w="19050" algn="ctr">
              <a:solidFill>
                <a:srgbClr val="FF0000"/>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78858" name="Полилиния 9">
              <a:extLst>
                <a:ext uri="{FF2B5EF4-FFF2-40B4-BE49-F238E27FC236}">
                  <a16:creationId xmlns:a16="http://schemas.microsoft.com/office/drawing/2014/main" id="{80FE753A-7802-418D-A867-03F723688485}"/>
                </a:ext>
              </a:extLst>
            </p:cNvPr>
            <p:cNvSpPr>
              <a:spLocks noChangeArrowheads="1"/>
            </p:cNvSpPr>
            <p:nvPr/>
          </p:nvSpPr>
          <p:spPr bwMode="auto">
            <a:xfrm>
              <a:off x="6862177" y="1343025"/>
              <a:ext cx="19050" cy="914400"/>
            </a:xfrm>
            <a:custGeom>
              <a:avLst/>
              <a:gdLst>
                <a:gd name="T0" fmla="*/ 0 w 19050"/>
                <a:gd name="T1" fmla="*/ 0 h 914400"/>
                <a:gd name="T2" fmla="*/ 19050 w 19050"/>
                <a:gd name="T3" fmla="*/ 914400 h 914400"/>
                <a:gd name="T4" fmla="*/ 0 60000 65536"/>
                <a:gd name="T5" fmla="*/ 0 60000 65536"/>
                <a:gd name="T6" fmla="*/ 0 w 19050"/>
                <a:gd name="T7" fmla="*/ 0 h 914400"/>
                <a:gd name="T8" fmla="*/ 19050 w 19050"/>
                <a:gd name="T9" fmla="*/ 914400 h 914400"/>
              </a:gdLst>
              <a:ahLst/>
              <a:cxnLst>
                <a:cxn ang="T4">
                  <a:pos x="T0" y="T1"/>
                </a:cxn>
                <a:cxn ang="T5">
                  <a:pos x="T2" y="T3"/>
                </a:cxn>
              </a:cxnLst>
              <a:rect l="T6" t="T7" r="T8" b="T9"/>
              <a:pathLst>
                <a:path w="19050" h="914400">
                  <a:moveTo>
                    <a:pt x="0" y="0"/>
                  </a:moveTo>
                  <a:lnTo>
                    <a:pt x="19050" y="914400"/>
                  </a:lnTo>
                </a:path>
              </a:pathLst>
            </a:custGeom>
            <a:noFill/>
            <a:ln w="19050"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dissolve">
                                      <p:cBhvr>
                                        <p:cTn id="12" dur="500"/>
                                        <p:tgtEl>
                                          <p:spTgt spid="4">
                                            <p:bg/>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dissolve">
                                      <p:cBhvr>
                                        <p:cTn id="15" dur="500"/>
                                        <p:tgtEl>
                                          <p:spTgt spid="4">
                                            <p:txEl>
                                              <p:pRg st="0" end="0"/>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dissolve">
                                      <p:cBhvr>
                                        <p:cTn id="18" dur="500"/>
                                        <p:tgtEl>
                                          <p:spTgt spid="4">
                                            <p:txEl>
                                              <p:pRg st="1" end="1"/>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dissolve">
                                      <p:cBhvr>
                                        <p:cTn id="21" dur="500"/>
                                        <p:tgtEl>
                                          <p:spTgt spid="4">
                                            <p:txEl>
                                              <p:pRg st="2" end="2"/>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
                                            <p:txEl>
                                              <p:pRg st="7" end="7"/>
                                            </p:txEl>
                                          </p:spTgt>
                                        </p:tgtEl>
                                        <p:attrNameLst>
                                          <p:attrName>style.visibility</p:attrName>
                                        </p:attrNameLst>
                                      </p:cBhvr>
                                      <p:to>
                                        <p:strVal val="visible"/>
                                      </p:to>
                                    </p:set>
                                    <p:animEffect transition="in" filter="dissolve">
                                      <p:cBhvr>
                                        <p:cTn id="24" dur="500"/>
                                        <p:tgtEl>
                                          <p:spTgt spid="4">
                                            <p:txEl>
                                              <p:pRg st="7" end="7"/>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dissolve">
                                      <p:cBhvr>
                                        <p:cTn id="27" dur="500"/>
                                        <p:tgtEl>
                                          <p:spTgt spid="4">
                                            <p:txEl>
                                              <p:pRg st="8" end="8"/>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4">
                                            <p:txEl>
                                              <p:pRg st="9" end="9"/>
                                            </p:txEl>
                                          </p:spTgt>
                                        </p:tgtEl>
                                        <p:attrNameLst>
                                          <p:attrName>style.visibility</p:attrName>
                                        </p:attrNameLst>
                                      </p:cBhvr>
                                      <p:to>
                                        <p:strVal val="visible"/>
                                      </p:to>
                                    </p:set>
                                    <p:animEffect transition="in" filter="dissolve">
                                      <p:cBhvr>
                                        <p:cTn id="30" dur="500"/>
                                        <p:tgtEl>
                                          <p:spTgt spid="4">
                                            <p:txEl>
                                              <p:pRg st="9" end="9"/>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animEffect transition="in" filter="dissolve">
                                      <p:cBhvr>
                                        <p:cTn id="33" dur="500"/>
                                        <p:tgtEl>
                                          <p:spTgt spid="4">
                                            <p:txEl>
                                              <p:pRg st="10" end="10"/>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4">
                                            <p:txEl>
                                              <p:pRg st="14" end="14"/>
                                            </p:txEl>
                                          </p:spTgt>
                                        </p:tgtEl>
                                        <p:attrNameLst>
                                          <p:attrName>style.visibility</p:attrName>
                                        </p:attrNameLst>
                                      </p:cBhvr>
                                      <p:to>
                                        <p:strVal val="visible"/>
                                      </p:to>
                                    </p:set>
                                    <p:animEffect transition="in" filter="dissolve">
                                      <p:cBhvr>
                                        <p:cTn id="36" dur="500"/>
                                        <p:tgtEl>
                                          <p:spTgt spid="4">
                                            <p:txEl>
                                              <p:pRg st="14" end="14"/>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4">
                                            <p:txEl>
                                              <p:pRg st="15" end="15"/>
                                            </p:txEl>
                                          </p:spTgt>
                                        </p:tgtEl>
                                        <p:attrNameLst>
                                          <p:attrName>style.visibility</p:attrName>
                                        </p:attrNameLst>
                                      </p:cBhvr>
                                      <p:to>
                                        <p:strVal val="visible"/>
                                      </p:to>
                                    </p:set>
                                    <p:animEffect transition="in" filter="dissolve">
                                      <p:cBhvr>
                                        <p:cTn id="39" dur="500"/>
                                        <p:tgtEl>
                                          <p:spTgt spid="4">
                                            <p:txEl>
                                              <p:pRg st="15" end="15"/>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dissolve">
                                      <p:cBhvr>
                                        <p:cTn id="44" dur="500"/>
                                        <p:tgtEl>
                                          <p:spTgt spid="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dissolve">
                                      <p:cBhvr>
                                        <p:cTn id="4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Заголовок 1">
            <a:extLst>
              <a:ext uri="{FF2B5EF4-FFF2-40B4-BE49-F238E27FC236}">
                <a16:creationId xmlns:a16="http://schemas.microsoft.com/office/drawing/2014/main" id="{1653ED2E-6241-44F6-BAA8-EE3F5187AF1C}"/>
              </a:ext>
            </a:extLst>
          </p:cNvPr>
          <p:cNvSpPr>
            <a:spLocks noGrp="1"/>
          </p:cNvSpPr>
          <p:nvPr>
            <p:ph type="title"/>
          </p:nvPr>
        </p:nvSpPr>
        <p:spPr>
          <a:xfrm>
            <a:off x="311150" y="301625"/>
            <a:ext cx="8375650" cy="471488"/>
          </a:xfrm>
        </p:spPr>
        <p:txBody>
          <a:bodyPr/>
          <a:lstStyle/>
          <a:p>
            <a:r>
              <a:rPr lang="ru-RU" altLang="ru-RU"/>
              <a:t>Размеры</a:t>
            </a:r>
          </a:p>
        </p:txBody>
      </p:sp>
      <p:sp>
        <p:nvSpPr>
          <p:cNvPr id="79875" name="Номер слайда 2">
            <a:extLst>
              <a:ext uri="{FF2B5EF4-FFF2-40B4-BE49-F238E27FC236}">
                <a16:creationId xmlns:a16="http://schemas.microsoft.com/office/drawing/2014/main" id="{F2CA2FA6-AF07-4B7F-A8F5-1F26E651C7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943C46F-192C-43F2-92B4-18891D1ECE72}" type="slidenum">
              <a:rPr lang="ru-RU" altLang="ru-RU" sz="1400"/>
              <a:pPr>
                <a:spcBef>
                  <a:spcPct val="0"/>
                </a:spcBef>
                <a:buFontTx/>
                <a:buNone/>
              </a:pPr>
              <a:t>73</a:t>
            </a:fld>
            <a:endParaRPr lang="ru-RU" altLang="ru-RU" sz="1400"/>
          </a:p>
        </p:txBody>
      </p:sp>
      <p:sp>
        <p:nvSpPr>
          <p:cNvPr id="5" name="Rectangle 4">
            <a:extLst>
              <a:ext uri="{FF2B5EF4-FFF2-40B4-BE49-F238E27FC236}">
                <a16:creationId xmlns:a16="http://schemas.microsoft.com/office/drawing/2014/main" id="{18F3F816-4D4F-4009-AE9E-C33593191A0F}"/>
              </a:ext>
            </a:extLst>
          </p:cNvPr>
          <p:cNvSpPr>
            <a:spLocks noChangeArrowheads="1"/>
          </p:cNvSpPr>
          <p:nvPr/>
        </p:nvSpPr>
        <p:spPr bwMode="auto">
          <a:xfrm>
            <a:off x="1122363" y="1465263"/>
            <a:ext cx="6143625" cy="1247775"/>
          </a:xfrm>
          <a:prstGeom prst="rect">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wrap="none"/>
          <a:lstStyle/>
          <a:p>
            <a:pPr eaLnBrk="1" hangingPunct="1">
              <a:spcBef>
                <a:spcPct val="10000"/>
              </a:spcBef>
              <a:defRPr/>
            </a:pPr>
            <a:r>
              <a:rPr lang="en-US" sz="2400" b="1">
                <a:latin typeface="Courier New" pitchFamily="49" charset="0"/>
                <a:cs typeface="+mn-cs"/>
              </a:rPr>
              <a:t>&lt;table </a:t>
            </a:r>
            <a:r>
              <a:rPr lang="en-US" sz="2400" b="1">
                <a:solidFill>
                  <a:srgbClr val="FF0000"/>
                </a:solidFill>
                <a:latin typeface="Courier New" pitchFamily="49" charset="0"/>
                <a:cs typeface="+mn-cs"/>
              </a:rPr>
              <a:t>width</a:t>
            </a:r>
            <a:r>
              <a:rPr lang="en-US" sz="2400" b="1">
                <a:latin typeface="Courier New" pitchFamily="49" charset="0"/>
                <a:cs typeface="+mn-cs"/>
              </a:rPr>
              <a:t>="60%" </a:t>
            </a:r>
            <a:r>
              <a:rPr lang="en-US" sz="2400" b="1">
                <a:solidFill>
                  <a:srgbClr val="FF0000"/>
                </a:solidFill>
                <a:latin typeface="Courier New" pitchFamily="49" charset="0"/>
                <a:cs typeface="+mn-cs"/>
              </a:rPr>
              <a:t>height</a:t>
            </a:r>
            <a:r>
              <a:rPr lang="en-US" sz="2400" b="1">
                <a:latin typeface="Courier New" pitchFamily="49" charset="0"/>
                <a:cs typeface="+mn-cs"/>
              </a:rPr>
              <a:t>="300"&gt;</a:t>
            </a:r>
          </a:p>
          <a:p>
            <a:pPr eaLnBrk="1" hangingPunct="1">
              <a:spcBef>
                <a:spcPct val="10000"/>
              </a:spcBef>
              <a:defRPr/>
            </a:pPr>
            <a:r>
              <a:rPr lang="en-US" sz="2400" b="1">
                <a:latin typeface="Courier New" pitchFamily="49" charset="0"/>
                <a:cs typeface="+mn-cs"/>
              </a:rPr>
              <a:t>...</a:t>
            </a:r>
          </a:p>
          <a:p>
            <a:pPr eaLnBrk="1" hangingPunct="1">
              <a:spcBef>
                <a:spcPct val="10000"/>
              </a:spcBef>
              <a:defRPr/>
            </a:pPr>
            <a:r>
              <a:rPr lang="en-US" sz="2400" b="1">
                <a:latin typeface="Courier New" pitchFamily="49" charset="0"/>
                <a:cs typeface="+mn-cs"/>
              </a:rPr>
              <a:t>&lt;/table&gt;</a:t>
            </a:r>
            <a:endParaRPr lang="ru-RU" sz="2400" b="1">
              <a:latin typeface="Courier New" pitchFamily="49" charset="0"/>
              <a:cs typeface="+mn-cs"/>
            </a:endParaRPr>
          </a:p>
        </p:txBody>
      </p:sp>
      <p:sp>
        <p:nvSpPr>
          <p:cNvPr id="6" name="AutoShape 5">
            <a:extLst>
              <a:ext uri="{FF2B5EF4-FFF2-40B4-BE49-F238E27FC236}">
                <a16:creationId xmlns:a16="http://schemas.microsoft.com/office/drawing/2014/main" id="{C9F8A3D6-A366-4EC3-B63F-F604C0DD3018}"/>
              </a:ext>
            </a:extLst>
          </p:cNvPr>
          <p:cNvSpPr>
            <a:spLocks noChangeArrowheads="1"/>
          </p:cNvSpPr>
          <p:nvPr/>
        </p:nvSpPr>
        <p:spPr bwMode="auto">
          <a:xfrm>
            <a:off x="4256088" y="1938338"/>
            <a:ext cx="2890837" cy="1300162"/>
          </a:xfrm>
          <a:prstGeom prst="wedgeRoundRectCallout">
            <a:avLst>
              <a:gd name="adj1" fmla="val -80692"/>
              <a:gd name="adj2" fmla="val -58165"/>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defRPr/>
            </a:pPr>
            <a:r>
              <a:rPr lang="ru-RU" sz="2200">
                <a:latin typeface="Arial" charset="0"/>
                <a:cs typeface="+mn-cs"/>
              </a:rPr>
              <a:t>ширина в пикселях или в % от ширины окна браузера</a:t>
            </a:r>
          </a:p>
        </p:txBody>
      </p:sp>
      <p:sp>
        <p:nvSpPr>
          <p:cNvPr id="7" name="AutoShape 6">
            <a:extLst>
              <a:ext uri="{FF2B5EF4-FFF2-40B4-BE49-F238E27FC236}">
                <a16:creationId xmlns:a16="http://schemas.microsoft.com/office/drawing/2014/main" id="{0ECCEA6C-A921-4373-B550-A6294ECE3B79}"/>
              </a:ext>
            </a:extLst>
          </p:cNvPr>
          <p:cNvSpPr>
            <a:spLocks noChangeArrowheads="1"/>
          </p:cNvSpPr>
          <p:nvPr/>
        </p:nvSpPr>
        <p:spPr bwMode="auto">
          <a:xfrm>
            <a:off x="5929313" y="695325"/>
            <a:ext cx="2933700" cy="574675"/>
          </a:xfrm>
          <a:prstGeom prst="wedgeRoundRectCallout">
            <a:avLst>
              <a:gd name="adj1" fmla="val -35389"/>
              <a:gd name="adj2" fmla="val 100182"/>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defRPr/>
            </a:pPr>
            <a:r>
              <a:rPr lang="ru-RU" sz="2200">
                <a:latin typeface="Arial" charset="0"/>
                <a:cs typeface="+mn-cs"/>
              </a:rPr>
              <a:t>высота в пикселях</a:t>
            </a:r>
          </a:p>
        </p:txBody>
      </p:sp>
      <p:sp>
        <p:nvSpPr>
          <p:cNvPr id="8" name="Rectangle 7">
            <a:extLst>
              <a:ext uri="{FF2B5EF4-FFF2-40B4-BE49-F238E27FC236}">
                <a16:creationId xmlns:a16="http://schemas.microsoft.com/office/drawing/2014/main" id="{9B828F66-D3C3-4C96-BF10-A5D9681864A9}"/>
              </a:ext>
            </a:extLst>
          </p:cNvPr>
          <p:cNvSpPr>
            <a:spLocks noChangeArrowheads="1"/>
          </p:cNvSpPr>
          <p:nvPr/>
        </p:nvSpPr>
        <p:spPr bwMode="auto">
          <a:xfrm>
            <a:off x="1150938" y="3352800"/>
            <a:ext cx="6143625" cy="1247775"/>
          </a:xfrm>
          <a:prstGeom prst="rect">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wrap="none"/>
          <a:lstStyle/>
          <a:p>
            <a:pPr eaLnBrk="1" hangingPunct="1">
              <a:spcBef>
                <a:spcPct val="10000"/>
              </a:spcBef>
              <a:defRPr/>
            </a:pPr>
            <a:r>
              <a:rPr lang="en-US" sz="2400" b="1">
                <a:latin typeface="Courier New" pitchFamily="49" charset="0"/>
                <a:cs typeface="+mn-cs"/>
              </a:rPr>
              <a:t>&lt;tr </a:t>
            </a:r>
            <a:r>
              <a:rPr lang="en-US" sz="2400" b="1">
                <a:solidFill>
                  <a:srgbClr val="FF0000"/>
                </a:solidFill>
                <a:latin typeface="Courier New" pitchFamily="49" charset="0"/>
                <a:cs typeface="+mn-cs"/>
              </a:rPr>
              <a:t>height</a:t>
            </a:r>
            <a:r>
              <a:rPr lang="en-US" sz="2400" b="1">
                <a:latin typeface="Courier New" pitchFamily="49" charset="0"/>
                <a:cs typeface="+mn-cs"/>
              </a:rPr>
              <a:t>="50"&gt;</a:t>
            </a:r>
          </a:p>
          <a:p>
            <a:pPr eaLnBrk="1" hangingPunct="1">
              <a:spcBef>
                <a:spcPct val="10000"/>
              </a:spcBef>
              <a:defRPr/>
            </a:pPr>
            <a:r>
              <a:rPr lang="en-US" sz="2400" b="1">
                <a:latin typeface="Courier New" pitchFamily="49" charset="0"/>
                <a:cs typeface="+mn-cs"/>
              </a:rPr>
              <a:t>...</a:t>
            </a:r>
          </a:p>
          <a:p>
            <a:pPr eaLnBrk="1" hangingPunct="1">
              <a:spcBef>
                <a:spcPct val="10000"/>
              </a:spcBef>
              <a:defRPr/>
            </a:pPr>
            <a:r>
              <a:rPr lang="en-US" sz="2400" b="1">
                <a:latin typeface="Courier New" pitchFamily="49" charset="0"/>
                <a:cs typeface="+mn-cs"/>
              </a:rPr>
              <a:t>&lt;/tr&gt;</a:t>
            </a:r>
            <a:endParaRPr lang="ru-RU" sz="2400" b="1">
              <a:latin typeface="Courier New" pitchFamily="49" charset="0"/>
              <a:cs typeface="+mn-cs"/>
            </a:endParaRPr>
          </a:p>
        </p:txBody>
      </p:sp>
      <p:sp>
        <p:nvSpPr>
          <p:cNvPr id="9" name="Rectangle 8">
            <a:extLst>
              <a:ext uri="{FF2B5EF4-FFF2-40B4-BE49-F238E27FC236}">
                <a16:creationId xmlns:a16="http://schemas.microsoft.com/office/drawing/2014/main" id="{DAE723F2-42D8-421E-A6D1-BCC8E17C6EFB}"/>
              </a:ext>
            </a:extLst>
          </p:cNvPr>
          <p:cNvSpPr>
            <a:spLocks noChangeArrowheads="1"/>
          </p:cNvSpPr>
          <p:nvPr/>
        </p:nvSpPr>
        <p:spPr bwMode="auto">
          <a:xfrm>
            <a:off x="400050" y="811213"/>
            <a:ext cx="26082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600" b="1">
                <a:solidFill>
                  <a:schemeClr val="accent2"/>
                </a:solidFill>
              </a:rPr>
              <a:t>всей таблицы:</a:t>
            </a:r>
            <a:endParaRPr lang="en-US" altLang="ru-RU" sz="2600" b="1"/>
          </a:p>
        </p:txBody>
      </p:sp>
      <p:sp>
        <p:nvSpPr>
          <p:cNvPr id="10" name="Rectangle 9">
            <a:extLst>
              <a:ext uri="{FF2B5EF4-FFF2-40B4-BE49-F238E27FC236}">
                <a16:creationId xmlns:a16="http://schemas.microsoft.com/office/drawing/2014/main" id="{7F89C073-0102-4AD1-9333-332CA1F2224A}"/>
              </a:ext>
            </a:extLst>
          </p:cNvPr>
          <p:cNvSpPr>
            <a:spLocks noChangeArrowheads="1"/>
          </p:cNvSpPr>
          <p:nvPr/>
        </p:nvSpPr>
        <p:spPr bwMode="auto">
          <a:xfrm>
            <a:off x="428625" y="2822575"/>
            <a:ext cx="14112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600" b="1">
                <a:solidFill>
                  <a:schemeClr val="accent2"/>
                </a:solidFill>
              </a:rPr>
              <a:t>строки:</a:t>
            </a:r>
            <a:endParaRPr lang="en-US" altLang="ru-RU" sz="2600" b="1"/>
          </a:p>
        </p:txBody>
      </p:sp>
      <p:sp>
        <p:nvSpPr>
          <p:cNvPr id="11" name="Rectangle 10">
            <a:extLst>
              <a:ext uri="{FF2B5EF4-FFF2-40B4-BE49-F238E27FC236}">
                <a16:creationId xmlns:a16="http://schemas.microsoft.com/office/drawing/2014/main" id="{01BF7827-7559-4CE9-9966-F52CD2FB14B8}"/>
              </a:ext>
            </a:extLst>
          </p:cNvPr>
          <p:cNvSpPr>
            <a:spLocks noChangeArrowheads="1"/>
          </p:cNvSpPr>
          <p:nvPr/>
        </p:nvSpPr>
        <p:spPr bwMode="auto">
          <a:xfrm>
            <a:off x="515938" y="4689475"/>
            <a:ext cx="14335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600" b="1">
                <a:solidFill>
                  <a:schemeClr val="accent2"/>
                </a:solidFill>
              </a:rPr>
              <a:t>ячейки:</a:t>
            </a:r>
            <a:endParaRPr lang="en-US" altLang="ru-RU" sz="2600" b="1"/>
          </a:p>
        </p:txBody>
      </p:sp>
      <p:sp>
        <p:nvSpPr>
          <p:cNvPr id="12" name="Rectangle 11">
            <a:extLst>
              <a:ext uri="{FF2B5EF4-FFF2-40B4-BE49-F238E27FC236}">
                <a16:creationId xmlns:a16="http://schemas.microsoft.com/office/drawing/2014/main" id="{5204DF10-47C1-4F95-AC6A-4C49BB84C5DD}"/>
              </a:ext>
            </a:extLst>
          </p:cNvPr>
          <p:cNvSpPr>
            <a:spLocks noChangeArrowheads="1"/>
          </p:cNvSpPr>
          <p:nvPr/>
        </p:nvSpPr>
        <p:spPr bwMode="auto">
          <a:xfrm>
            <a:off x="1131888" y="5162550"/>
            <a:ext cx="6143625" cy="1247775"/>
          </a:xfrm>
          <a:prstGeom prst="rect">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wrap="none"/>
          <a:lstStyle/>
          <a:p>
            <a:pPr eaLnBrk="1" hangingPunct="1">
              <a:spcBef>
                <a:spcPct val="10000"/>
              </a:spcBef>
              <a:defRPr/>
            </a:pPr>
            <a:r>
              <a:rPr lang="en-US" sz="2400" b="1">
                <a:latin typeface="Courier New" pitchFamily="49" charset="0"/>
                <a:cs typeface="+mn-cs"/>
              </a:rPr>
              <a:t>&lt;td </a:t>
            </a:r>
            <a:r>
              <a:rPr lang="en-US" sz="2400" b="1">
                <a:solidFill>
                  <a:srgbClr val="FF0000"/>
                </a:solidFill>
                <a:latin typeface="Courier New" pitchFamily="49" charset="0"/>
                <a:cs typeface="+mn-cs"/>
              </a:rPr>
              <a:t>width</a:t>
            </a:r>
            <a:r>
              <a:rPr lang="en-US" sz="2400" b="1">
                <a:latin typeface="Courier New" pitchFamily="49" charset="0"/>
                <a:cs typeface="+mn-cs"/>
              </a:rPr>
              <a:t>=</a:t>
            </a:r>
            <a:r>
              <a:rPr lang="ru-RU" sz="2400" b="1">
                <a:latin typeface="Courier New" pitchFamily="49" charset="0"/>
                <a:cs typeface="+mn-cs"/>
              </a:rPr>
              <a:t>"2</a:t>
            </a:r>
            <a:r>
              <a:rPr lang="en-US" sz="2400" b="1">
                <a:latin typeface="Courier New" pitchFamily="49" charset="0"/>
                <a:cs typeface="+mn-cs"/>
              </a:rPr>
              <a:t>5</a:t>
            </a:r>
            <a:r>
              <a:rPr lang="ru-RU" sz="2400" b="1">
                <a:latin typeface="Courier New" pitchFamily="49" charset="0"/>
                <a:cs typeface="+mn-cs"/>
              </a:rPr>
              <a:t>%"</a:t>
            </a:r>
            <a:r>
              <a:rPr lang="en-US" sz="2400" b="1">
                <a:latin typeface="Courier New" pitchFamily="49" charset="0"/>
                <a:cs typeface="+mn-cs"/>
              </a:rPr>
              <a:t> </a:t>
            </a:r>
            <a:r>
              <a:rPr lang="en-US" sz="2400" b="1">
                <a:solidFill>
                  <a:srgbClr val="FF0000"/>
                </a:solidFill>
                <a:latin typeface="Courier New" pitchFamily="49" charset="0"/>
                <a:cs typeface="+mn-cs"/>
              </a:rPr>
              <a:t>height</a:t>
            </a:r>
            <a:r>
              <a:rPr lang="en-US" sz="2400" b="1">
                <a:latin typeface="Courier New" pitchFamily="49" charset="0"/>
                <a:cs typeface="+mn-cs"/>
              </a:rPr>
              <a:t>="50"&gt;</a:t>
            </a:r>
          </a:p>
          <a:p>
            <a:pPr eaLnBrk="1" hangingPunct="1">
              <a:spcBef>
                <a:spcPct val="10000"/>
              </a:spcBef>
              <a:defRPr/>
            </a:pPr>
            <a:r>
              <a:rPr lang="en-US" sz="2400" b="1">
                <a:latin typeface="Courier New" pitchFamily="49" charset="0"/>
                <a:cs typeface="+mn-cs"/>
              </a:rPr>
              <a:t>...</a:t>
            </a:r>
          </a:p>
          <a:p>
            <a:pPr eaLnBrk="1" hangingPunct="1">
              <a:spcBef>
                <a:spcPct val="10000"/>
              </a:spcBef>
              <a:defRPr/>
            </a:pPr>
            <a:r>
              <a:rPr lang="en-US" sz="2400" b="1">
                <a:latin typeface="Courier New" pitchFamily="49" charset="0"/>
                <a:cs typeface="+mn-cs"/>
              </a:rPr>
              <a:t>&lt;/td&gt;</a:t>
            </a:r>
            <a:endParaRPr lang="ru-RU" sz="2400" b="1">
              <a:latin typeface="Courier New" pitchFamily="49" charset="0"/>
              <a:cs typeface="+mn-cs"/>
            </a:endParaRPr>
          </a:p>
        </p:txBody>
      </p:sp>
      <p:sp>
        <p:nvSpPr>
          <p:cNvPr id="13" name="AutoShape 12">
            <a:extLst>
              <a:ext uri="{FF2B5EF4-FFF2-40B4-BE49-F238E27FC236}">
                <a16:creationId xmlns:a16="http://schemas.microsoft.com/office/drawing/2014/main" id="{DCCEBCCF-08D7-4409-BFA6-8CDD3338EFA1}"/>
              </a:ext>
            </a:extLst>
          </p:cNvPr>
          <p:cNvSpPr>
            <a:spLocks noChangeArrowheads="1"/>
          </p:cNvSpPr>
          <p:nvPr/>
        </p:nvSpPr>
        <p:spPr bwMode="auto">
          <a:xfrm>
            <a:off x="3775075" y="3895725"/>
            <a:ext cx="3052763" cy="1249363"/>
          </a:xfrm>
          <a:prstGeom prst="wedgeRoundRectCallout">
            <a:avLst>
              <a:gd name="adj1" fmla="val -60612"/>
              <a:gd name="adj2" fmla="val 56552"/>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defRPr/>
            </a:pPr>
            <a:r>
              <a:rPr lang="ru-RU" sz="2200">
                <a:latin typeface="Arial" charset="0"/>
                <a:cs typeface="+mn-cs"/>
              </a:rPr>
              <a:t>ширина в пикселях или в % от ширины таблицы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dissolve">
                                      <p:cBhvr>
                                        <p:cTn id="26" dur="500"/>
                                        <p:tgtEl>
                                          <p:spTgt spid="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P spid="11" grpId="0"/>
      <p:bldP spid="12" grpId="0" animBg="1"/>
      <p:bldP spid="13"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Заголовок 1">
            <a:extLst>
              <a:ext uri="{FF2B5EF4-FFF2-40B4-BE49-F238E27FC236}">
                <a16:creationId xmlns:a16="http://schemas.microsoft.com/office/drawing/2014/main" id="{37790EFC-6816-4D83-A552-DB40364393DA}"/>
              </a:ext>
            </a:extLst>
          </p:cNvPr>
          <p:cNvSpPr>
            <a:spLocks noGrp="1"/>
          </p:cNvSpPr>
          <p:nvPr>
            <p:ph type="title"/>
          </p:nvPr>
        </p:nvSpPr>
        <p:spPr>
          <a:xfrm>
            <a:off x="311150" y="301625"/>
            <a:ext cx="8375650" cy="471488"/>
          </a:xfrm>
        </p:spPr>
        <p:txBody>
          <a:bodyPr/>
          <a:lstStyle/>
          <a:p>
            <a:r>
              <a:rPr lang="ru-RU" altLang="ru-RU"/>
              <a:t>Размеры (через </a:t>
            </a:r>
            <a:r>
              <a:rPr lang="en-US" altLang="ru-RU"/>
              <a:t>CSS)</a:t>
            </a:r>
            <a:endParaRPr lang="ru-RU" altLang="ru-RU"/>
          </a:p>
        </p:txBody>
      </p:sp>
      <p:sp>
        <p:nvSpPr>
          <p:cNvPr id="80899" name="Номер слайда 2">
            <a:extLst>
              <a:ext uri="{FF2B5EF4-FFF2-40B4-BE49-F238E27FC236}">
                <a16:creationId xmlns:a16="http://schemas.microsoft.com/office/drawing/2014/main" id="{912A95CD-0998-400B-BDB9-4E76445765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5E01614-3563-43A9-91EC-6923D8B6FB5A}" type="slidenum">
              <a:rPr lang="ru-RU" altLang="ru-RU" sz="1400"/>
              <a:pPr>
                <a:spcBef>
                  <a:spcPct val="0"/>
                </a:spcBef>
                <a:buFontTx/>
                <a:buNone/>
              </a:pPr>
              <a:t>74</a:t>
            </a:fld>
            <a:endParaRPr lang="ru-RU" altLang="ru-RU" sz="1400"/>
          </a:p>
        </p:txBody>
      </p:sp>
      <p:sp>
        <p:nvSpPr>
          <p:cNvPr id="4" name="Rectangle 4">
            <a:extLst>
              <a:ext uri="{FF2B5EF4-FFF2-40B4-BE49-F238E27FC236}">
                <a16:creationId xmlns:a16="http://schemas.microsoft.com/office/drawing/2014/main" id="{77650E0A-FFE0-4187-82CE-AEE058B7C848}"/>
              </a:ext>
            </a:extLst>
          </p:cNvPr>
          <p:cNvSpPr>
            <a:spLocks noChangeArrowheads="1"/>
          </p:cNvSpPr>
          <p:nvPr/>
        </p:nvSpPr>
        <p:spPr bwMode="auto">
          <a:xfrm>
            <a:off x="1122363" y="1308100"/>
            <a:ext cx="2949575" cy="1690688"/>
          </a:xfrm>
          <a:prstGeom prst="rect">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wrap="none"/>
          <a:lstStyle/>
          <a:p>
            <a:pPr eaLnBrk="1" hangingPunct="1">
              <a:spcBef>
                <a:spcPct val="10000"/>
              </a:spcBef>
              <a:defRPr/>
            </a:pPr>
            <a:r>
              <a:rPr lang="en-US" sz="2400" b="1">
                <a:latin typeface="Courier New" pitchFamily="49" charset="0"/>
                <a:cs typeface="+mn-cs"/>
              </a:rPr>
              <a:t>table.spec {</a:t>
            </a:r>
          </a:p>
          <a:p>
            <a:pPr eaLnBrk="1" hangingPunct="1">
              <a:spcBef>
                <a:spcPct val="10000"/>
              </a:spcBef>
              <a:defRPr/>
            </a:pPr>
            <a:r>
              <a:rPr lang="en-US" sz="2400" b="1">
                <a:latin typeface="Courier New" pitchFamily="49" charset="0"/>
                <a:cs typeface="+mn-cs"/>
              </a:rPr>
              <a:t>  </a:t>
            </a:r>
            <a:r>
              <a:rPr lang="en-US" sz="2400" b="1">
                <a:solidFill>
                  <a:srgbClr val="FF0000"/>
                </a:solidFill>
                <a:latin typeface="Courier New" pitchFamily="49" charset="0"/>
                <a:cs typeface="+mn-cs"/>
              </a:rPr>
              <a:t>width</a:t>
            </a:r>
            <a:r>
              <a:rPr lang="en-US" sz="2400" b="1">
                <a:latin typeface="Courier New" pitchFamily="49" charset="0"/>
                <a:cs typeface="+mn-cs"/>
              </a:rPr>
              <a:t>: 60%;</a:t>
            </a:r>
          </a:p>
          <a:p>
            <a:pPr eaLnBrk="1" hangingPunct="1">
              <a:spcBef>
                <a:spcPct val="10000"/>
              </a:spcBef>
              <a:defRPr/>
            </a:pPr>
            <a:r>
              <a:rPr lang="en-US" sz="2400" b="1">
                <a:latin typeface="Courier New" pitchFamily="49" charset="0"/>
                <a:cs typeface="+mn-cs"/>
              </a:rPr>
              <a:t>  </a:t>
            </a:r>
            <a:r>
              <a:rPr lang="en-US" sz="2400" b="1">
                <a:solidFill>
                  <a:srgbClr val="FF0000"/>
                </a:solidFill>
                <a:latin typeface="Courier New" pitchFamily="49" charset="0"/>
                <a:cs typeface="+mn-cs"/>
              </a:rPr>
              <a:t>height</a:t>
            </a:r>
            <a:r>
              <a:rPr lang="en-US" sz="2400" b="1">
                <a:latin typeface="Courier New" pitchFamily="49" charset="0"/>
                <a:cs typeface="+mn-cs"/>
              </a:rPr>
              <a:t>: 300;</a:t>
            </a:r>
          </a:p>
          <a:p>
            <a:pPr eaLnBrk="1" hangingPunct="1">
              <a:spcBef>
                <a:spcPct val="10000"/>
              </a:spcBef>
              <a:defRPr/>
            </a:pPr>
            <a:r>
              <a:rPr lang="en-US" sz="2400" b="1">
                <a:latin typeface="Courier New" pitchFamily="49" charset="0"/>
                <a:cs typeface="+mn-cs"/>
              </a:rPr>
              <a:t>}</a:t>
            </a:r>
            <a:endParaRPr lang="ru-RU" sz="2400" b="1">
              <a:latin typeface="Courier New" pitchFamily="49" charset="0"/>
              <a:cs typeface="+mn-cs"/>
            </a:endParaRPr>
          </a:p>
        </p:txBody>
      </p:sp>
      <p:sp>
        <p:nvSpPr>
          <p:cNvPr id="5" name="Rectangle 7">
            <a:extLst>
              <a:ext uri="{FF2B5EF4-FFF2-40B4-BE49-F238E27FC236}">
                <a16:creationId xmlns:a16="http://schemas.microsoft.com/office/drawing/2014/main" id="{7B7E1914-8995-4FCD-9FE4-A050813AD53A}"/>
              </a:ext>
            </a:extLst>
          </p:cNvPr>
          <p:cNvSpPr>
            <a:spLocks noChangeArrowheads="1"/>
          </p:cNvSpPr>
          <p:nvPr/>
        </p:nvSpPr>
        <p:spPr bwMode="auto">
          <a:xfrm>
            <a:off x="1978025" y="3197225"/>
            <a:ext cx="3736975" cy="1247775"/>
          </a:xfrm>
          <a:prstGeom prst="rect">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wrap="none"/>
          <a:lstStyle/>
          <a:p>
            <a:pPr eaLnBrk="1" hangingPunct="1">
              <a:spcBef>
                <a:spcPct val="10000"/>
              </a:spcBef>
              <a:defRPr/>
            </a:pPr>
            <a:r>
              <a:rPr lang="en-US" sz="2400" b="1">
                <a:latin typeface="Courier New" pitchFamily="49" charset="0"/>
                <a:cs typeface="+mn-cs"/>
              </a:rPr>
              <a:t>table.spec tr {</a:t>
            </a:r>
          </a:p>
          <a:p>
            <a:pPr eaLnBrk="1" hangingPunct="1">
              <a:spcBef>
                <a:spcPct val="10000"/>
              </a:spcBef>
              <a:defRPr/>
            </a:pPr>
            <a:r>
              <a:rPr lang="en-US" sz="2400" b="1">
                <a:solidFill>
                  <a:srgbClr val="FF0000"/>
                </a:solidFill>
                <a:latin typeface="Courier New" pitchFamily="49" charset="0"/>
                <a:cs typeface="+mn-cs"/>
              </a:rPr>
              <a:t>  height</a:t>
            </a:r>
            <a:r>
              <a:rPr lang="en-US" sz="2400" b="1">
                <a:latin typeface="Courier New" pitchFamily="49" charset="0"/>
                <a:cs typeface="+mn-cs"/>
              </a:rPr>
              <a:t>:</a:t>
            </a:r>
            <a:r>
              <a:rPr lang="en-US" sz="2400" b="1">
                <a:solidFill>
                  <a:srgbClr val="FF0000"/>
                </a:solidFill>
                <a:latin typeface="Courier New" pitchFamily="49" charset="0"/>
                <a:cs typeface="+mn-cs"/>
              </a:rPr>
              <a:t> </a:t>
            </a:r>
            <a:r>
              <a:rPr lang="en-US" sz="2400" b="1">
                <a:latin typeface="Courier New" pitchFamily="49" charset="0"/>
                <a:cs typeface="+mn-cs"/>
              </a:rPr>
              <a:t>50px;</a:t>
            </a:r>
          </a:p>
          <a:p>
            <a:pPr eaLnBrk="1" hangingPunct="1">
              <a:spcBef>
                <a:spcPct val="10000"/>
              </a:spcBef>
              <a:defRPr/>
            </a:pPr>
            <a:r>
              <a:rPr lang="en-US" sz="2400" b="1">
                <a:latin typeface="Courier New" pitchFamily="49" charset="0"/>
                <a:cs typeface="+mn-cs"/>
              </a:rPr>
              <a:t>}</a:t>
            </a:r>
            <a:endParaRPr lang="ru-RU" sz="2400" b="1">
              <a:latin typeface="Courier New" pitchFamily="49" charset="0"/>
              <a:cs typeface="+mn-cs"/>
            </a:endParaRPr>
          </a:p>
        </p:txBody>
      </p:sp>
      <p:sp>
        <p:nvSpPr>
          <p:cNvPr id="6" name="Rectangle 8">
            <a:extLst>
              <a:ext uri="{FF2B5EF4-FFF2-40B4-BE49-F238E27FC236}">
                <a16:creationId xmlns:a16="http://schemas.microsoft.com/office/drawing/2014/main" id="{91463912-7338-456D-867B-9D40DE23AF70}"/>
              </a:ext>
            </a:extLst>
          </p:cNvPr>
          <p:cNvSpPr>
            <a:spLocks noChangeArrowheads="1"/>
          </p:cNvSpPr>
          <p:nvPr/>
        </p:nvSpPr>
        <p:spPr bwMode="auto">
          <a:xfrm>
            <a:off x="400050" y="795338"/>
            <a:ext cx="26082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600" b="1">
                <a:solidFill>
                  <a:schemeClr val="accent2"/>
                </a:solidFill>
              </a:rPr>
              <a:t>всей таблицы:</a:t>
            </a:r>
            <a:endParaRPr lang="en-US" altLang="ru-RU" sz="2600" b="1"/>
          </a:p>
        </p:txBody>
      </p:sp>
      <p:sp>
        <p:nvSpPr>
          <p:cNvPr id="7" name="Rectangle 9">
            <a:extLst>
              <a:ext uri="{FF2B5EF4-FFF2-40B4-BE49-F238E27FC236}">
                <a16:creationId xmlns:a16="http://schemas.microsoft.com/office/drawing/2014/main" id="{3595BB57-6DFF-476A-84B0-576E224A07C0}"/>
              </a:ext>
            </a:extLst>
          </p:cNvPr>
          <p:cNvSpPr>
            <a:spLocks noChangeArrowheads="1"/>
          </p:cNvSpPr>
          <p:nvPr/>
        </p:nvSpPr>
        <p:spPr bwMode="auto">
          <a:xfrm>
            <a:off x="400050" y="2960688"/>
            <a:ext cx="14112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600" b="1">
                <a:solidFill>
                  <a:schemeClr val="accent2"/>
                </a:solidFill>
              </a:rPr>
              <a:t>строки:</a:t>
            </a:r>
            <a:endParaRPr lang="en-US" altLang="ru-RU" sz="2600" b="1"/>
          </a:p>
        </p:txBody>
      </p:sp>
      <p:sp>
        <p:nvSpPr>
          <p:cNvPr id="8" name="Rectangle 10">
            <a:extLst>
              <a:ext uri="{FF2B5EF4-FFF2-40B4-BE49-F238E27FC236}">
                <a16:creationId xmlns:a16="http://schemas.microsoft.com/office/drawing/2014/main" id="{A6BAC0A0-0085-4ECC-BC21-1690C4F96977}"/>
              </a:ext>
            </a:extLst>
          </p:cNvPr>
          <p:cNvSpPr>
            <a:spLocks noChangeArrowheads="1"/>
          </p:cNvSpPr>
          <p:nvPr/>
        </p:nvSpPr>
        <p:spPr bwMode="auto">
          <a:xfrm>
            <a:off x="400050" y="4478338"/>
            <a:ext cx="14335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600" b="1">
                <a:solidFill>
                  <a:schemeClr val="accent2"/>
                </a:solidFill>
              </a:rPr>
              <a:t>ячейки:</a:t>
            </a:r>
            <a:endParaRPr lang="en-US" altLang="ru-RU" sz="2600" b="1"/>
          </a:p>
        </p:txBody>
      </p:sp>
      <p:sp>
        <p:nvSpPr>
          <p:cNvPr id="9" name="Rectangle 11">
            <a:extLst>
              <a:ext uri="{FF2B5EF4-FFF2-40B4-BE49-F238E27FC236}">
                <a16:creationId xmlns:a16="http://schemas.microsoft.com/office/drawing/2014/main" id="{7BA8349C-E0C4-48BF-A573-348804C0EEB4}"/>
              </a:ext>
            </a:extLst>
          </p:cNvPr>
          <p:cNvSpPr>
            <a:spLocks noChangeArrowheads="1"/>
          </p:cNvSpPr>
          <p:nvPr/>
        </p:nvSpPr>
        <p:spPr bwMode="auto">
          <a:xfrm>
            <a:off x="1978025" y="4711700"/>
            <a:ext cx="3736975" cy="1716088"/>
          </a:xfrm>
          <a:prstGeom prst="rect">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wrap="none"/>
          <a:lstStyle/>
          <a:p>
            <a:pPr eaLnBrk="1" hangingPunct="1">
              <a:spcBef>
                <a:spcPct val="10000"/>
              </a:spcBef>
              <a:defRPr/>
            </a:pPr>
            <a:r>
              <a:rPr lang="en-US" sz="2400" b="1">
                <a:latin typeface="Courier New" pitchFamily="49" charset="0"/>
                <a:cs typeface="+mn-cs"/>
              </a:rPr>
              <a:t>table.spec td.qq {</a:t>
            </a:r>
          </a:p>
          <a:p>
            <a:pPr eaLnBrk="1" hangingPunct="1">
              <a:spcBef>
                <a:spcPct val="10000"/>
              </a:spcBef>
              <a:defRPr/>
            </a:pPr>
            <a:r>
              <a:rPr lang="en-US" sz="2400" b="1">
                <a:solidFill>
                  <a:srgbClr val="FF0000"/>
                </a:solidFill>
                <a:latin typeface="Courier New" pitchFamily="49" charset="0"/>
                <a:cs typeface="+mn-cs"/>
              </a:rPr>
              <a:t>  width</a:t>
            </a:r>
            <a:r>
              <a:rPr lang="en-US" sz="2400" b="1">
                <a:latin typeface="Courier New" pitchFamily="49" charset="0"/>
                <a:cs typeface="+mn-cs"/>
              </a:rPr>
              <a:t>: </a:t>
            </a:r>
            <a:r>
              <a:rPr lang="ru-RU" sz="2400" b="1">
                <a:latin typeface="Courier New" pitchFamily="49" charset="0"/>
                <a:cs typeface="+mn-cs"/>
              </a:rPr>
              <a:t>2</a:t>
            </a:r>
            <a:r>
              <a:rPr lang="en-US" sz="2400" b="1">
                <a:latin typeface="Courier New" pitchFamily="49" charset="0"/>
                <a:cs typeface="+mn-cs"/>
              </a:rPr>
              <a:t>5</a:t>
            </a:r>
            <a:r>
              <a:rPr lang="ru-RU" sz="2400" b="1">
                <a:latin typeface="Courier New" pitchFamily="49" charset="0"/>
                <a:cs typeface="+mn-cs"/>
              </a:rPr>
              <a:t>%</a:t>
            </a:r>
            <a:r>
              <a:rPr lang="en-US" sz="2400" b="1">
                <a:latin typeface="Courier New" pitchFamily="49" charset="0"/>
                <a:cs typeface="+mn-cs"/>
              </a:rPr>
              <a:t>;</a:t>
            </a:r>
          </a:p>
          <a:p>
            <a:pPr eaLnBrk="1" hangingPunct="1">
              <a:spcBef>
                <a:spcPct val="10000"/>
              </a:spcBef>
              <a:defRPr/>
            </a:pPr>
            <a:r>
              <a:rPr lang="en-US" sz="2400" b="1">
                <a:latin typeface="Courier New" pitchFamily="49" charset="0"/>
                <a:cs typeface="+mn-cs"/>
              </a:rPr>
              <a:t>  </a:t>
            </a:r>
            <a:r>
              <a:rPr lang="en-US" sz="2400" b="1">
                <a:solidFill>
                  <a:srgbClr val="FF0000"/>
                </a:solidFill>
                <a:latin typeface="Courier New" pitchFamily="49" charset="0"/>
                <a:cs typeface="+mn-cs"/>
              </a:rPr>
              <a:t>height</a:t>
            </a:r>
            <a:r>
              <a:rPr lang="en-US" sz="2400" b="1">
                <a:latin typeface="Courier New" pitchFamily="49" charset="0"/>
                <a:cs typeface="+mn-cs"/>
              </a:rPr>
              <a:t>: 50px;</a:t>
            </a:r>
          </a:p>
          <a:p>
            <a:pPr eaLnBrk="1" hangingPunct="1">
              <a:spcBef>
                <a:spcPct val="10000"/>
              </a:spcBef>
              <a:defRPr/>
            </a:pPr>
            <a:r>
              <a:rPr lang="en-US" sz="2400" b="1">
                <a:latin typeface="Courier New" pitchFamily="49" charset="0"/>
                <a:cs typeface="+mn-cs"/>
              </a:rPr>
              <a:t>}</a:t>
            </a:r>
            <a:endParaRPr lang="ru-RU" sz="2400" b="1">
              <a:latin typeface="Courier New" pitchFamily="49" charset="0"/>
              <a:cs typeface="+mn-cs"/>
            </a:endParaRPr>
          </a:p>
        </p:txBody>
      </p:sp>
      <p:sp>
        <p:nvSpPr>
          <p:cNvPr id="10" name="Rectangle 4">
            <a:extLst>
              <a:ext uri="{FF2B5EF4-FFF2-40B4-BE49-F238E27FC236}">
                <a16:creationId xmlns:a16="http://schemas.microsoft.com/office/drawing/2014/main" id="{FE71AD4F-B6A1-4391-8D69-DF281F04013A}"/>
              </a:ext>
            </a:extLst>
          </p:cNvPr>
          <p:cNvSpPr>
            <a:spLocks noChangeArrowheads="1"/>
          </p:cNvSpPr>
          <p:nvPr/>
        </p:nvSpPr>
        <p:spPr bwMode="auto">
          <a:xfrm>
            <a:off x="4791075" y="1308100"/>
            <a:ext cx="4070350" cy="1247775"/>
          </a:xfrm>
          <a:prstGeom prst="rect">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wrap="none"/>
          <a:lstStyle/>
          <a:p>
            <a:pPr eaLnBrk="1" hangingPunct="1">
              <a:spcBef>
                <a:spcPct val="10000"/>
              </a:spcBef>
              <a:defRPr/>
            </a:pPr>
            <a:r>
              <a:rPr lang="en-US" sz="2400" b="1">
                <a:latin typeface="Courier New" pitchFamily="49" charset="0"/>
                <a:cs typeface="+mn-cs"/>
              </a:rPr>
              <a:t>&lt;table </a:t>
            </a:r>
            <a:r>
              <a:rPr lang="en-US" sz="2400" b="1">
                <a:solidFill>
                  <a:srgbClr val="0000CC"/>
                </a:solidFill>
                <a:latin typeface="Courier New" pitchFamily="49" charset="0"/>
                <a:cs typeface="+mn-cs"/>
              </a:rPr>
              <a:t>class="spec"</a:t>
            </a:r>
            <a:r>
              <a:rPr lang="en-US" sz="2400" b="1">
                <a:latin typeface="Courier New" pitchFamily="49" charset="0"/>
                <a:cs typeface="+mn-cs"/>
              </a:rPr>
              <a:t>&gt;</a:t>
            </a:r>
          </a:p>
          <a:p>
            <a:pPr eaLnBrk="1" hangingPunct="1">
              <a:spcBef>
                <a:spcPct val="10000"/>
              </a:spcBef>
              <a:defRPr/>
            </a:pPr>
            <a:r>
              <a:rPr lang="en-US" sz="2400" b="1">
                <a:latin typeface="Courier New" pitchFamily="49" charset="0"/>
                <a:cs typeface="+mn-cs"/>
              </a:rPr>
              <a:t>...</a:t>
            </a:r>
          </a:p>
          <a:p>
            <a:pPr eaLnBrk="1" hangingPunct="1">
              <a:spcBef>
                <a:spcPct val="10000"/>
              </a:spcBef>
              <a:defRPr/>
            </a:pPr>
            <a:r>
              <a:rPr lang="en-US" sz="2400" b="1">
                <a:latin typeface="Courier New" pitchFamily="49" charset="0"/>
                <a:cs typeface="+mn-cs"/>
              </a:rPr>
              <a:t>&lt;/table&gt;</a:t>
            </a:r>
            <a:endParaRPr lang="ru-RU" sz="2400" b="1">
              <a:latin typeface="Courier New" pitchFamily="49" charset="0"/>
              <a:cs typeface="+mn-cs"/>
            </a:endParaRPr>
          </a:p>
        </p:txBody>
      </p:sp>
      <p:sp>
        <p:nvSpPr>
          <p:cNvPr id="11" name="Полилиния 10">
            <a:extLst>
              <a:ext uri="{FF2B5EF4-FFF2-40B4-BE49-F238E27FC236}">
                <a16:creationId xmlns:a16="http://schemas.microsoft.com/office/drawing/2014/main" id="{41CD4075-062F-46B7-94B7-EA1D9D6863FD}"/>
              </a:ext>
            </a:extLst>
          </p:cNvPr>
          <p:cNvSpPr>
            <a:spLocks/>
          </p:cNvSpPr>
          <p:nvPr/>
        </p:nvSpPr>
        <p:spPr bwMode="auto">
          <a:xfrm flipH="1">
            <a:off x="2949575" y="909638"/>
            <a:ext cx="4887913" cy="488950"/>
          </a:xfrm>
          <a:custGeom>
            <a:avLst/>
            <a:gdLst>
              <a:gd name="T0" fmla="*/ 0 w 1272208"/>
              <a:gd name="T1" fmla="*/ 0 h 2566403"/>
              <a:gd name="T2" fmla="*/ 2147483646 w 1272208"/>
              <a:gd name="T3" fmla="*/ 0 h 2566403"/>
              <a:gd name="T4" fmla="*/ 2147483646 w 1272208"/>
              <a:gd name="T5" fmla="*/ 0 h 2566403"/>
              <a:gd name="T6" fmla="*/ 0 60000 65536"/>
              <a:gd name="T7" fmla="*/ 0 60000 65536"/>
              <a:gd name="T8" fmla="*/ 0 60000 65536"/>
              <a:gd name="T9" fmla="*/ 0 w 1272208"/>
              <a:gd name="T10" fmla="*/ 0 h 2566403"/>
              <a:gd name="T11" fmla="*/ 1272208 w 1272208"/>
              <a:gd name="T12" fmla="*/ 2566403 h 2566403"/>
            </a:gdLst>
            <a:ahLst/>
            <a:cxnLst>
              <a:cxn ang="T6">
                <a:pos x="T0" y="T1"/>
              </a:cxn>
              <a:cxn ang="T7">
                <a:pos x="T2" y="T3"/>
              </a:cxn>
              <a:cxn ang="T8">
                <a:pos x="T4" y="T5"/>
              </a:cxn>
            </a:cxnLst>
            <a:rect l="T9" t="T10" r="T11" b="T12"/>
            <a:pathLst>
              <a:path w="1272208" h="2566403">
                <a:moveTo>
                  <a:pt x="0" y="2566403"/>
                </a:moveTo>
                <a:cubicBezTo>
                  <a:pt x="141807" y="1448617"/>
                  <a:pt x="399786" y="102705"/>
                  <a:pt x="611821" y="51353"/>
                </a:cubicBezTo>
                <a:cubicBezTo>
                  <a:pt x="823856" y="1"/>
                  <a:pt x="1063615" y="615868"/>
                  <a:pt x="1272208" y="2258290"/>
                </a:cubicBezTo>
              </a:path>
            </a:pathLst>
          </a:custGeom>
          <a:noFill/>
          <a:ln w="38100" algn="ctr">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par>
                                <p:cTn id="14" presetID="9"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dissolve">
                                      <p:cBhvr>
                                        <p:cTn id="24" dur="500"/>
                                        <p:tgtEl>
                                          <p:spTgt spid="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p:bldP spid="9" grpId="0" animBg="1"/>
      <p:bldP spid="10"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Заголовок 1">
            <a:extLst>
              <a:ext uri="{FF2B5EF4-FFF2-40B4-BE49-F238E27FC236}">
                <a16:creationId xmlns:a16="http://schemas.microsoft.com/office/drawing/2014/main" id="{E5590CD8-DAF5-4EB1-914F-BFCA225EAF69}"/>
              </a:ext>
            </a:extLst>
          </p:cNvPr>
          <p:cNvSpPr>
            <a:spLocks noGrp="1"/>
          </p:cNvSpPr>
          <p:nvPr>
            <p:ph type="title"/>
          </p:nvPr>
        </p:nvSpPr>
        <p:spPr>
          <a:xfrm>
            <a:off x="311150" y="301625"/>
            <a:ext cx="8375650" cy="471488"/>
          </a:xfrm>
        </p:spPr>
        <p:txBody>
          <a:bodyPr/>
          <a:lstStyle/>
          <a:p>
            <a:r>
              <a:rPr lang="ru-RU" altLang="ru-RU"/>
              <a:t>Выравнивание</a:t>
            </a:r>
          </a:p>
        </p:txBody>
      </p:sp>
      <p:sp>
        <p:nvSpPr>
          <p:cNvPr id="81923" name="Номер слайда 2">
            <a:extLst>
              <a:ext uri="{FF2B5EF4-FFF2-40B4-BE49-F238E27FC236}">
                <a16:creationId xmlns:a16="http://schemas.microsoft.com/office/drawing/2014/main" id="{020EBBF7-E0F9-4ABE-B4BD-C2007D5452E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CA22664-76F8-4174-BE33-BCDBE2AFE3FF}" type="slidenum">
              <a:rPr lang="ru-RU" altLang="ru-RU" sz="1400"/>
              <a:pPr>
                <a:spcBef>
                  <a:spcPct val="0"/>
                </a:spcBef>
                <a:buFontTx/>
                <a:buNone/>
              </a:pPr>
              <a:t>75</a:t>
            </a:fld>
            <a:endParaRPr lang="ru-RU" altLang="ru-RU" sz="1400"/>
          </a:p>
        </p:txBody>
      </p:sp>
      <p:sp>
        <p:nvSpPr>
          <p:cNvPr id="4" name="Rectangle 4">
            <a:extLst>
              <a:ext uri="{FF2B5EF4-FFF2-40B4-BE49-F238E27FC236}">
                <a16:creationId xmlns:a16="http://schemas.microsoft.com/office/drawing/2014/main" id="{04C59ACD-CBA0-4AE2-AF6B-0FF4FAF37759}"/>
              </a:ext>
            </a:extLst>
          </p:cNvPr>
          <p:cNvSpPr>
            <a:spLocks noChangeArrowheads="1"/>
          </p:cNvSpPr>
          <p:nvPr/>
        </p:nvSpPr>
        <p:spPr bwMode="auto">
          <a:xfrm>
            <a:off x="568325" y="2978150"/>
            <a:ext cx="5738813" cy="3481388"/>
          </a:xfrm>
          <a:prstGeom prst="rect">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wrap="none"/>
          <a:lstStyle/>
          <a:p>
            <a:pPr eaLnBrk="1" hangingPunct="1">
              <a:spcBef>
                <a:spcPct val="10000"/>
              </a:spcBef>
              <a:defRPr/>
            </a:pPr>
            <a:r>
              <a:rPr lang="en-US" sz="2000" b="1" dirty="0">
                <a:latin typeface="Courier New" pitchFamily="49" charset="0"/>
                <a:cs typeface="+mn-cs"/>
              </a:rPr>
              <a:t>&lt;table border="1"&gt;</a:t>
            </a:r>
          </a:p>
          <a:p>
            <a:pPr eaLnBrk="1" hangingPunct="1">
              <a:spcBef>
                <a:spcPct val="10000"/>
              </a:spcBef>
              <a:defRPr/>
            </a:pPr>
            <a:r>
              <a:rPr lang="en-US" sz="2000" b="1" dirty="0">
                <a:latin typeface="Courier New" pitchFamily="49" charset="0"/>
                <a:cs typeface="+mn-cs"/>
              </a:rPr>
              <a:t>&lt;</a:t>
            </a:r>
            <a:r>
              <a:rPr lang="en-US" sz="2000" b="1" dirty="0" err="1">
                <a:latin typeface="Courier New" pitchFamily="49" charset="0"/>
                <a:cs typeface="+mn-cs"/>
              </a:rPr>
              <a:t>tr</a:t>
            </a:r>
            <a:r>
              <a:rPr lang="en-US" sz="2000" b="1" dirty="0">
                <a:latin typeface="Courier New" pitchFamily="49" charset="0"/>
                <a:cs typeface="+mn-cs"/>
              </a:rPr>
              <a:t> </a:t>
            </a:r>
            <a:r>
              <a:rPr lang="en-US" sz="2000" b="1" dirty="0">
                <a:solidFill>
                  <a:srgbClr val="FF0000"/>
                </a:solidFill>
                <a:latin typeface="Courier New" pitchFamily="49" charset="0"/>
                <a:cs typeface="+mn-cs"/>
              </a:rPr>
              <a:t>align</a:t>
            </a:r>
            <a:r>
              <a:rPr lang="en-US" sz="2000" b="1" dirty="0">
                <a:latin typeface="Courier New" pitchFamily="49" charset="0"/>
                <a:cs typeface="+mn-cs"/>
              </a:rPr>
              <a:t>="center" </a:t>
            </a:r>
            <a:endParaRPr lang="ru-RU" sz="2000" b="1" dirty="0">
              <a:latin typeface="Courier New" pitchFamily="49" charset="0"/>
              <a:cs typeface="+mn-cs"/>
            </a:endParaRPr>
          </a:p>
          <a:p>
            <a:pPr eaLnBrk="1" hangingPunct="1">
              <a:spcBef>
                <a:spcPct val="10000"/>
              </a:spcBef>
              <a:defRPr/>
            </a:pPr>
            <a:r>
              <a:rPr lang="ru-RU" sz="2000" b="1" dirty="0">
                <a:latin typeface="Courier New" pitchFamily="49" charset="0"/>
                <a:cs typeface="+mn-cs"/>
              </a:rPr>
              <a:t>    </a:t>
            </a:r>
            <a:r>
              <a:rPr lang="en-US" sz="2000" b="1" dirty="0" err="1">
                <a:solidFill>
                  <a:srgbClr val="FF0000"/>
                </a:solidFill>
                <a:latin typeface="Courier New" pitchFamily="49" charset="0"/>
                <a:cs typeface="+mn-cs"/>
              </a:rPr>
              <a:t>valign</a:t>
            </a:r>
            <a:r>
              <a:rPr lang="en-US" sz="2000" b="1" dirty="0">
                <a:latin typeface="Courier New" pitchFamily="49" charset="0"/>
                <a:cs typeface="+mn-cs"/>
              </a:rPr>
              <a:t>="top"&gt;</a:t>
            </a:r>
          </a:p>
          <a:p>
            <a:pPr eaLnBrk="1" hangingPunct="1">
              <a:spcBef>
                <a:spcPct val="10000"/>
              </a:spcBef>
              <a:defRPr/>
            </a:pPr>
            <a:r>
              <a:rPr lang="en-US" sz="2000" b="1" dirty="0">
                <a:latin typeface="Courier New" pitchFamily="49" charset="0"/>
                <a:cs typeface="+mn-cs"/>
              </a:rPr>
              <a:t>   &lt;td width=</a:t>
            </a:r>
            <a:r>
              <a:rPr lang="ru-RU" sz="2000" b="1" dirty="0">
                <a:latin typeface="Courier New" pitchFamily="49" charset="0"/>
                <a:cs typeface="+mn-cs"/>
              </a:rPr>
              <a:t>"</a:t>
            </a:r>
            <a:r>
              <a:rPr lang="en-US" sz="2000" b="1" dirty="0">
                <a:latin typeface="Courier New" pitchFamily="49" charset="0"/>
                <a:cs typeface="+mn-cs"/>
              </a:rPr>
              <a:t>120</a:t>
            </a:r>
            <a:r>
              <a:rPr lang="ru-RU" sz="2000" b="1" dirty="0">
                <a:latin typeface="Courier New" pitchFamily="49" charset="0"/>
                <a:cs typeface="+mn-cs"/>
              </a:rPr>
              <a:t>"</a:t>
            </a:r>
            <a:r>
              <a:rPr lang="en-US" sz="2000" b="1" dirty="0">
                <a:latin typeface="Courier New" pitchFamily="49" charset="0"/>
                <a:cs typeface="+mn-cs"/>
              </a:rPr>
              <a:t>&gt;</a:t>
            </a:r>
            <a:r>
              <a:rPr lang="en-US" sz="2000" b="1" dirty="0" err="1">
                <a:latin typeface="Courier New" pitchFamily="49" charset="0"/>
                <a:cs typeface="+mn-cs"/>
              </a:rPr>
              <a:t>по</a:t>
            </a:r>
            <a:r>
              <a:rPr lang="en-US" sz="2000" b="1" dirty="0">
                <a:latin typeface="Courier New" pitchFamily="49" charset="0"/>
                <a:cs typeface="+mn-cs"/>
              </a:rPr>
              <a:t> </a:t>
            </a:r>
            <a:r>
              <a:rPr lang="en-US" sz="2000" b="1" dirty="0" err="1">
                <a:latin typeface="Courier New" pitchFamily="49" charset="0"/>
                <a:cs typeface="+mn-cs"/>
              </a:rPr>
              <a:t>центру</a:t>
            </a:r>
            <a:r>
              <a:rPr lang="en-US" sz="2000" b="1" dirty="0">
                <a:latin typeface="Courier New" pitchFamily="49" charset="0"/>
                <a:cs typeface="+mn-cs"/>
              </a:rPr>
              <a:t>, </a:t>
            </a:r>
            <a:endParaRPr lang="ru-RU" sz="2000" b="1" dirty="0">
              <a:latin typeface="Courier New" pitchFamily="49" charset="0"/>
              <a:cs typeface="+mn-cs"/>
            </a:endParaRPr>
          </a:p>
          <a:p>
            <a:pPr eaLnBrk="1" hangingPunct="1">
              <a:spcBef>
                <a:spcPct val="10000"/>
              </a:spcBef>
              <a:defRPr/>
            </a:pPr>
            <a:r>
              <a:rPr lang="ru-RU" sz="2000" b="1" dirty="0">
                <a:latin typeface="Courier New" pitchFamily="49" charset="0"/>
                <a:cs typeface="+mn-cs"/>
              </a:rPr>
              <a:t>       </a:t>
            </a:r>
            <a:r>
              <a:rPr lang="en-US" sz="2000" b="1" dirty="0" err="1">
                <a:latin typeface="Courier New" pitchFamily="49" charset="0"/>
                <a:cs typeface="+mn-cs"/>
              </a:rPr>
              <a:t>по</a:t>
            </a:r>
            <a:r>
              <a:rPr lang="en-US" sz="2000" b="1" dirty="0">
                <a:latin typeface="Courier New" pitchFamily="49" charset="0"/>
                <a:cs typeface="+mn-cs"/>
              </a:rPr>
              <a:t> </a:t>
            </a:r>
            <a:r>
              <a:rPr lang="en-US" sz="2000" b="1" dirty="0" err="1">
                <a:latin typeface="Courier New" pitchFamily="49" charset="0"/>
                <a:cs typeface="+mn-cs"/>
              </a:rPr>
              <a:t>верхней</a:t>
            </a:r>
            <a:r>
              <a:rPr lang="en-US" sz="2000" b="1" dirty="0">
                <a:latin typeface="Courier New" pitchFamily="49" charset="0"/>
                <a:cs typeface="+mn-cs"/>
              </a:rPr>
              <a:t> </a:t>
            </a:r>
            <a:r>
              <a:rPr lang="en-US" sz="2000" b="1" dirty="0" err="1">
                <a:latin typeface="Courier New" pitchFamily="49" charset="0"/>
                <a:cs typeface="+mn-cs"/>
              </a:rPr>
              <a:t>границе</a:t>
            </a:r>
            <a:r>
              <a:rPr lang="en-US" sz="2000" b="1" dirty="0">
                <a:latin typeface="Courier New" pitchFamily="49" charset="0"/>
                <a:cs typeface="+mn-cs"/>
              </a:rPr>
              <a:t>&lt;/td&gt;</a:t>
            </a:r>
          </a:p>
          <a:p>
            <a:pPr eaLnBrk="1" hangingPunct="1">
              <a:spcBef>
                <a:spcPct val="10000"/>
              </a:spcBef>
              <a:defRPr/>
            </a:pPr>
            <a:r>
              <a:rPr lang="en-US" sz="2000" b="1" dirty="0">
                <a:latin typeface="Courier New" pitchFamily="49" charset="0"/>
                <a:cs typeface="+mn-cs"/>
              </a:rPr>
              <a:t>   &lt;td </a:t>
            </a:r>
            <a:r>
              <a:rPr lang="en-US" sz="2000" b="1" dirty="0">
                <a:solidFill>
                  <a:srgbClr val="FF0000"/>
                </a:solidFill>
                <a:latin typeface="Courier New" pitchFamily="49" charset="0"/>
                <a:cs typeface="+mn-cs"/>
              </a:rPr>
              <a:t>align</a:t>
            </a:r>
            <a:r>
              <a:rPr lang="en-US" sz="2000" b="1" dirty="0">
                <a:latin typeface="Courier New" pitchFamily="49" charset="0"/>
                <a:cs typeface="+mn-cs"/>
              </a:rPr>
              <a:t>="right" </a:t>
            </a:r>
            <a:r>
              <a:rPr lang="en-US" sz="2000" b="1" dirty="0" err="1">
                <a:solidFill>
                  <a:srgbClr val="FF0000"/>
                </a:solidFill>
                <a:latin typeface="Courier New" pitchFamily="49" charset="0"/>
                <a:cs typeface="+mn-cs"/>
              </a:rPr>
              <a:t>valign</a:t>
            </a:r>
            <a:r>
              <a:rPr lang="en-US" sz="2000" b="1" dirty="0">
                <a:latin typeface="Courier New" pitchFamily="49" charset="0"/>
                <a:cs typeface="+mn-cs"/>
              </a:rPr>
              <a:t>="middle" </a:t>
            </a:r>
            <a:endParaRPr lang="ru-RU" sz="2000" b="1" dirty="0">
              <a:latin typeface="Courier New" pitchFamily="49" charset="0"/>
              <a:cs typeface="+mn-cs"/>
            </a:endParaRPr>
          </a:p>
          <a:p>
            <a:pPr eaLnBrk="1" hangingPunct="1">
              <a:spcBef>
                <a:spcPct val="10000"/>
              </a:spcBef>
              <a:defRPr/>
            </a:pPr>
            <a:r>
              <a:rPr lang="ru-RU" sz="2000" b="1" dirty="0">
                <a:latin typeface="Courier New" pitchFamily="49" charset="0"/>
                <a:cs typeface="+mn-cs"/>
              </a:rPr>
              <a:t>	</a:t>
            </a:r>
            <a:r>
              <a:rPr lang="en-US" sz="2000" b="1" dirty="0">
                <a:latin typeface="Courier New" pitchFamily="49" charset="0"/>
                <a:cs typeface="+mn-cs"/>
              </a:rPr>
              <a:t>width=</a:t>
            </a:r>
            <a:r>
              <a:rPr lang="ru-RU" sz="2000" b="1" dirty="0">
                <a:latin typeface="Courier New" pitchFamily="49" charset="0"/>
                <a:cs typeface="+mn-cs"/>
              </a:rPr>
              <a:t>"</a:t>
            </a:r>
            <a:r>
              <a:rPr lang="en-US" sz="2000" b="1" dirty="0">
                <a:latin typeface="Courier New" pitchFamily="49" charset="0"/>
                <a:cs typeface="+mn-cs"/>
              </a:rPr>
              <a:t>200</a:t>
            </a:r>
            <a:r>
              <a:rPr lang="ru-RU" sz="2000" b="1" dirty="0">
                <a:latin typeface="Courier New" pitchFamily="49" charset="0"/>
                <a:cs typeface="+mn-cs"/>
              </a:rPr>
              <a:t>"</a:t>
            </a:r>
            <a:r>
              <a:rPr lang="en-US" sz="2000" b="1" dirty="0">
                <a:latin typeface="Courier New" pitchFamily="49" charset="0"/>
                <a:cs typeface="+mn-cs"/>
              </a:rPr>
              <a:t>&gt;</a:t>
            </a:r>
            <a:r>
              <a:rPr lang="en-US" sz="2000" b="1" dirty="0" err="1">
                <a:latin typeface="Courier New" pitchFamily="49" charset="0"/>
                <a:cs typeface="+mn-cs"/>
              </a:rPr>
              <a:t>по</a:t>
            </a:r>
            <a:r>
              <a:rPr lang="en-US" sz="2000" b="1" dirty="0">
                <a:latin typeface="Courier New" pitchFamily="49" charset="0"/>
                <a:cs typeface="+mn-cs"/>
              </a:rPr>
              <a:t> </a:t>
            </a:r>
            <a:r>
              <a:rPr lang="en-US" sz="2000" b="1" dirty="0" err="1">
                <a:latin typeface="Courier New" pitchFamily="49" charset="0"/>
                <a:cs typeface="+mn-cs"/>
              </a:rPr>
              <a:t>правой</a:t>
            </a:r>
            <a:r>
              <a:rPr lang="en-US" sz="2000" b="1" dirty="0">
                <a:latin typeface="Courier New" pitchFamily="49" charset="0"/>
                <a:cs typeface="+mn-cs"/>
              </a:rPr>
              <a:t> </a:t>
            </a:r>
            <a:r>
              <a:rPr lang="en-US" sz="2000" b="1" dirty="0" err="1">
                <a:latin typeface="Courier New" pitchFamily="49" charset="0"/>
                <a:cs typeface="+mn-cs"/>
              </a:rPr>
              <a:t>границе</a:t>
            </a:r>
            <a:r>
              <a:rPr lang="en-US" sz="2000" b="1" dirty="0">
                <a:latin typeface="Courier New" pitchFamily="49" charset="0"/>
                <a:cs typeface="+mn-cs"/>
              </a:rPr>
              <a:t>,</a:t>
            </a:r>
          </a:p>
          <a:p>
            <a:pPr eaLnBrk="1" hangingPunct="1">
              <a:spcBef>
                <a:spcPct val="10000"/>
              </a:spcBef>
              <a:defRPr/>
            </a:pPr>
            <a:r>
              <a:rPr lang="en-US" sz="2000" b="1" dirty="0">
                <a:latin typeface="Courier New" pitchFamily="49" charset="0"/>
                <a:cs typeface="+mn-cs"/>
              </a:rPr>
              <a:t>       </a:t>
            </a:r>
            <a:r>
              <a:rPr lang="en-US" sz="2000" b="1" dirty="0" err="1">
                <a:latin typeface="Courier New" pitchFamily="49" charset="0"/>
                <a:cs typeface="+mn-cs"/>
              </a:rPr>
              <a:t>по</a:t>
            </a:r>
            <a:r>
              <a:rPr lang="en-US" sz="2000" b="1" dirty="0">
                <a:latin typeface="Courier New" pitchFamily="49" charset="0"/>
                <a:cs typeface="+mn-cs"/>
              </a:rPr>
              <a:t> </a:t>
            </a:r>
            <a:r>
              <a:rPr lang="en-US" sz="2000" b="1" dirty="0" err="1">
                <a:latin typeface="Courier New" pitchFamily="49" charset="0"/>
                <a:cs typeface="+mn-cs"/>
              </a:rPr>
              <a:t>середине</a:t>
            </a:r>
            <a:r>
              <a:rPr lang="en-US" sz="2000" b="1" dirty="0">
                <a:latin typeface="Courier New" pitchFamily="49" charset="0"/>
                <a:cs typeface="+mn-cs"/>
              </a:rPr>
              <a:t>&lt;/td&gt;</a:t>
            </a:r>
          </a:p>
          <a:p>
            <a:pPr eaLnBrk="1" hangingPunct="1">
              <a:spcBef>
                <a:spcPct val="10000"/>
              </a:spcBef>
              <a:defRPr/>
            </a:pPr>
            <a:r>
              <a:rPr lang="en-US" sz="2000" b="1" dirty="0">
                <a:latin typeface="Courier New" pitchFamily="49" charset="0"/>
                <a:cs typeface="+mn-cs"/>
              </a:rPr>
              <a:t>&lt;/</a:t>
            </a:r>
            <a:r>
              <a:rPr lang="en-US" sz="2000" b="1" dirty="0" err="1">
                <a:latin typeface="Courier New" pitchFamily="49" charset="0"/>
                <a:cs typeface="+mn-cs"/>
              </a:rPr>
              <a:t>tr</a:t>
            </a:r>
            <a:r>
              <a:rPr lang="en-US" sz="2000" b="1" dirty="0">
                <a:latin typeface="Courier New" pitchFamily="49" charset="0"/>
                <a:cs typeface="+mn-cs"/>
              </a:rPr>
              <a:t>&gt;</a:t>
            </a:r>
          </a:p>
          <a:p>
            <a:pPr eaLnBrk="1" hangingPunct="1">
              <a:spcBef>
                <a:spcPct val="10000"/>
              </a:spcBef>
              <a:defRPr/>
            </a:pPr>
            <a:r>
              <a:rPr lang="en-US" sz="2000" b="1" dirty="0">
                <a:latin typeface="Courier New" pitchFamily="49" charset="0"/>
                <a:cs typeface="+mn-cs"/>
              </a:rPr>
              <a:t>&lt;/table&gt;</a:t>
            </a:r>
          </a:p>
        </p:txBody>
      </p:sp>
      <p:sp>
        <p:nvSpPr>
          <p:cNvPr id="5" name="Rectangle 5">
            <a:extLst>
              <a:ext uri="{FF2B5EF4-FFF2-40B4-BE49-F238E27FC236}">
                <a16:creationId xmlns:a16="http://schemas.microsoft.com/office/drawing/2014/main" id="{2E74CCD4-6843-4D98-9686-8E59AA1D7F69}"/>
              </a:ext>
            </a:extLst>
          </p:cNvPr>
          <p:cNvSpPr>
            <a:spLocks noChangeArrowheads="1"/>
          </p:cNvSpPr>
          <p:nvPr/>
        </p:nvSpPr>
        <p:spPr bwMode="auto">
          <a:xfrm>
            <a:off x="903288" y="1254125"/>
            <a:ext cx="5757862" cy="1054100"/>
          </a:xfrm>
          <a:prstGeom prst="rect">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wrap="none"/>
          <a:lstStyle/>
          <a:p>
            <a:pPr eaLnBrk="1" hangingPunct="1">
              <a:spcBef>
                <a:spcPct val="10000"/>
              </a:spcBef>
              <a:defRPr/>
            </a:pPr>
            <a:r>
              <a:rPr lang="en-US" sz="2000" b="1" dirty="0">
                <a:latin typeface="Courier New" pitchFamily="49" charset="0"/>
                <a:cs typeface="+mn-cs"/>
              </a:rPr>
              <a:t>&lt;table </a:t>
            </a:r>
            <a:r>
              <a:rPr lang="en-US" sz="2000" b="1" dirty="0">
                <a:solidFill>
                  <a:srgbClr val="FF0000"/>
                </a:solidFill>
                <a:latin typeface="Courier New" pitchFamily="49" charset="0"/>
                <a:cs typeface="+mn-cs"/>
              </a:rPr>
              <a:t>align</a:t>
            </a:r>
            <a:r>
              <a:rPr lang="en-US" sz="2000" b="1" dirty="0">
                <a:latin typeface="Courier New" pitchFamily="49" charset="0"/>
                <a:cs typeface="+mn-cs"/>
              </a:rPr>
              <a:t>="center"&gt;</a:t>
            </a:r>
          </a:p>
          <a:p>
            <a:pPr eaLnBrk="1" hangingPunct="1">
              <a:spcBef>
                <a:spcPct val="10000"/>
              </a:spcBef>
              <a:defRPr/>
            </a:pPr>
            <a:r>
              <a:rPr lang="en-US" sz="2000" b="1" dirty="0">
                <a:latin typeface="Courier New" pitchFamily="49" charset="0"/>
                <a:cs typeface="+mn-cs"/>
              </a:rPr>
              <a:t>...</a:t>
            </a:r>
          </a:p>
          <a:p>
            <a:pPr eaLnBrk="1" hangingPunct="1">
              <a:spcBef>
                <a:spcPct val="10000"/>
              </a:spcBef>
              <a:defRPr/>
            </a:pPr>
            <a:r>
              <a:rPr lang="en-US" sz="2000" b="1" dirty="0">
                <a:latin typeface="Courier New" pitchFamily="49" charset="0"/>
                <a:cs typeface="+mn-cs"/>
              </a:rPr>
              <a:t>&lt;/table&gt;</a:t>
            </a:r>
          </a:p>
        </p:txBody>
      </p:sp>
      <p:sp>
        <p:nvSpPr>
          <p:cNvPr id="6" name="Rectangle 6">
            <a:extLst>
              <a:ext uri="{FF2B5EF4-FFF2-40B4-BE49-F238E27FC236}">
                <a16:creationId xmlns:a16="http://schemas.microsoft.com/office/drawing/2014/main" id="{4F9C8DAD-A47B-439F-97DA-F3E117B23A3A}"/>
              </a:ext>
            </a:extLst>
          </p:cNvPr>
          <p:cNvSpPr>
            <a:spLocks noChangeArrowheads="1"/>
          </p:cNvSpPr>
          <p:nvPr/>
        </p:nvSpPr>
        <p:spPr bwMode="auto">
          <a:xfrm>
            <a:off x="361950" y="776288"/>
            <a:ext cx="26082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600" b="1">
                <a:solidFill>
                  <a:schemeClr val="accent2"/>
                </a:solidFill>
              </a:rPr>
              <a:t>всей таблицы:</a:t>
            </a:r>
            <a:endParaRPr lang="en-US" altLang="ru-RU" sz="2600" b="1"/>
          </a:p>
        </p:txBody>
      </p:sp>
      <p:sp>
        <p:nvSpPr>
          <p:cNvPr id="7" name="Rectangle 7">
            <a:extLst>
              <a:ext uri="{FF2B5EF4-FFF2-40B4-BE49-F238E27FC236}">
                <a16:creationId xmlns:a16="http://schemas.microsoft.com/office/drawing/2014/main" id="{6830652F-CBC4-494D-BE78-750C472AA47E}"/>
              </a:ext>
            </a:extLst>
          </p:cNvPr>
          <p:cNvSpPr>
            <a:spLocks noChangeArrowheads="1"/>
          </p:cNvSpPr>
          <p:nvPr/>
        </p:nvSpPr>
        <p:spPr bwMode="auto">
          <a:xfrm>
            <a:off x="420688" y="2413000"/>
            <a:ext cx="41195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600" b="1">
                <a:solidFill>
                  <a:schemeClr val="accent2"/>
                </a:solidFill>
              </a:rPr>
              <a:t>информации в ячейках:</a:t>
            </a:r>
            <a:endParaRPr lang="en-US" altLang="ru-RU" sz="2600" b="1"/>
          </a:p>
        </p:txBody>
      </p:sp>
      <p:pic>
        <p:nvPicPr>
          <p:cNvPr id="8" name="Picture 8">
            <a:extLst>
              <a:ext uri="{FF2B5EF4-FFF2-40B4-BE49-F238E27FC236}">
                <a16:creationId xmlns:a16="http://schemas.microsoft.com/office/drawing/2014/main" id="{D836543E-2ADD-4BF5-9762-63391A47A851}"/>
              </a:ext>
            </a:extLst>
          </p:cNvPr>
          <p:cNvPicPr>
            <a:picLocks noChangeAspect="1" noChangeArrowheads="1"/>
          </p:cNvPicPr>
          <p:nvPr/>
        </p:nvPicPr>
        <p:blipFill>
          <a:blip r:embed="rId2"/>
          <a:srcRect/>
          <a:stretch>
            <a:fillRect/>
          </a:stretch>
        </p:blipFill>
        <p:spPr bwMode="auto">
          <a:xfrm>
            <a:off x="5414963" y="5364163"/>
            <a:ext cx="3490912" cy="1122362"/>
          </a:xfrm>
          <a:prstGeom prst="rect">
            <a:avLst/>
          </a:prstGeom>
          <a:noFill/>
          <a:ln w="12700">
            <a:noFill/>
            <a:miter lim="800000"/>
            <a:headEnd/>
            <a:tailEnd type="none" w="lg" len="lg"/>
          </a:ln>
          <a:effectLst>
            <a:outerShdw blurRad="50800" dist="38100" dir="2700000" algn="tl" rotWithShape="0">
              <a:prstClr val="black">
                <a:alpha val="40000"/>
              </a:prstClr>
            </a:outerShdw>
          </a:effectLst>
        </p:spPr>
      </p:pic>
      <p:sp>
        <p:nvSpPr>
          <p:cNvPr id="9" name="AutoShape 9">
            <a:extLst>
              <a:ext uri="{FF2B5EF4-FFF2-40B4-BE49-F238E27FC236}">
                <a16:creationId xmlns:a16="http://schemas.microsoft.com/office/drawing/2014/main" id="{A823158E-F99D-4A1A-8A67-143E97687BB6}"/>
              </a:ext>
            </a:extLst>
          </p:cNvPr>
          <p:cNvSpPr>
            <a:spLocks noChangeArrowheads="1"/>
          </p:cNvSpPr>
          <p:nvPr/>
        </p:nvSpPr>
        <p:spPr bwMode="auto">
          <a:xfrm>
            <a:off x="5776913" y="985838"/>
            <a:ext cx="1555750" cy="1103312"/>
          </a:xfrm>
          <a:prstGeom prst="wedgeRoundRectCallout">
            <a:avLst>
              <a:gd name="adj1" fmla="val -137551"/>
              <a:gd name="adj2" fmla="val -8273"/>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eaLnBrk="1" hangingPunct="1">
              <a:defRPr/>
            </a:pPr>
            <a:r>
              <a:rPr lang="en-US" sz="2000">
                <a:latin typeface="Arial" charset="0"/>
                <a:cs typeface="+mn-cs"/>
              </a:rPr>
              <a:t>left,</a:t>
            </a:r>
          </a:p>
          <a:p>
            <a:pPr algn="ctr" eaLnBrk="1" hangingPunct="1">
              <a:defRPr/>
            </a:pPr>
            <a:r>
              <a:rPr lang="en-US" sz="2000">
                <a:latin typeface="Arial" charset="0"/>
                <a:cs typeface="+mn-cs"/>
              </a:rPr>
              <a:t>center,</a:t>
            </a:r>
          </a:p>
          <a:p>
            <a:pPr algn="r" eaLnBrk="1" hangingPunct="1">
              <a:defRPr/>
            </a:pPr>
            <a:r>
              <a:rPr lang="en-US" sz="2000">
                <a:latin typeface="Arial" charset="0"/>
                <a:cs typeface="+mn-cs"/>
              </a:rPr>
              <a:t>right</a:t>
            </a:r>
            <a:endParaRPr lang="ru-RU" sz="2000">
              <a:latin typeface="Arial" charset="0"/>
              <a:cs typeface="+mn-cs"/>
            </a:endParaRPr>
          </a:p>
        </p:txBody>
      </p:sp>
      <p:sp>
        <p:nvSpPr>
          <p:cNvPr id="10" name="AutoShape 10">
            <a:extLst>
              <a:ext uri="{FF2B5EF4-FFF2-40B4-BE49-F238E27FC236}">
                <a16:creationId xmlns:a16="http://schemas.microsoft.com/office/drawing/2014/main" id="{57F1F75D-6781-4637-A003-E17390E27F7C}"/>
              </a:ext>
            </a:extLst>
          </p:cNvPr>
          <p:cNvSpPr>
            <a:spLocks noChangeArrowheads="1"/>
          </p:cNvSpPr>
          <p:nvPr/>
        </p:nvSpPr>
        <p:spPr bwMode="auto">
          <a:xfrm>
            <a:off x="4881563" y="2170113"/>
            <a:ext cx="1555750" cy="1103312"/>
          </a:xfrm>
          <a:prstGeom prst="wedgeRoundRectCallout">
            <a:avLst>
              <a:gd name="adj1" fmla="val -137551"/>
              <a:gd name="adj2" fmla="val 66690"/>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eaLnBrk="1" hangingPunct="1">
              <a:defRPr/>
            </a:pPr>
            <a:r>
              <a:rPr lang="en-US" sz="2000">
                <a:latin typeface="Arial" charset="0"/>
                <a:cs typeface="+mn-cs"/>
              </a:rPr>
              <a:t>left,</a:t>
            </a:r>
          </a:p>
          <a:p>
            <a:pPr algn="ctr" eaLnBrk="1" hangingPunct="1">
              <a:defRPr/>
            </a:pPr>
            <a:r>
              <a:rPr lang="en-US" sz="2000">
                <a:latin typeface="Arial" charset="0"/>
                <a:cs typeface="+mn-cs"/>
              </a:rPr>
              <a:t>center,</a:t>
            </a:r>
          </a:p>
          <a:p>
            <a:pPr algn="r" eaLnBrk="1" hangingPunct="1">
              <a:defRPr/>
            </a:pPr>
            <a:r>
              <a:rPr lang="en-US" sz="2000">
                <a:latin typeface="Arial" charset="0"/>
                <a:cs typeface="+mn-cs"/>
              </a:rPr>
              <a:t>right</a:t>
            </a:r>
            <a:endParaRPr lang="ru-RU" sz="2000">
              <a:latin typeface="Arial" charset="0"/>
              <a:cs typeface="+mn-cs"/>
            </a:endParaRPr>
          </a:p>
        </p:txBody>
      </p:sp>
      <p:sp>
        <p:nvSpPr>
          <p:cNvPr id="11" name="AutoShape 11">
            <a:extLst>
              <a:ext uri="{FF2B5EF4-FFF2-40B4-BE49-F238E27FC236}">
                <a16:creationId xmlns:a16="http://schemas.microsoft.com/office/drawing/2014/main" id="{1CF8310D-E133-4410-8502-8EC3DF477F54}"/>
              </a:ext>
            </a:extLst>
          </p:cNvPr>
          <p:cNvSpPr>
            <a:spLocks noChangeArrowheads="1"/>
          </p:cNvSpPr>
          <p:nvPr/>
        </p:nvSpPr>
        <p:spPr bwMode="auto">
          <a:xfrm>
            <a:off x="6634163" y="2941638"/>
            <a:ext cx="1265237" cy="1103312"/>
          </a:xfrm>
          <a:prstGeom prst="wedgeRoundRectCallout">
            <a:avLst>
              <a:gd name="adj1" fmla="val -307593"/>
              <a:gd name="adj2" fmla="val 33454"/>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defRPr/>
            </a:pPr>
            <a:r>
              <a:rPr lang="en-US" sz="2000" dirty="0">
                <a:latin typeface="Arial" charset="0"/>
                <a:cs typeface="+mn-cs"/>
              </a:rPr>
              <a:t>top,</a:t>
            </a:r>
          </a:p>
          <a:p>
            <a:pPr algn="ctr" eaLnBrk="1" hangingPunct="1">
              <a:defRPr/>
            </a:pPr>
            <a:r>
              <a:rPr lang="en-US" sz="2000" dirty="0">
                <a:latin typeface="Arial" charset="0"/>
                <a:cs typeface="+mn-cs"/>
              </a:rPr>
              <a:t>middle,</a:t>
            </a:r>
          </a:p>
          <a:p>
            <a:pPr algn="ctr" eaLnBrk="1" hangingPunct="1">
              <a:defRPr/>
            </a:pPr>
            <a:r>
              <a:rPr lang="en-US" sz="2000" dirty="0">
                <a:latin typeface="Arial" charset="0"/>
                <a:cs typeface="+mn-cs"/>
              </a:rPr>
              <a:t>bottom</a:t>
            </a:r>
            <a:endParaRPr lang="ru-RU" sz="2000" dirty="0">
              <a:latin typeface="Arial" charset="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
                                            <p:bg/>
                                          </p:spTgt>
                                        </p:tgtEl>
                                        <p:attrNameLst>
                                          <p:attrName>style.visibility</p:attrName>
                                        </p:attrNameLst>
                                      </p:cBhvr>
                                      <p:to>
                                        <p:strVal val="visible"/>
                                      </p:to>
                                    </p:set>
                                    <p:animEffect transition="in" filter="dissolve">
                                      <p:cBhvr>
                                        <p:cTn id="21" dur="500"/>
                                        <p:tgtEl>
                                          <p:spTgt spid="4">
                                            <p:bg/>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dissolve">
                                      <p:cBhvr>
                                        <p:cTn id="24" dur="500"/>
                                        <p:tgtEl>
                                          <p:spTgt spid="4">
                                            <p:txEl>
                                              <p:pRg st="0" end="0"/>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dissolve">
                                      <p:cBhvr>
                                        <p:cTn id="27" dur="500"/>
                                        <p:tgtEl>
                                          <p:spTgt spid="4">
                                            <p:txEl>
                                              <p:pRg st="1" end="1"/>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4">
                                            <p:txEl>
                                              <p:pRg st="2" end="2"/>
                                            </p:txEl>
                                          </p:spTgt>
                                        </p:tgtEl>
                                        <p:attrNameLst>
                                          <p:attrName>style.visibility</p:attrName>
                                        </p:attrNameLst>
                                      </p:cBhvr>
                                      <p:to>
                                        <p:strVal val="visible"/>
                                      </p:to>
                                    </p:set>
                                    <p:animEffect transition="in" filter="dissolve">
                                      <p:cBhvr>
                                        <p:cTn id="30" dur="500"/>
                                        <p:tgtEl>
                                          <p:spTgt spid="4">
                                            <p:txEl>
                                              <p:pRg st="2" end="2"/>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Effect transition="in" filter="dissolve">
                                      <p:cBhvr>
                                        <p:cTn id="33" dur="500"/>
                                        <p:tgtEl>
                                          <p:spTgt spid="4">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4">
                                            <p:txEl>
                                              <p:pRg st="9" end="9"/>
                                            </p:txEl>
                                          </p:spTgt>
                                        </p:tgtEl>
                                        <p:attrNameLst>
                                          <p:attrName>style.visibility</p:attrName>
                                        </p:attrNameLst>
                                      </p:cBhvr>
                                      <p:to>
                                        <p:strVal val="visible"/>
                                      </p:to>
                                    </p:set>
                                    <p:animEffect transition="in" filter="dissolve">
                                      <p:cBhvr>
                                        <p:cTn id="36" dur="500"/>
                                        <p:tgtEl>
                                          <p:spTgt spid="4">
                                            <p:txEl>
                                              <p:pRg st="9" end="9"/>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dissolve">
                                      <p:cBhvr>
                                        <p:cTn id="39" dur="500"/>
                                        <p:tgtEl>
                                          <p:spTgt spid="10"/>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ssolve">
                                      <p:cBhvr>
                                        <p:cTn id="42" dur="500"/>
                                        <p:tgtEl>
                                          <p:spTgt spid="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animEffect transition="in" filter="dissolve">
                                      <p:cBhvr>
                                        <p:cTn id="47" dur="500"/>
                                        <p:tgtEl>
                                          <p:spTgt spid="4">
                                            <p:txEl>
                                              <p:pRg st="3" end="3"/>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4">
                                            <p:txEl>
                                              <p:pRg st="4" end="4"/>
                                            </p:txEl>
                                          </p:spTgt>
                                        </p:tgtEl>
                                        <p:attrNameLst>
                                          <p:attrName>style.visibility</p:attrName>
                                        </p:attrNameLst>
                                      </p:cBhvr>
                                      <p:to>
                                        <p:strVal val="visible"/>
                                      </p:to>
                                    </p:set>
                                    <p:animEffect transition="in" filter="dissolve">
                                      <p:cBhvr>
                                        <p:cTn id="50" dur="500"/>
                                        <p:tgtEl>
                                          <p:spTgt spid="4">
                                            <p:txEl>
                                              <p:pRg st="4" end="4"/>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4">
                                            <p:txEl>
                                              <p:pRg st="5" end="5"/>
                                            </p:txEl>
                                          </p:spTgt>
                                        </p:tgtEl>
                                        <p:attrNameLst>
                                          <p:attrName>style.visibility</p:attrName>
                                        </p:attrNameLst>
                                      </p:cBhvr>
                                      <p:to>
                                        <p:strVal val="visible"/>
                                      </p:to>
                                    </p:set>
                                    <p:animEffect transition="in" filter="dissolve">
                                      <p:cBhvr>
                                        <p:cTn id="55" dur="500"/>
                                        <p:tgtEl>
                                          <p:spTgt spid="4">
                                            <p:txEl>
                                              <p:pRg st="5" end="5"/>
                                            </p:txEl>
                                          </p:spTgt>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4">
                                            <p:txEl>
                                              <p:pRg st="6" end="6"/>
                                            </p:txEl>
                                          </p:spTgt>
                                        </p:tgtEl>
                                        <p:attrNameLst>
                                          <p:attrName>style.visibility</p:attrName>
                                        </p:attrNameLst>
                                      </p:cBhvr>
                                      <p:to>
                                        <p:strVal val="visible"/>
                                      </p:to>
                                    </p:set>
                                    <p:animEffect transition="in" filter="dissolve">
                                      <p:cBhvr>
                                        <p:cTn id="58" dur="500"/>
                                        <p:tgtEl>
                                          <p:spTgt spid="4">
                                            <p:txEl>
                                              <p:pRg st="6" end="6"/>
                                            </p:txEl>
                                          </p:spTgt>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4">
                                            <p:txEl>
                                              <p:pRg st="7" end="7"/>
                                            </p:txEl>
                                          </p:spTgt>
                                        </p:tgtEl>
                                        <p:attrNameLst>
                                          <p:attrName>style.visibility</p:attrName>
                                        </p:attrNameLst>
                                      </p:cBhvr>
                                      <p:to>
                                        <p:strVal val="visible"/>
                                      </p:to>
                                    </p:set>
                                    <p:animEffect transition="in" filter="dissolve">
                                      <p:cBhvr>
                                        <p:cTn id="61" dur="500"/>
                                        <p:tgtEl>
                                          <p:spTgt spid="4">
                                            <p:txEl>
                                              <p:pRg st="7" end="7"/>
                                            </p:txEl>
                                          </p:spTgt>
                                        </p:tgtEl>
                                      </p:cBhvr>
                                    </p:animEffect>
                                  </p:childTnLst>
                                </p:cTn>
                              </p:par>
                              <p:par>
                                <p:cTn id="62" presetID="9" presetClass="entr" presetSubtype="0" fill="hold" nodeType="with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dissolve">
                                      <p:cBhvr>
                                        <p:cTn id="6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p:bldP spid="7" grpId="0"/>
      <p:bldP spid="9" grpId="0" animBg="1"/>
      <p:bldP spid="10" grpId="0" animBg="1"/>
      <p:bldP spid="11"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Заголовок 1">
            <a:extLst>
              <a:ext uri="{FF2B5EF4-FFF2-40B4-BE49-F238E27FC236}">
                <a16:creationId xmlns:a16="http://schemas.microsoft.com/office/drawing/2014/main" id="{21CE3605-7B5A-4273-AFE8-211F4F98EC09}"/>
              </a:ext>
            </a:extLst>
          </p:cNvPr>
          <p:cNvSpPr>
            <a:spLocks noGrp="1"/>
          </p:cNvSpPr>
          <p:nvPr>
            <p:ph type="title"/>
          </p:nvPr>
        </p:nvSpPr>
        <p:spPr>
          <a:xfrm>
            <a:off x="311150" y="301625"/>
            <a:ext cx="8375650" cy="471488"/>
          </a:xfrm>
        </p:spPr>
        <p:txBody>
          <a:bodyPr/>
          <a:lstStyle/>
          <a:p>
            <a:r>
              <a:rPr lang="ru-RU" altLang="ru-RU"/>
              <a:t>Выравнивание (через </a:t>
            </a:r>
            <a:r>
              <a:rPr lang="en-US" altLang="ru-RU"/>
              <a:t>CSS)</a:t>
            </a:r>
            <a:endParaRPr lang="ru-RU" altLang="ru-RU"/>
          </a:p>
        </p:txBody>
      </p:sp>
      <p:sp>
        <p:nvSpPr>
          <p:cNvPr id="82947" name="Номер слайда 2">
            <a:extLst>
              <a:ext uri="{FF2B5EF4-FFF2-40B4-BE49-F238E27FC236}">
                <a16:creationId xmlns:a16="http://schemas.microsoft.com/office/drawing/2014/main" id="{EF7D7DF1-75AD-4816-81CB-094809F7AD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029F916-0525-41AD-B28C-87F0994D3A9D}" type="slidenum">
              <a:rPr lang="ru-RU" altLang="ru-RU" sz="1400"/>
              <a:pPr>
                <a:spcBef>
                  <a:spcPct val="0"/>
                </a:spcBef>
                <a:buFontTx/>
                <a:buNone/>
              </a:pPr>
              <a:t>76</a:t>
            </a:fld>
            <a:endParaRPr lang="ru-RU" altLang="ru-RU" sz="1400"/>
          </a:p>
        </p:txBody>
      </p:sp>
      <p:sp>
        <p:nvSpPr>
          <p:cNvPr id="4" name="Rectangle 4">
            <a:extLst>
              <a:ext uri="{FF2B5EF4-FFF2-40B4-BE49-F238E27FC236}">
                <a16:creationId xmlns:a16="http://schemas.microsoft.com/office/drawing/2014/main" id="{8DC5E2FF-7750-419D-B431-431483884668}"/>
              </a:ext>
            </a:extLst>
          </p:cNvPr>
          <p:cNvSpPr>
            <a:spLocks noChangeArrowheads="1"/>
          </p:cNvSpPr>
          <p:nvPr/>
        </p:nvSpPr>
        <p:spPr bwMode="auto">
          <a:xfrm>
            <a:off x="393700" y="908050"/>
            <a:ext cx="5168900" cy="2771775"/>
          </a:xfrm>
          <a:prstGeom prst="rect">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wrap="none"/>
          <a:lstStyle/>
          <a:p>
            <a:pPr eaLnBrk="1" hangingPunct="1">
              <a:spcBef>
                <a:spcPct val="10000"/>
              </a:spcBef>
              <a:defRPr/>
            </a:pPr>
            <a:r>
              <a:rPr lang="en-US" sz="2000" b="1" dirty="0">
                <a:latin typeface="Courier New" pitchFamily="49" charset="0"/>
                <a:cs typeface="+mn-cs"/>
              </a:rPr>
              <a:t>&lt;table </a:t>
            </a:r>
            <a:r>
              <a:rPr lang="en-US" sz="2000" b="1" dirty="0">
                <a:solidFill>
                  <a:srgbClr val="0000CC"/>
                </a:solidFill>
                <a:latin typeface="Courier New" pitchFamily="49" charset="0"/>
                <a:cs typeface="+mn-cs"/>
              </a:rPr>
              <a:t>class="ex"</a:t>
            </a:r>
            <a:r>
              <a:rPr lang="en-US" sz="2000" b="1" dirty="0">
                <a:latin typeface="Courier New" pitchFamily="49" charset="0"/>
                <a:cs typeface="+mn-cs"/>
              </a:rPr>
              <a:t> border="1"&gt;</a:t>
            </a:r>
          </a:p>
          <a:p>
            <a:pPr eaLnBrk="1" hangingPunct="1">
              <a:spcBef>
                <a:spcPct val="10000"/>
              </a:spcBef>
              <a:defRPr/>
            </a:pPr>
            <a:r>
              <a:rPr lang="en-US" sz="2000" b="1" dirty="0">
                <a:latin typeface="Courier New" pitchFamily="49" charset="0"/>
                <a:cs typeface="+mn-cs"/>
              </a:rPr>
              <a:t>&lt;</a:t>
            </a:r>
            <a:r>
              <a:rPr lang="en-US" sz="2000" b="1" dirty="0" err="1">
                <a:latin typeface="Courier New" pitchFamily="49" charset="0"/>
                <a:cs typeface="+mn-cs"/>
              </a:rPr>
              <a:t>tr</a:t>
            </a:r>
            <a:r>
              <a:rPr lang="en-US" sz="2000" b="1" dirty="0">
                <a:latin typeface="Courier New" pitchFamily="49" charset="0"/>
                <a:cs typeface="+mn-cs"/>
              </a:rPr>
              <a:t> </a:t>
            </a:r>
            <a:r>
              <a:rPr lang="en-US" sz="2000" b="1" dirty="0">
                <a:solidFill>
                  <a:srgbClr val="0000CC"/>
                </a:solidFill>
                <a:latin typeface="Courier New" pitchFamily="49" charset="0"/>
                <a:cs typeface="+mn-cs"/>
              </a:rPr>
              <a:t>class="</a:t>
            </a:r>
            <a:r>
              <a:rPr lang="en-US" sz="2000" b="1" dirty="0" err="1">
                <a:solidFill>
                  <a:srgbClr val="0000CC"/>
                </a:solidFill>
                <a:latin typeface="Courier New" pitchFamily="49" charset="0"/>
                <a:cs typeface="+mn-cs"/>
              </a:rPr>
              <a:t>centop</a:t>
            </a:r>
            <a:r>
              <a:rPr lang="en-US" sz="2000" b="1" dirty="0">
                <a:solidFill>
                  <a:srgbClr val="0000CC"/>
                </a:solidFill>
                <a:latin typeface="Courier New" pitchFamily="49" charset="0"/>
                <a:cs typeface="+mn-cs"/>
              </a:rPr>
              <a:t>"</a:t>
            </a:r>
            <a:r>
              <a:rPr lang="en-US" sz="2000" b="1" dirty="0">
                <a:latin typeface="Courier New" pitchFamily="49" charset="0"/>
                <a:cs typeface="+mn-cs"/>
              </a:rPr>
              <a:t>&gt;</a:t>
            </a:r>
          </a:p>
          <a:p>
            <a:pPr eaLnBrk="1" hangingPunct="1">
              <a:spcBef>
                <a:spcPct val="10000"/>
              </a:spcBef>
              <a:defRPr/>
            </a:pPr>
            <a:r>
              <a:rPr lang="en-US" sz="2000" b="1" dirty="0">
                <a:latin typeface="Courier New" pitchFamily="49" charset="0"/>
                <a:cs typeface="+mn-cs"/>
              </a:rPr>
              <a:t>   &lt;td&gt;</a:t>
            </a:r>
            <a:r>
              <a:rPr lang="en-US" sz="2000" b="1" dirty="0" err="1">
                <a:latin typeface="Courier New" pitchFamily="49" charset="0"/>
                <a:cs typeface="+mn-cs"/>
              </a:rPr>
              <a:t>По</a:t>
            </a:r>
            <a:r>
              <a:rPr lang="en-US" sz="2000" b="1" dirty="0">
                <a:latin typeface="Courier New" pitchFamily="49" charset="0"/>
                <a:cs typeface="+mn-cs"/>
              </a:rPr>
              <a:t> </a:t>
            </a:r>
            <a:r>
              <a:rPr lang="en-US" sz="2000" b="1" dirty="0" err="1">
                <a:latin typeface="Courier New" pitchFamily="49" charset="0"/>
                <a:cs typeface="+mn-cs"/>
              </a:rPr>
              <a:t>центру</a:t>
            </a:r>
            <a:r>
              <a:rPr lang="en-US" sz="2000" b="1" dirty="0">
                <a:latin typeface="Courier New" pitchFamily="49" charset="0"/>
                <a:cs typeface="+mn-cs"/>
              </a:rPr>
              <a:t>, </a:t>
            </a:r>
          </a:p>
          <a:p>
            <a:pPr eaLnBrk="1" hangingPunct="1">
              <a:spcBef>
                <a:spcPct val="10000"/>
              </a:spcBef>
              <a:defRPr/>
            </a:pPr>
            <a:r>
              <a:rPr lang="en-US" sz="2000" b="1" dirty="0">
                <a:latin typeface="Courier New" pitchFamily="49" charset="0"/>
                <a:cs typeface="+mn-cs"/>
              </a:rPr>
              <a:t>       </a:t>
            </a:r>
            <a:r>
              <a:rPr lang="en-US" sz="2000" b="1" dirty="0" err="1">
                <a:latin typeface="Courier New" pitchFamily="49" charset="0"/>
                <a:cs typeface="+mn-cs"/>
              </a:rPr>
              <a:t>по</a:t>
            </a:r>
            <a:r>
              <a:rPr lang="en-US" sz="2000" b="1" dirty="0">
                <a:latin typeface="Courier New" pitchFamily="49" charset="0"/>
                <a:cs typeface="+mn-cs"/>
              </a:rPr>
              <a:t> </a:t>
            </a:r>
            <a:r>
              <a:rPr lang="en-US" sz="2000" b="1" dirty="0" err="1">
                <a:latin typeface="Courier New" pitchFamily="49" charset="0"/>
                <a:cs typeface="+mn-cs"/>
              </a:rPr>
              <a:t>верхней</a:t>
            </a:r>
            <a:r>
              <a:rPr lang="en-US" sz="2000" b="1" dirty="0">
                <a:latin typeface="Courier New" pitchFamily="49" charset="0"/>
                <a:cs typeface="+mn-cs"/>
              </a:rPr>
              <a:t> </a:t>
            </a:r>
            <a:r>
              <a:rPr lang="en-US" sz="2000" b="1" dirty="0" err="1">
                <a:latin typeface="Courier New" pitchFamily="49" charset="0"/>
                <a:cs typeface="+mn-cs"/>
              </a:rPr>
              <a:t>границе</a:t>
            </a:r>
            <a:r>
              <a:rPr lang="en-US" sz="2000" b="1" dirty="0">
                <a:latin typeface="Courier New" pitchFamily="49" charset="0"/>
                <a:cs typeface="+mn-cs"/>
              </a:rPr>
              <a:t>&lt;/td&gt;</a:t>
            </a:r>
          </a:p>
          <a:p>
            <a:pPr eaLnBrk="1" hangingPunct="1">
              <a:spcBef>
                <a:spcPct val="10000"/>
              </a:spcBef>
              <a:defRPr/>
            </a:pPr>
            <a:r>
              <a:rPr lang="en-US" sz="2000" b="1" dirty="0">
                <a:latin typeface="Courier New" pitchFamily="49" charset="0"/>
                <a:cs typeface="+mn-cs"/>
              </a:rPr>
              <a:t>   &lt;td </a:t>
            </a:r>
            <a:r>
              <a:rPr lang="en-US" sz="2000" b="1" dirty="0">
                <a:solidFill>
                  <a:srgbClr val="0000CC"/>
                </a:solidFill>
                <a:latin typeface="Courier New" pitchFamily="49" charset="0"/>
                <a:cs typeface="+mn-cs"/>
              </a:rPr>
              <a:t>class="</a:t>
            </a:r>
            <a:r>
              <a:rPr lang="en-US" sz="2000" b="1" dirty="0" err="1">
                <a:solidFill>
                  <a:srgbClr val="0000CC"/>
                </a:solidFill>
                <a:latin typeface="Courier New" pitchFamily="49" charset="0"/>
                <a:cs typeface="+mn-cs"/>
              </a:rPr>
              <a:t>rmid</a:t>
            </a:r>
            <a:r>
              <a:rPr lang="en-US" sz="2000" b="1" dirty="0">
                <a:solidFill>
                  <a:srgbClr val="0000CC"/>
                </a:solidFill>
                <a:latin typeface="Courier New" pitchFamily="49" charset="0"/>
                <a:cs typeface="+mn-cs"/>
              </a:rPr>
              <a:t>"</a:t>
            </a:r>
            <a:r>
              <a:rPr lang="en-US" sz="2000" b="1" dirty="0">
                <a:latin typeface="Courier New" pitchFamily="49" charset="0"/>
                <a:cs typeface="+mn-cs"/>
              </a:rPr>
              <a:t>&gt;</a:t>
            </a:r>
            <a:r>
              <a:rPr lang="en-US" sz="2000" b="1" dirty="0" err="1">
                <a:latin typeface="Courier New" pitchFamily="49" charset="0"/>
                <a:cs typeface="+mn-cs"/>
              </a:rPr>
              <a:t>По</a:t>
            </a:r>
            <a:r>
              <a:rPr lang="en-US" sz="2000" b="1" dirty="0">
                <a:latin typeface="Courier New" pitchFamily="49" charset="0"/>
                <a:cs typeface="+mn-cs"/>
              </a:rPr>
              <a:t> </a:t>
            </a:r>
            <a:r>
              <a:rPr lang="en-US" sz="2000" b="1" dirty="0" err="1">
                <a:latin typeface="Courier New" pitchFamily="49" charset="0"/>
                <a:cs typeface="+mn-cs"/>
              </a:rPr>
              <a:t>правой</a:t>
            </a:r>
            <a:r>
              <a:rPr lang="en-US" sz="2000" b="1" dirty="0">
                <a:latin typeface="Courier New" pitchFamily="49" charset="0"/>
                <a:cs typeface="+mn-cs"/>
              </a:rPr>
              <a:t> </a:t>
            </a:r>
          </a:p>
          <a:p>
            <a:pPr eaLnBrk="1" hangingPunct="1">
              <a:spcBef>
                <a:spcPct val="10000"/>
              </a:spcBef>
              <a:defRPr/>
            </a:pPr>
            <a:r>
              <a:rPr lang="en-US" sz="2000" b="1" dirty="0">
                <a:latin typeface="Courier New" pitchFamily="49" charset="0"/>
                <a:cs typeface="+mn-cs"/>
              </a:rPr>
              <a:t>	 </a:t>
            </a:r>
            <a:r>
              <a:rPr lang="en-US" sz="2000" b="1" dirty="0" err="1">
                <a:latin typeface="Courier New" pitchFamily="49" charset="0"/>
                <a:cs typeface="+mn-cs"/>
              </a:rPr>
              <a:t>границе</a:t>
            </a:r>
            <a:r>
              <a:rPr lang="en-US" sz="2000" b="1" dirty="0">
                <a:latin typeface="Courier New" pitchFamily="49" charset="0"/>
                <a:cs typeface="+mn-cs"/>
              </a:rPr>
              <a:t>, </a:t>
            </a:r>
            <a:r>
              <a:rPr lang="en-US" sz="2000" b="1" dirty="0" err="1">
                <a:latin typeface="Courier New" pitchFamily="49" charset="0"/>
                <a:cs typeface="+mn-cs"/>
              </a:rPr>
              <a:t>по</a:t>
            </a:r>
            <a:r>
              <a:rPr lang="en-US" sz="2000" b="1" dirty="0">
                <a:latin typeface="Courier New" pitchFamily="49" charset="0"/>
                <a:cs typeface="+mn-cs"/>
              </a:rPr>
              <a:t> </a:t>
            </a:r>
            <a:r>
              <a:rPr lang="en-US" sz="2000" b="1" dirty="0" err="1">
                <a:latin typeface="Courier New" pitchFamily="49" charset="0"/>
                <a:cs typeface="+mn-cs"/>
              </a:rPr>
              <a:t>середине</a:t>
            </a:r>
            <a:r>
              <a:rPr lang="en-US" sz="2000" b="1" dirty="0">
                <a:latin typeface="Courier New" pitchFamily="49" charset="0"/>
                <a:cs typeface="+mn-cs"/>
              </a:rPr>
              <a:t>&lt;/td&gt;</a:t>
            </a:r>
          </a:p>
          <a:p>
            <a:pPr eaLnBrk="1" hangingPunct="1">
              <a:spcBef>
                <a:spcPct val="10000"/>
              </a:spcBef>
              <a:defRPr/>
            </a:pPr>
            <a:r>
              <a:rPr lang="en-US" sz="2000" b="1" dirty="0">
                <a:latin typeface="Courier New" pitchFamily="49" charset="0"/>
                <a:cs typeface="+mn-cs"/>
              </a:rPr>
              <a:t>&lt;/</a:t>
            </a:r>
            <a:r>
              <a:rPr lang="en-US" sz="2000" b="1" dirty="0" err="1">
                <a:latin typeface="Courier New" pitchFamily="49" charset="0"/>
                <a:cs typeface="+mn-cs"/>
              </a:rPr>
              <a:t>tr</a:t>
            </a:r>
            <a:r>
              <a:rPr lang="en-US" sz="2000" b="1" dirty="0">
                <a:latin typeface="Courier New" pitchFamily="49" charset="0"/>
                <a:cs typeface="+mn-cs"/>
              </a:rPr>
              <a:t>&gt;</a:t>
            </a:r>
          </a:p>
          <a:p>
            <a:pPr eaLnBrk="1" hangingPunct="1">
              <a:spcBef>
                <a:spcPct val="10000"/>
              </a:spcBef>
              <a:defRPr/>
            </a:pPr>
            <a:r>
              <a:rPr lang="en-US" sz="2000" b="1" dirty="0">
                <a:latin typeface="Courier New" pitchFamily="49" charset="0"/>
                <a:cs typeface="+mn-cs"/>
              </a:rPr>
              <a:t>&lt;/table&gt;</a:t>
            </a:r>
          </a:p>
        </p:txBody>
      </p:sp>
      <p:pic>
        <p:nvPicPr>
          <p:cNvPr id="5" name="Picture 8">
            <a:extLst>
              <a:ext uri="{FF2B5EF4-FFF2-40B4-BE49-F238E27FC236}">
                <a16:creationId xmlns:a16="http://schemas.microsoft.com/office/drawing/2014/main" id="{66EBE24B-A6C7-4465-BEC4-34A4F9865392}"/>
              </a:ext>
            </a:extLst>
          </p:cNvPr>
          <p:cNvPicPr>
            <a:picLocks noChangeAspect="1" noChangeArrowheads="1"/>
          </p:cNvPicPr>
          <p:nvPr/>
        </p:nvPicPr>
        <p:blipFill>
          <a:blip r:embed="rId2"/>
          <a:srcRect/>
          <a:stretch>
            <a:fillRect/>
          </a:stretch>
        </p:blipFill>
        <p:spPr bwMode="auto">
          <a:xfrm>
            <a:off x="5800725" y="936625"/>
            <a:ext cx="3006725" cy="965200"/>
          </a:xfrm>
          <a:prstGeom prst="rect">
            <a:avLst/>
          </a:prstGeom>
          <a:noFill/>
          <a:ln w="12700">
            <a:noFill/>
            <a:miter lim="800000"/>
            <a:headEnd/>
            <a:tailEnd type="none" w="lg" len="lg"/>
          </a:ln>
          <a:effectLst>
            <a:outerShdw blurRad="50800" dist="38100" dir="2700000" algn="tl" rotWithShape="0">
              <a:prstClr val="black">
                <a:alpha val="40000"/>
              </a:prstClr>
            </a:outerShdw>
          </a:effectLst>
        </p:spPr>
      </p:pic>
      <p:sp>
        <p:nvSpPr>
          <p:cNvPr id="6" name="Rectangle 4">
            <a:extLst>
              <a:ext uri="{FF2B5EF4-FFF2-40B4-BE49-F238E27FC236}">
                <a16:creationId xmlns:a16="http://schemas.microsoft.com/office/drawing/2014/main" id="{3C4843B1-08AA-4469-B0CB-E1AE8952D36C}"/>
              </a:ext>
            </a:extLst>
          </p:cNvPr>
          <p:cNvSpPr>
            <a:spLocks noChangeArrowheads="1"/>
          </p:cNvSpPr>
          <p:nvPr/>
        </p:nvSpPr>
        <p:spPr bwMode="auto">
          <a:xfrm>
            <a:off x="2201863" y="3238500"/>
            <a:ext cx="5189537" cy="3151188"/>
          </a:xfrm>
          <a:prstGeom prst="rect">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wrap="none"/>
          <a:lstStyle/>
          <a:p>
            <a:pPr eaLnBrk="1" hangingPunct="1">
              <a:defRPr/>
            </a:pPr>
            <a:r>
              <a:rPr lang="de-DE" sz="2000" b="1">
                <a:solidFill>
                  <a:srgbClr val="000000"/>
                </a:solidFill>
                <a:latin typeface="Courier New" pitchFamily="49" charset="0"/>
                <a:cs typeface="Courier New" pitchFamily="49" charset="0"/>
              </a:rPr>
              <a:t>table.ex tr.centop {</a:t>
            </a:r>
          </a:p>
          <a:p>
            <a:pPr eaLnBrk="1" hangingPunct="1">
              <a:defRPr/>
            </a:pPr>
            <a:r>
              <a:rPr lang="de-DE" sz="2000" b="1">
                <a:solidFill>
                  <a:srgbClr val="000000"/>
                </a:solidFill>
                <a:latin typeface="Courier New" pitchFamily="49" charset="0"/>
                <a:cs typeface="Courier New" pitchFamily="49" charset="0"/>
              </a:rPr>
              <a:t>  </a:t>
            </a:r>
            <a:r>
              <a:rPr lang="de-DE" sz="2000" b="1">
                <a:solidFill>
                  <a:srgbClr val="FF0000"/>
                </a:solidFill>
                <a:latin typeface="Courier New" pitchFamily="49" charset="0"/>
                <a:cs typeface="Courier New" pitchFamily="49" charset="0"/>
              </a:rPr>
              <a:t>text-align</a:t>
            </a:r>
            <a:r>
              <a:rPr lang="de-DE" sz="2000" b="1">
                <a:solidFill>
                  <a:srgbClr val="000000"/>
                </a:solidFill>
                <a:latin typeface="Courier New" pitchFamily="49" charset="0"/>
                <a:cs typeface="Courier New" pitchFamily="49" charset="0"/>
              </a:rPr>
              <a:t>: center;</a:t>
            </a:r>
          </a:p>
          <a:p>
            <a:pPr eaLnBrk="1" hangingPunct="1">
              <a:defRPr/>
            </a:pPr>
            <a:r>
              <a:rPr lang="de-DE" sz="2000" b="1">
                <a:solidFill>
                  <a:srgbClr val="000000"/>
                </a:solidFill>
                <a:latin typeface="Courier New" pitchFamily="49" charset="0"/>
                <a:cs typeface="Courier New" pitchFamily="49" charset="0"/>
              </a:rPr>
              <a:t>  </a:t>
            </a:r>
            <a:r>
              <a:rPr lang="de-DE" sz="2000" b="1">
                <a:solidFill>
                  <a:srgbClr val="FF0000"/>
                </a:solidFill>
                <a:latin typeface="Courier New" pitchFamily="49" charset="0"/>
                <a:cs typeface="Courier New" pitchFamily="49" charset="0"/>
              </a:rPr>
              <a:t>vertical-align</a:t>
            </a:r>
            <a:r>
              <a:rPr lang="de-DE" sz="2000" b="1">
                <a:solidFill>
                  <a:srgbClr val="000000"/>
                </a:solidFill>
                <a:latin typeface="Courier New" pitchFamily="49" charset="0"/>
                <a:cs typeface="Courier New" pitchFamily="49" charset="0"/>
              </a:rPr>
              <a:t>: top;</a:t>
            </a:r>
          </a:p>
          <a:p>
            <a:pPr eaLnBrk="1" hangingPunct="1">
              <a:defRPr/>
            </a:pPr>
            <a:r>
              <a:rPr lang="de-DE" sz="2000" b="1">
                <a:solidFill>
                  <a:srgbClr val="000000"/>
                </a:solidFill>
                <a:latin typeface="Courier New" pitchFamily="49" charset="0"/>
                <a:cs typeface="Courier New" pitchFamily="49" charset="0"/>
              </a:rPr>
              <a:t>  height:100px;</a:t>
            </a:r>
          </a:p>
          <a:p>
            <a:pPr eaLnBrk="1" hangingPunct="1">
              <a:defRPr/>
            </a:pPr>
            <a:r>
              <a:rPr lang="de-DE" sz="2000" b="1">
                <a:solidFill>
                  <a:srgbClr val="000000"/>
                </a:solidFill>
                <a:latin typeface="Courier New" pitchFamily="49" charset="0"/>
                <a:cs typeface="Courier New" pitchFamily="49" charset="0"/>
              </a:rPr>
              <a:t>}</a:t>
            </a:r>
          </a:p>
          <a:p>
            <a:pPr eaLnBrk="1" hangingPunct="1">
              <a:defRPr/>
            </a:pPr>
            <a:r>
              <a:rPr lang="de-DE" sz="2000" b="1">
                <a:solidFill>
                  <a:srgbClr val="000000"/>
                </a:solidFill>
                <a:latin typeface="Courier New" pitchFamily="49" charset="0"/>
                <a:cs typeface="Courier New" pitchFamily="49" charset="0"/>
              </a:rPr>
              <a:t>table.ex td.rmid {</a:t>
            </a:r>
          </a:p>
          <a:p>
            <a:pPr eaLnBrk="1" hangingPunct="1">
              <a:defRPr/>
            </a:pPr>
            <a:r>
              <a:rPr lang="de-DE" sz="2000" b="1">
                <a:solidFill>
                  <a:srgbClr val="000000"/>
                </a:solidFill>
                <a:latin typeface="Courier New" pitchFamily="49" charset="0"/>
                <a:cs typeface="Courier New" pitchFamily="49" charset="0"/>
              </a:rPr>
              <a:t>  </a:t>
            </a:r>
            <a:r>
              <a:rPr lang="de-DE" sz="2000" b="1">
                <a:solidFill>
                  <a:srgbClr val="FF0000"/>
                </a:solidFill>
                <a:latin typeface="Courier New" pitchFamily="49" charset="0"/>
                <a:cs typeface="Courier New" pitchFamily="49" charset="0"/>
              </a:rPr>
              <a:t>text-align</a:t>
            </a:r>
            <a:r>
              <a:rPr lang="de-DE" sz="2000" b="1">
                <a:solidFill>
                  <a:srgbClr val="000000"/>
                </a:solidFill>
                <a:latin typeface="Courier New" pitchFamily="49" charset="0"/>
                <a:cs typeface="Courier New" pitchFamily="49" charset="0"/>
              </a:rPr>
              <a:t>: right;</a:t>
            </a:r>
          </a:p>
          <a:p>
            <a:pPr eaLnBrk="1" hangingPunct="1">
              <a:defRPr/>
            </a:pPr>
            <a:r>
              <a:rPr lang="de-DE" sz="2000" b="1">
                <a:solidFill>
                  <a:srgbClr val="000000"/>
                </a:solidFill>
                <a:latin typeface="Courier New" pitchFamily="49" charset="0"/>
                <a:cs typeface="Courier New" pitchFamily="49" charset="0"/>
              </a:rPr>
              <a:t>  </a:t>
            </a:r>
            <a:r>
              <a:rPr lang="de-DE" sz="2000" b="1">
                <a:solidFill>
                  <a:srgbClr val="FF0000"/>
                </a:solidFill>
                <a:latin typeface="Courier New" pitchFamily="49" charset="0"/>
                <a:cs typeface="Courier New" pitchFamily="49" charset="0"/>
              </a:rPr>
              <a:t>vertical-align</a:t>
            </a:r>
            <a:r>
              <a:rPr lang="de-DE" sz="2000" b="1">
                <a:solidFill>
                  <a:srgbClr val="000000"/>
                </a:solidFill>
                <a:latin typeface="Courier New" pitchFamily="49" charset="0"/>
                <a:cs typeface="Courier New" pitchFamily="49" charset="0"/>
              </a:rPr>
              <a:t>: middle;</a:t>
            </a:r>
          </a:p>
          <a:p>
            <a:pPr eaLnBrk="1" hangingPunct="1">
              <a:defRPr/>
            </a:pPr>
            <a:r>
              <a:rPr lang="de-DE" sz="2000" b="1">
                <a:solidFill>
                  <a:srgbClr val="000000"/>
                </a:solidFill>
                <a:latin typeface="Courier New" pitchFamily="49" charset="0"/>
                <a:cs typeface="Courier New" pitchFamily="49" charset="0"/>
              </a:rPr>
              <a:t>  width:200px;</a:t>
            </a:r>
          </a:p>
          <a:p>
            <a:pPr eaLnBrk="1" hangingPunct="1">
              <a:defRPr/>
            </a:pPr>
            <a:r>
              <a:rPr lang="de-DE" sz="2000" b="1">
                <a:solidFill>
                  <a:srgbClr val="000000"/>
                </a:solidFill>
                <a:latin typeface="Courier New" pitchFamily="49" charset="0"/>
                <a:cs typeface="Courier New" pitchFamily="49" charset="0"/>
              </a:rPr>
              <a:t>}</a:t>
            </a:r>
            <a:endParaRPr lang="ru-RU" sz="2000" b="1">
              <a:solidFill>
                <a:srgbClr val="000000"/>
              </a:solidFill>
              <a:latin typeface="Courier New" pitchFamily="49" charset="0"/>
              <a:cs typeface="Courier New" pitchFamily="49" charset="0"/>
            </a:endParaRPr>
          </a:p>
        </p:txBody>
      </p:sp>
      <p:sp>
        <p:nvSpPr>
          <p:cNvPr id="7" name="AutoShape 10">
            <a:extLst>
              <a:ext uri="{FF2B5EF4-FFF2-40B4-BE49-F238E27FC236}">
                <a16:creationId xmlns:a16="http://schemas.microsoft.com/office/drawing/2014/main" id="{96A8B88D-EACE-4774-A3A3-448C257B24DB}"/>
              </a:ext>
            </a:extLst>
          </p:cNvPr>
          <p:cNvSpPr>
            <a:spLocks noChangeArrowheads="1"/>
          </p:cNvSpPr>
          <p:nvPr/>
        </p:nvSpPr>
        <p:spPr bwMode="auto">
          <a:xfrm>
            <a:off x="6127750" y="2378075"/>
            <a:ext cx="2009775" cy="1319213"/>
          </a:xfrm>
          <a:prstGeom prst="wedgeRoundRectCallout">
            <a:avLst>
              <a:gd name="adj1" fmla="val -90901"/>
              <a:gd name="adj2" fmla="val 43898"/>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eaLnBrk="1" hangingPunct="1">
              <a:defRPr/>
            </a:pPr>
            <a:r>
              <a:rPr lang="en-US" sz="2400">
                <a:latin typeface="Arial" charset="0"/>
                <a:cs typeface="+mn-cs"/>
              </a:rPr>
              <a:t>left,</a:t>
            </a:r>
          </a:p>
          <a:p>
            <a:pPr algn="ctr" eaLnBrk="1" hangingPunct="1">
              <a:defRPr/>
            </a:pPr>
            <a:r>
              <a:rPr lang="en-US" sz="2400">
                <a:latin typeface="Arial" charset="0"/>
                <a:cs typeface="+mn-cs"/>
              </a:rPr>
              <a:t>center,</a:t>
            </a:r>
          </a:p>
          <a:p>
            <a:pPr algn="r" eaLnBrk="1" hangingPunct="1">
              <a:defRPr/>
            </a:pPr>
            <a:r>
              <a:rPr lang="en-US" sz="2400">
                <a:latin typeface="Arial" charset="0"/>
                <a:cs typeface="+mn-cs"/>
              </a:rPr>
              <a:t>right</a:t>
            </a:r>
            <a:endParaRPr lang="ru-RU" sz="2400">
              <a:latin typeface="Arial" charset="0"/>
              <a:cs typeface="+mn-cs"/>
            </a:endParaRPr>
          </a:p>
        </p:txBody>
      </p:sp>
      <p:sp>
        <p:nvSpPr>
          <p:cNvPr id="8" name="AutoShape 11">
            <a:extLst>
              <a:ext uri="{FF2B5EF4-FFF2-40B4-BE49-F238E27FC236}">
                <a16:creationId xmlns:a16="http://schemas.microsoft.com/office/drawing/2014/main" id="{10A2C375-D7D5-44CF-95ED-C09E2F031C5F}"/>
              </a:ext>
            </a:extLst>
          </p:cNvPr>
          <p:cNvSpPr>
            <a:spLocks noChangeArrowheads="1"/>
          </p:cNvSpPr>
          <p:nvPr/>
        </p:nvSpPr>
        <p:spPr bwMode="auto">
          <a:xfrm>
            <a:off x="6370638" y="3824288"/>
            <a:ext cx="1635125" cy="1319212"/>
          </a:xfrm>
          <a:prstGeom prst="wedgeRoundRectCallout">
            <a:avLst>
              <a:gd name="adj1" fmla="val -107025"/>
              <a:gd name="adj2" fmla="val -27161"/>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defRPr/>
            </a:pPr>
            <a:r>
              <a:rPr lang="en-US" sz="2400" dirty="0">
                <a:latin typeface="Arial" charset="0"/>
                <a:cs typeface="+mn-cs"/>
              </a:rPr>
              <a:t>top,</a:t>
            </a:r>
          </a:p>
          <a:p>
            <a:pPr algn="ctr" eaLnBrk="1" hangingPunct="1">
              <a:defRPr/>
            </a:pPr>
            <a:r>
              <a:rPr lang="en-US" sz="2400" dirty="0">
                <a:latin typeface="Arial" charset="0"/>
                <a:cs typeface="+mn-cs"/>
              </a:rPr>
              <a:t>middle,</a:t>
            </a:r>
          </a:p>
          <a:p>
            <a:pPr algn="ctr" eaLnBrk="1" hangingPunct="1">
              <a:defRPr/>
            </a:pPr>
            <a:r>
              <a:rPr lang="en-US" sz="2400" dirty="0">
                <a:latin typeface="Arial" charset="0"/>
                <a:cs typeface="+mn-cs"/>
              </a:rPr>
              <a:t>bottom</a:t>
            </a:r>
            <a:endParaRPr lang="ru-RU" sz="2400" dirty="0">
              <a:latin typeface="Arial" charset="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dissolve">
                                      <p:cBhvr>
                                        <p:cTn id="7" dur="500"/>
                                        <p:tgtEl>
                                          <p:spTgt spid="4">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animEffect transition="in" filter="dissolve">
                                      <p:cBhvr>
                                        <p:cTn id="13" dur="500"/>
                                        <p:tgtEl>
                                          <p:spTgt spid="4">
                                            <p:txEl>
                                              <p:pRg st="7" end="7"/>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dissolve">
                                      <p:cBhvr>
                                        <p:cTn id="18" dur="500"/>
                                        <p:tgtEl>
                                          <p:spTgt spid="4">
                                            <p:txEl>
                                              <p:pRg st="1" end="1"/>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Effect transition="in" filter="dissolve">
                                      <p:cBhvr>
                                        <p:cTn id="21" dur="500"/>
                                        <p:tgtEl>
                                          <p:spTgt spid="4">
                                            <p:txEl>
                                              <p:pRg st="6" end="6"/>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6">
                                            <p:bg/>
                                          </p:spTgt>
                                        </p:tgtEl>
                                        <p:attrNameLst>
                                          <p:attrName>style.visibility</p:attrName>
                                        </p:attrNameLst>
                                      </p:cBhvr>
                                      <p:to>
                                        <p:strVal val="visible"/>
                                      </p:to>
                                    </p:set>
                                    <p:animEffect transition="in" filter="dissolve">
                                      <p:cBhvr>
                                        <p:cTn id="26" dur="500"/>
                                        <p:tgtEl>
                                          <p:spTgt spid="6">
                                            <p:bg/>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dissolve">
                                      <p:cBhvr>
                                        <p:cTn id="29" dur="500"/>
                                        <p:tgtEl>
                                          <p:spTgt spid="6">
                                            <p:txEl>
                                              <p:pRg st="0" end="0"/>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dissolve">
                                      <p:cBhvr>
                                        <p:cTn id="32" dur="500"/>
                                        <p:tgtEl>
                                          <p:spTgt spid="6">
                                            <p:txEl>
                                              <p:pRg st="1" end="1"/>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dissolve">
                                      <p:cBhvr>
                                        <p:cTn id="35" dur="500"/>
                                        <p:tgtEl>
                                          <p:spTgt spid="6">
                                            <p:txEl>
                                              <p:pRg st="2" end="2"/>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6">
                                            <p:txEl>
                                              <p:pRg st="3" end="3"/>
                                            </p:txEl>
                                          </p:spTgt>
                                        </p:tgtEl>
                                        <p:attrNameLst>
                                          <p:attrName>style.visibility</p:attrName>
                                        </p:attrNameLst>
                                      </p:cBhvr>
                                      <p:to>
                                        <p:strVal val="visible"/>
                                      </p:to>
                                    </p:set>
                                    <p:animEffect transition="in" filter="dissolve">
                                      <p:cBhvr>
                                        <p:cTn id="38" dur="500"/>
                                        <p:tgtEl>
                                          <p:spTgt spid="6">
                                            <p:txEl>
                                              <p:pRg st="3" end="3"/>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animEffect transition="in" filter="dissolve">
                                      <p:cBhvr>
                                        <p:cTn id="41" dur="500"/>
                                        <p:tgtEl>
                                          <p:spTgt spid="6">
                                            <p:txEl>
                                              <p:pRg st="4" end="4"/>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dissolve">
                                      <p:cBhvr>
                                        <p:cTn id="46" dur="500"/>
                                        <p:tgtEl>
                                          <p:spTgt spid="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dissolve">
                                      <p:cBhvr>
                                        <p:cTn id="49" dur="500"/>
                                        <p:tgtEl>
                                          <p:spTgt spid="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4">
                                            <p:txEl>
                                              <p:pRg st="2" end="2"/>
                                            </p:txEl>
                                          </p:spTgt>
                                        </p:tgtEl>
                                        <p:attrNameLst>
                                          <p:attrName>style.visibility</p:attrName>
                                        </p:attrNameLst>
                                      </p:cBhvr>
                                      <p:to>
                                        <p:strVal val="visible"/>
                                      </p:to>
                                    </p:set>
                                    <p:animEffect transition="in" filter="dissolve">
                                      <p:cBhvr>
                                        <p:cTn id="54" dur="500"/>
                                        <p:tgtEl>
                                          <p:spTgt spid="4">
                                            <p:txEl>
                                              <p:pRg st="2" end="2"/>
                                            </p:txEl>
                                          </p:spTgt>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4">
                                            <p:txEl>
                                              <p:pRg st="3" end="3"/>
                                            </p:txEl>
                                          </p:spTgt>
                                        </p:tgtEl>
                                        <p:attrNameLst>
                                          <p:attrName>style.visibility</p:attrName>
                                        </p:attrNameLst>
                                      </p:cBhvr>
                                      <p:to>
                                        <p:strVal val="visible"/>
                                      </p:to>
                                    </p:set>
                                    <p:animEffect transition="in" filter="dissolve">
                                      <p:cBhvr>
                                        <p:cTn id="57" dur="500"/>
                                        <p:tgtEl>
                                          <p:spTgt spid="4">
                                            <p:txEl>
                                              <p:pRg st="3" end="3"/>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
                                            <p:txEl>
                                              <p:pRg st="4" end="4"/>
                                            </p:txEl>
                                          </p:spTgt>
                                        </p:tgtEl>
                                        <p:attrNameLst>
                                          <p:attrName>style.visibility</p:attrName>
                                        </p:attrNameLst>
                                      </p:cBhvr>
                                      <p:to>
                                        <p:strVal val="visible"/>
                                      </p:to>
                                    </p:set>
                                    <p:animEffect transition="in" filter="dissolve">
                                      <p:cBhvr>
                                        <p:cTn id="62" dur="500"/>
                                        <p:tgtEl>
                                          <p:spTgt spid="4">
                                            <p:txEl>
                                              <p:pRg st="4" end="4"/>
                                            </p:txEl>
                                          </p:spTgt>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4">
                                            <p:txEl>
                                              <p:pRg st="5" end="5"/>
                                            </p:txEl>
                                          </p:spTgt>
                                        </p:tgtEl>
                                        <p:attrNameLst>
                                          <p:attrName>style.visibility</p:attrName>
                                        </p:attrNameLst>
                                      </p:cBhvr>
                                      <p:to>
                                        <p:strVal val="visible"/>
                                      </p:to>
                                    </p:set>
                                    <p:animEffect transition="in" filter="dissolve">
                                      <p:cBhvr>
                                        <p:cTn id="65" dur="500"/>
                                        <p:tgtEl>
                                          <p:spTgt spid="4">
                                            <p:txEl>
                                              <p:pRg st="5" end="5"/>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6">
                                            <p:txEl>
                                              <p:pRg st="5" end="5"/>
                                            </p:txEl>
                                          </p:spTgt>
                                        </p:tgtEl>
                                        <p:attrNameLst>
                                          <p:attrName>style.visibility</p:attrName>
                                        </p:attrNameLst>
                                      </p:cBhvr>
                                      <p:to>
                                        <p:strVal val="visible"/>
                                      </p:to>
                                    </p:set>
                                    <p:animEffect transition="in" filter="dissolve">
                                      <p:cBhvr>
                                        <p:cTn id="70" dur="500"/>
                                        <p:tgtEl>
                                          <p:spTgt spid="6">
                                            <p:txEl>
                                              <p:pRg st="5" end="5"/>
                                            </p:txEl>
                                          </p:spTgt>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
                                            <p:txEl>
                                              <p:pRg st="6" end="6"/>
                                            </p:txEl>
                                          </p:spTgt>
                                        </p:tgtEl>
                                        <p:attrNameLst>
                                          <p:attrName>style.visibility</p:attrName>
                                        </p:attrNameLst>
                                      </p:cBhvr>
                                      <p:to>
                                        <p:strVal val="visible"/>
                                      </p:to>
                                    </p:set>
                                    <p:animEffect transition="in" filter="dissolve">
                                      <p:cBhvr>
                                        <p:cTn id="73" dur="500"/>
                                        <p:tgtEl>
                                          <p:spTgt spid="6">
                                            <p:txEl>
                                              <p:pRg st="6" end="6"/>
                                            </p:txEl>
                                          </p:spTgt>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
                                            <p:txEl>
                                              <p:pRg st="7" end="7"/>
                                            </p:txEl>
                                          </p:spTgt>
                                        </p:tgtEl>
                                        <p:attrNameLst>
                                          <p:attrName>style.visibility</p:attrName>
                                        </p:attrNameLst>
                                      </p:cBhvr>
                                      <p:to>
                                        <p:strVal val="visible"/>
                                      </p:to>
                                    </p:set>
                                    <p:animEffect transition="in" filter="dissolve">
                                      <p:cBhvr>
                                        <p:cTn id="76" dur="500"/>
                                        <p:tgtEl>
                                          <p:spTgt spid="6">
                                            <p:txEl>
                                              <p:pRg st="7" end="7"/>
                                            </p:txEl>
                                          </p:spTgt>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
                                            <p:txEl>
                                              <p:pRg st="8" end="8"/>
                                            </p:txEl>
                                          </p:spTgt>
                                        </p:tgtEl>
                                        <p:attrNameLst>
                                          <p:attrName>style.visibility</p:attrName>
                                        </p:attrNameLst>
                                      </p:cBhvr>
                                      <p:to>
                                        <p:strVal val="visible"/>
                                      </p:to>
                                    </p:set>
                                    <p:animEffect transition="in" filter="dissolve">
                                      <p:cBhvr>
                                        <p:cTn id="79" dur="500"/>
                                        <p:tgtEl>
                                          <p:spTgt spid="6">
                                            <p:txEl>
                                              <p:pRg st="8" end="8"/>
                                            </p:txEl>
                                          </p:spTgt>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
                                            <p:txEl>
                                              <p:pRg st="9" end="9"/>
                                            </p:txEl>
                                          </p:spTgt>
                                        </p:tgtEl>
                                        <p:attrNameLst>
                                          <p:attrName>style.visibility</p:attrName>
                                        </p:attrNameLst>
                                      </p:cBhvr>
                                      <p:to>
                                        <p:strVal val="visible"/>
                                      </p:to>
                                    </p:set>
                                    <p:animEffect transition="in" filter="dissolve">
                                      <p:cBhvr>
                                        <p:cTn id="8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build="p" animBg="1"/>
      <p:bldP spid="7" grpId="0" animBg="1"/>
      <p:bldP spid="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Заголовок 1">
            <a:extLst>
              <a:ext uri="{FF2B5EF4-FFF2-40B4-BE49-F238E27FC236}">
                <a16:creationId xmlns:a16="http://schemas.microsoft.com/office/drawing/2014/main" id="{FB3972E9-B837-4715-AD6C-AFF00289CB0C}"/>
              </a:ext>
            </a:extLst>
          </p:cNvPr>
          <p:cNvSpPr>
            <a:spLocks noGrp="1"/>
          </p:cNvSpPr>
          <p:nvPr>
            <p:ph type="title"/>
          </p:nvPr>
        </p:nvSpPr>
        <p:spPr>
          <a:xfrm>
            <a:off x="311150" y="301625"/>
            <a:ext cx="8375650" cy="471488"/>
          </a:xfrm>
        </p:spPr>
        <p:txBody>
          <a:bodyPr/>
          <a:lstStyle/>
          <a:p>
            <a:r>
              <a:rPr lang="ru-RU" altLang="ru-RU"/>
              <a:t>Фон и цвет текста (через </a:t>
            </a:r>
            <a:r>
              <a:rPr lang="en-US" altLang="ru-RU"/>
              <a:t>CSS</a:t>
            </a:r>
            <a:r>
              <a:rPr lang="ru-RU" altLang="ru-RU"/>
              <a:t>)</a:t>
            </a:r>
          </a:p>
        </p:txBody>
      </p:sp>
      <p:sp>
        <p:nvSpPr>
          <p:cNvPr id="83971" name="Номер слайда 2">
            <a:extLst>
              <a:ext uri="{FF2B5EF4-FFF2-40B4-BE49-F238E27FC236}">
                <a16:creationId xmlns:a16="http://schemas.microsoft.com/office/drawing/2014/main" id="{41F8F19E-EE2E-4A50-9525-5734DEBEE0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955828F-6A6D-4CDD-AB84-1CA203A501CE}" type="slidenum">
              <a:rPr lang="ru-RU" altLang="ru-RU" sz="1400"/>
              <a:pPr>
                <a:spcBef>
                  <a:spcPct val="0"/>
                </a:spcBef>
                <a:buFontTx/>
                <a:buNone/>
              </a:pPr>
              <a:t>77</a:t>
            </a:fld>
            <a:endParaRPr lang="ru-RU" altLang="ru-RU" sz="1400"/>
          </a:p>
        </p:txBody>
      </p:sp>
      <p:sp>
        <p:nvSpPr>
          <p:cNvPr id="4" name="Rectangle 4">
            <a:extLst>
              <a:ext uri="{FF2B5EF4-FFF2-40B4-BE49-F238E27FC236}">
                <a16:creationId xmlns:a16="http://schemas.microsoft.com/office/drawing/2014/main" id="{B8160D46-771E-4900-A762-BFA10F7B0939}"/>
              </a:ext>
            </a:extLst>
          </p:cNvPr>
          <p:cNvSpPr>
            <a:spLocks noChangeArrowheads="1"/>
          </p:cNvSpPr>
          <p:nvPr/>
        </p:nvSpPr>
        <p:spPr bwMode="auto">
          <a:xfrm>
            <a:off x="184150" y="884238"/>
            <a:ext cx="4681538" cy="4003675"/>
          </a:xfrm>
          <a:prstGeom prst="rect">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wrap="none"/>
          <a:lstStyle/>
          <a:p>
            <a:pPr eaLnBrk="1" hangingPunct="1">
              <a:spcBef>
                <a:spcPct val="10000"/>
              </a:spcBef>
              <a:defRPr/>
            </a:pPr>
            <a:r>
              <a:rPr lang="en-US" sz="2000" b="1">
                <a:latin typeface="Courier New" pitchFamily="49" charset="0"/>
                <a:cs typeface="+mn-cs"/>
              </a:rPr>
              <a:t>&lt;table border="1" </a:t>
            </a:r>
            <a:r>
              <a:rPr lang="en-US" sz="2000" b="1">
                <a:solidFill>
                  <a:srgbClr val="0000CC"/>
                </a:solidFill>
                <a:latin typeface="Courier New" pitchFamily="49" charset="0"/>
                <a:cs typeface="+mn-cs"/>
              </a:rPr>
              <a:t>class=</a:t>
            </a:r>
            <a:r>
              <a:rPr lang="ru-RU" sz="2000" b="1">
                <a:solidFill>
                  <a:srgbClr val="0000CC"/>
                </a:solidFill>
                <a:latin typeface="Courier New" pitchFamily="49" charset="0"/>
                <a:cs typeface="+mn-cs"/>
              </a:rPr>
              <a:t>"</a:t>
            </a:r>
            <a:r>
              <a:rPr lang="en-US" sz="2000" b="1">
                <a:solidFill>
                  <a:srgbClr val="0000CC"/>
                </a:solidFill>
                <a:latin typeface="Courier New" pitchFamily="49" charset="0"/>
                <a:cs typeface="+mn-cs"/>
              </a:rPr>
              <a:t>qq</a:t>
            </a:r>
            <a:r>
              <a:rPr lang="ru-RU" sz="2000" b="1">
                <a:solidFill>
                  <a:srgbClr val="0000CC"/>
                </a:solidFill>
                <a:latin typeface="Courier New" pitchFamily="49" charset="0"/>
                <a:cs typeface="+mn-cs"/>
              </a:rPr>
              <a:t>"</a:t>
            </a:r>
            <a:r>
              <a:rPr lang="en-US" sz="2000" b="1">
                <a:latin typeface="Courier New" pitchFamily="49" charset="0"/>
                <a:cs typeface="+mn-cs"/>
              </a:rPr>
              <a:t>&gt;</a:t>
            </a:r>
          </a:p>
          <a:p>
            <a:pPr eaLnBrk="1" hangingPunct="1">
              <a:spcBef>
                <a:spcPct val="10000"/>
              </a:spcBef>
              <a:defRPr/>
            </a:pPr>
            <a:r>
              <a:rPr lang="en-US" sz="2000" b="1">
                <a:latin typeface="Courier New" pitchFamily="49" charset="0"/>
                <a:cs typeface="+mn-cs"/>
              </a:rPr>
              <a:t>&lt;tr </a:t>
            </a:r>
            <a:r>
              <a:rPr lang="en-US" sz="2000" b="1">
                <a:solidFill>
                  <a:srgbClr val="0000CC"/>
                </a:solidFill>
                <a:latin typeface="Courier New" pitchFamily="49" charset="0"/>
                <a:cs typeface="+mn-cs"/>
              </a:rPr>
              <a:t>class="spec"</a:t>
            </a:r>
            <a:r>
              <a:rPr lang="en-US" sz="2000" b="1">
                <a:latin typeface="Courier New" pitchFamily="49" charset="0"/>
                <a:cs typeface="+mn-cs"/>
              </a:rPr>
              <a:t>&gt;</a:t>
            </a:r>
          </a:p>
          <a:p>
            <a:pPr eaLnBrk="1" hangingPunct="1">
              <a:spcBef>
                <a:spcPct val="10000"/>
              </a:spcBef>
              <a:defRPr/>
            </a:pPr>
            <a:r>
              <a:rPr lang="en-US" sz="2000" b="1">
                <a:latin typeface="Courier New" pitchFamily="49" charset="0"/>
                <a:cs typeface="+mn-cs"/>
              </a:rPr>
              <a:t>  &lt;td&gt;</a:t>
            </a:r>
            <a:r>
              <a:rPr lang="ru-RU" sz="2000" b="1">
                <a:latin typeface="Courier New" pitchFamily="49" charset="0"/>
                <a:cs typeface="+mn-cs"/>
              </a:rPr>
              <a:t>Привет!&lt;/</a:t>
            </a:r>
            <a:r>
              <a:rPr lang="en-US" sz="2000" b="1">
                <a:latin typeface="Courier New" pitchFamily="49" charset="0"/>
                <a:cs typeface="+mn-cs"/>
              </a:rPr>
              <a:t>td&gt;</a:t>
            </a:r>
          </a:p>
          <a:p>
            <a:pPr eaLnBrk="1" hangingPunct="1">
              <a:spcBef>
                <a:spcPct val="10000"/>
              </a:spcBef>
              <a:defRPr/>
            </a:pPr>
            <a:r>
              <a:rPr lang="en-US" sz="2000" b="1">
                <a:latin typeface="Courier New" pitchFamily="49" charset="0"/>
                <a:cs typeface="+mn-cs"/>
              </a:rPr>
              <a:t>  &lt;td </a:t>
            </a:r>
            <a:r>
              <a:rPr lang="en-US" sz="2000" b="1">
                <a:solidFill>
                  <a:srgbClr val="0000CC"/>
                </a:solidFill>
                <a:latin typeface="Courier New" pitchFamily="49" charset="0"/>
                <a:cs typeface="+mn-cs"/>
              </a:rPr>
              <a:t>class="r"</a:t>
            </a:r>
            <a:r>
              <a:rPr lang="en-US" sz="2000" b="1">
                <a:latin typeface="Courier New" pitchFamily="49" charset="0"/>
                <a:cs typeface="+mn-cs"/>
              </a:rPr>
              <a:t>&gt;&lt;/td&gt;</a:t>
            </a:r>
          </a:p>
          <a:p>
            <a:pPr eaLnBrk="1" hangingPunct="1">
              <a:spcBef>
                <a:spcPct val="10000"/>
              </a:spcBef>
              <a:defRPr/>
            </a:pPr>
            <a:r>
              <a:rPr lang="en-US" sz="2000" b="1">
                <a:latin typeface="Courier New" pitchFamily="49" charset="0"/>
                <a:cs typeface="+mn-cs"/>
              </a:rPr>
              <a:t>&lt;/tr&gt;</a:t>
            </a:r>
          </a:p>
          <a:p>
            <a:pPr eaLnBrk="1" hangingPunct="1">
              <a:spcBef>
                <a:spcPct val="10000"/>
              </a:spcBef>
              <a:defRPr/>
            </a:pPr>
            <a:r>
              <a:rPr lang="en-US" sz="2000" b="1">
                <a:latin typeface="Courier New" pitchFamily="49" charset="0"/>
                <a:cs typeface="+mn-cs"/>
              </a:rPr>
              <a:t>&lt;tr&gt;</a:t>
            </a:r>
          </a:p>
          <a:p>
            <a:pPr eaLnBrk="1" hangingPunct="1">
              <a:spcBef>
                <a:spcPct val="10000"/>
              </a:spcBef>
              <a:defRPr/>
            </a:pPr>
            <a:r>
              <a:rPr lang="en-US" sz="2000" b="1">
                <a:latin typeface="Courier New" pitchFamily="49" charset="0"/>
                <a:cs typeface="+mn-cs"/>
              </a:rPr>
              <a:t> &lt;td </a:t>
            </a:r>
            <a:r>
              <a:rPr lang="en-US" sz="2000" b="1">
                <a:solidFill>
                  <a:srgbClr val="0000CC"/>
                </a:solidFill>
                <a:latin typeface="Courier New" pitchFamily="49" charset="0"/>
                <a:cs typeface="+mn-cs"/>
              </a:rPr>
              <a:t>class="pic"</a:t>
            </a:r>
            <a:r>
              <a:rPr lang="en-US" sz="2000" b="1">
                <a:latin typeface="Courier New" pitchFamily="49" charset="0"/>
                <a:cs typeface="+mn-cs"/>
              </a:rPr>
              <a:t>&gt;</a:t>
            </a:r>
            <a:endParaRPr lang="ru-RU" sz="2000" b="1">
              <a:latin typeface="Courier New" pitchFamily="49" charset="0"/>
              <a:cs typeface="+mn-cs"/>
            </a:endParaRPr>
          </a:p>
          <a:p>
            <a:pPr eaLnBrk="1" hangingPunct="1">
              <a:spcBef>
                <a:spcPct val="10000"/>
              </a:spcBef>
              <a:defRPr/>
            </a:pPr>
            <a:r>
              <a:rPr lang="ru-RU" sz="2000" b="1">
                <a:latin typeface="Courier New" pitchFamily="49" charset="0"/>
                <a:cs typeface="+mn-cs"/>
              </a:rPr>
              <a:t> Таблица </a:t>
            </a:r>
            <a:endParaRPr lang="en-US" sz="2000" b="1">
              <a:latin typeface="Courier New" pitchFamily="49" charset="0"/>
              <a:cs typeface="+mn-cs"/>
            </a:endParaRPr>
          </a:p>
          <a:p>
            <a:pPr eaLnBrk="1" hangingPunct="1">
              <a:spcBef>
                <a:spcPct val="10000"/>
              </a:spcBef>
              <a:defRPr/>
            </a:pPr>
            <a:r>
              <a:rPr lang="en-US" sz="2000" b="1">
                <a:latin typeface="Courier New" pitchFamily="49" charset="0"/>
                <a:cs typeface="+mn-cs"/>
              </a:rPr>
              <a:t> </a:t>
            </a:r>
            <a:r>
              <a:rPr lang="ru-RU" sz="2000" b="1">
                <a:latin typeface="Courier New" pitchFamily="49" charset="0"/>
                <a:cs typeface="+mn-cs"/>
              </a:rPr>
              <a:t>из двух строк&lt;/</a:t>
            </a:r>
            <a:r>
              <a:rPr lang="en-US" sz="2000" b="1">
                <a:latin typeface="Courier New" pitchFamily="49" charset="0"/>
                <a:cs typeface="+mn-cs"/>
              </a:rPr>
              <a:t>td&gt;</a:t>
            </a:r>
          </a:p>
          <a:p>
            <a:pPr eaLnBrk="1" hangingPunct="1">
              <a:spcBef>
                <a:spcPct val="10000"/>
              </a:spcBef>
              <a:defRPr/>
            </a:pPr>
            <a:r>
              <a:rPr lang="en-US" sz="2000" b="1">
                <a:latin typeface="Courier New" pitchFamily="49" charset="0"/>
                <a:cs typeface="+mn-cs"/>
              </a:rPr>
              <a:t> &lt;td&gt;</a:t>
            </a:r>
            <a:r>
              <a:rPr lang="ru-RU" sz="2000" b="1">
                <a:latin typeface="Courier New" pitchFamily="49" charset="0"/>
                <a:cs typeface="+mn-cs"/>
              </a:rPr>
              <a:t>и двух столбцов&lt;/</a:t>
            </a:r>
            <a:r>
              <a:rPr lang="en-US" sz="2000" b="1">
                <a:latin typeface="Courier New" pitchFamily="49" charset="0"/>
                <a:cs typeface="+mn-cs"/>
              </a:rPr>
              <a:t>td&gt;</a:t>
            </a:r>
          </a:p>
          <a:p>
            <a:pPr eaLnBrk="1" hangingPunct="1">
              <a:spcBef>
                <a:spcPct val="10000"/>
              </a:spcBef>
              <a:defRPr/>
            </a:pPr>
            <a:r>
              <a:rPr lang="en-US" sz="2000" b="1">
                <a:latin typeface="Courier New" pitchFamily="49" charset="0"/>
                <a:cs typeface="+mn-cs"/>
              </a:rPr>
              <a:t>&lt;/tr&gt;</a:t>
            </a:r>
          </a:p>
          <a:p>
            <a:pPr eaLnBrk="1" hangingPunct="1">
              <a:spcBef>
                <a:spcPct val="10000"/>
              </a:spcBef>
              <a:defRPr/>
            </a:pPr>
            <a:r>
              <a:rPr lang="en-US" sz="2000" b="1">
                <a:latin typeface="Courier New" pitchFamily="49" charset="0"/>
                <a:cs typeface="+mn-cs"/>
              </a:rPr>
              <a:t>&lt;/table&gt;</a:t>
            </a:r>
          </a:p>
        </p:txBody>
      </p:sp>
      <p:sp>
        <p:nvSpPr>
          <p:cNvPr id="5" name="Rectangle 4">
            <a:extLst>
              <a:ext uri="{FF2B5EF4-FFF2-40B4-BE49-F238E27FC236}">
                <a16:creationId xmlns:a16="http://schemas.microsoft.com/office/drawing/2014/main" id="{F40BA6D8-D8CF-4EC7-B3C7-1B07F3A9BED7}"/>
              </a:ext>
            </a:extLst>
          </p:cNvPr>
          <p:cNvSpPr>
            <a:spLocks noChangeArrowheads="1"/>
          </p:cNvSpPr>
          <p:nvPr/>
        </p:nvSpPr>
        <p:spPr bwMode="auto">
          <a:xfrm>
            <a:off x="4189413" y="2100263"/>
            <a:ext cx="4672012" cy="4410075"/>
          </a:xfrm>
          <a:prstGeom prst="rect">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wrap="none"/>
          <a:lstStyle/>
          <a:p>
            <a:pPr eaLnBrk="1" hangingPunct="1">
              <a:spcBef>
                <a:spcPct val="10000"/>
              </a:spcBef>
              <a:defRPr/>
            </a:pPr>
            <a:r>
              <a:rPr lang="en-US" sz="2000" b="1">
                <a:latin typeface="Courier New" pitchFamily="49" charset="0"/>
                <a:cs typeface="+mn-cs"/>
              </a:rPr>
              <a:t>table.qq td {</a:t>
            </a:r>
          </a:p>
          <a:p>
            <a:pPr eaLnBrk="1" hangingPunct="1">
              <a:spcBef>
                <a:spcPct val="10000"/>
              </a:spcBef>
              <a:defRPr/>
            </a:pPr>
            <a:r>
              <a:rPr lang="en-US" sz="2000" b="1">
                <a:latin typeface="Courier New" pitchFamily="49" charset="0"/>
                <a:cs typeface="+mn-cs"/>
              </a:rPr>
              <a:t>  background: green;</a:t>
            </a:r>
          </a:p>
          <a:p>
            <a:pPr eaLnBrk="1" hangingPunct="1">
              <a:spcBef>
                <a:spcPct val="10000"/>
              </a:spcBef>
              <a:defRPr/>
            </a:pPr>
            <a:r>
              <a:rPr lang="en-US" sz="2000" b="1">
                <a:latin typeface="Courier New" pitchFamily="49" charset="0"/>
                <a:cs typeface="+mn-cs"/>
              </a:rPr>
              <a:t>}</a:t>
            </a:r>
          </a:p>
          <a:p>
            <a:pPr eaLnBrk="1" hangingPunct="1">
              <a:spcBef>
                <a:spcPct val="10000"/>
              </a:spcBef>
              <a:defRPr/>
            </a:pPr>
            <a:r>
              <a:rPr lang="en-US" sz="2000" b="1">
                <a:latin typeface="Courier New" pitchFamily="49" charset="0"/>
                <a:cs typeface="+mn-cs"/>
              </a:rPr>
              <a:t>table.qq tr.spec td {</a:t>
            </a:r>
          </a:p>
          <a:p>
            <a:pPr eaLnBrk="1" hangingPunct="1">
              <a:spcBef>
                <a:spcPct val="10000"/>
              </a:spcBef>
              <a:defRPr/>
            </a:pPr>
            <a:r>
              <a:rPr lang="en-US" sz="2000" b="1">
                <a:latin typeface="Courier New" pitchFamily="49" charset="0"/>
                <a:cs typeface="+mn-cs"/>
              </a:rPr>
              <a:t>  </a:t>
            </a:r>
            <a:r>
              <a:rPr lang="en-US" sz="2000" b="1">
                <a:solidFill>
                  <a:srgbClr val="FF0000"/>
                </a:solidFill>
                <a:latin typeface="Courier New" pitchFamily="49" charset="0"/>
                <a:cs typeface="+mn-cs"/>
              </a:rPr>
              <a:t>background</a:t>
            </a:r>
            <a:r>
              <a:rPr lang="en-US" sz="2000" b="1">
                <a:latin typeface="Courier New" pitchFamily="49" charset="0"/>
                <a:cs typeface="+mn-cs"/>
              </a:rPr>
              <a:t>: blue;</a:t>
            </a:r>
            <a:endParaRPr lang="ru-RU" sz="2000" b="1">
              <a:latin typeface="Courier New" pitchFamily="49" charset="0"/>
              <a:cs typeface="+mn-cs"/>
            </a:endParaRPr>
          </a:p>
          <a:p>
            <a:pPr eaLnBrk="1" hangingPunct="1">
              <a:spcBef>
                <a:spcPct val="10000"/>
              </a:spcBef>
              <a:defRPr/>
            </a:pPr>
            <a:r>
              <a:rPr lang="ru-RU" sz="2000" b="1">
                <a:latin typeface="Courier New" pitchFamily="49" charset="0"/>
                <a:cs typeface="+mn-cs"/>
              </a:rPr>
              <a:t>  </a:t>
            </a:r>
            <a:r>
              <a:rPr lang="en-US" sz="2000" b="1">
                <a:solidFill>
                  <a:srgbClr val="FF0000"/>
                </a:solidFill>
                <a:latin typeface="Courier New" pitchFamily="49" charset="0"/>
                <a:cs typeface="+mn-cs"/>
              </a:rPr>
              <a:t>color</a:t>
            </a:r>
            <a:r>
              <a:rPr lang="en-US" sz="2000" b="1">
                <a:latin typeface="Courier New" pitchFamily="49" charset="0"/>
                <a:cs typeface="+mn-cs"/>
              </a:rPr>
              <a:t>: white;</a:t>
            </a:r>
          </a:p>
          <a:p>
            <a:pPr eaLnBrk="1" hangingPunct="1">
              <a:spcBef>
                <a:spcPct val="10000"/>
              </a:spcBef>
              <a:defRPr/>
            </a:pPr>
            <a:r>
              <a:rPr lang="en-US" sz="2000" b="1">
                <a:latin typeface="Courier New" pitchFamily="49" charset="0"/>
                <a:cs typeface="+mn-cs"/>
              </a:rPr>
              <a:t>}</a:t>
            </a:r>
          </a:p>
          <a:p>
            <a:pPr eaLnBrk="1" hangingPunct="1">
              <a:spcBef>
                <a:spcPct val="10000"/>
              </a:spcBef>
              <a:defRPr/>
            </a:pPr>
            <a:r>
              <a:rPr lang="en-US" sz="2000" b="1">
                <a:latin typeface="Courier New" pitchFamily="49" charset="0"/>
                <a:cs typeface="+mn-cs"/>
              </a:rPr>
              <a:t>table.qq tr.spec td.r {</a:t>
            </a:r>
          </a:p>
          <a:p>
            <a:pPr eaLnBrk="1" hangingPunct="1">
              <a:spcBef>
                <a:spcPct val="10000"/>
              </a:spcBef>
              <a:defRPr/>
            </a:pPr>
            <a:r>
              <a:rPr lang="en-US" sz="2000" b="1">
                <a:latin typeface="Courier New" pitchFamily="49" charset="0"/>
                <a:cs typeface="+mn-cs"/>
              </a:rPr>
              <a:t>  background: red;</a:t>
            </a:r>
          </a:p>
          <a:p>
            <a:pPr eaLnBrk="1" hangingPunct="1">
              <a:spcBef>
                <a:spcPct val="10000"/>
              </a:spcBef>
              <a:defRPr/>
            </a:pPr>
            <a:r>
              <a:rPr lang="en-US" sz="2000" b="1">
                <a:latin typeface="Courier New" pitchFamily="49" charset="0"/>
                <a:cs typeface="+mn-cs"/>
              </a:rPr>
              <a:t>}</a:t>
            </a:r>
          </a:p>
          <a:p>
            <a:pPr eaLnBrk="1" hangingPunct="1">
              <a:spcBef>
                <a:spcPct val="10000"/>
              </a:spcBef>
              <a:defRPr/>
            </a:pPr>
            <a:r>
              <a:rPr lang="en-US" sz="2000" b="1">
                <a:latin typeface="Courier New" pitchFamily="49" charset="0"/>
                <a:cs typeface="+mn-cs"/>
              </a:rPr>
              <a:t>table.qq td.pic {</a:t>
            </a:r>
          </a:p>
          <a:p>
            <a:pPr eaLnBrk="1" hangingPunct="1">
              <a:spcBef>
                <a:spcPct val="10000"/>
              </a:spcBef>
              <a:defRPr/>
            </a:pPr>
            <a:r>
              <a:rPr lang="en-US" sz="2000" b="1">
                <a:latin typeface="Courier New" pitchFamily="49" charset="0"/>
                <a:cs typeface="+mn-cs"/>
              </a:rPr>
              <a:t>  </a:t>
            </a:r>
            <a:r>
              <a:rPr lang="en-US" sz="2000" b="1">
                <a:solidFill>
                  <a:srgbClr val="FF0000"/>
                </a:solidFill>
                <a:latin typeface="Courier New" pitchFamily="49" charset="0"/>
                <a:cs typeface="+mn-cs"/>
              </a:rPr>
              <a:t>background</a:t>
            </a:r>
            <a:r>
              <a:rPr lang="en-US" sz="2000" b="1">
                <a:latin typeface="Courier New" pitchFamily="49" charset="0"/>
                <a:cs typeface="+mn-cs"/>
              </a:rPr>
              <a:t>: </a:t>
            </a:r>
            <a:r>
              <a:rPr lang="en-US" sz="2000" b="1">
                <a:solidFill>
                  <a:srgbClr val="FF0000"/>
                </a:solidFill>
                <a:latin typeface="Courier New" pitchFamily="49" charset="0"/>
                <a:cs typeface="+mn-cs"/>
              </a:rPr>
              <a:t>url</a:t>
            </a:r>
            <a:r>
              <a:rPr lang="en-US" sz="2000" b="1">
                <a:latin typeface="Courier New" pitchFamily="49" charset="0"/>
                <a:cs typeface="+mn-cs"/>
              </a:rPr>
              <a:t>("web.jpg");</a:t>
            </a:r>
          </a:p>
          <a:p>
            <a:pPr eaLnBrk="1" hangingPunct="1">
              <a:spcBef>
                <a:spcPct val="10000"/>
              </a:spcBef>
              <a:defRPr/>
            </a:pPr>
            <a:r>
              <a:rPr lang="en-US" sz="2000" b="1">
                <a:latin typeface="Courier New" pitchFamily="49" charset="0"/>
                <a:cs typeface="+mn-cs"/>
              </a:rPr>
              <a:t>}</a:t>
            </a:r>
          </a:p>
        </p:txBody>
      </p:sp>
      <p:sp>
        <p:nvSpPr>
          <p:cNvPr id="6" name="AutoShape 6">
            <a:extLst>
              <a:ext uri="{FF2B5EF4-FFF2-40B4-BE49-F238E27FC236}">
                <a16:creationId xmlns:a16="http://schemas.microsoft.com/office/drawing/2014/main" id="{85D86598-1D49-4400-8E91-77EF9A75076F}"/>
              </a:ext>
            </a:extLst>
          </p:cNvPr>
          <p:cNvSpPr>
            <a:spLocks noChangeArrowheads="1"/>
          </p:cNvSpPr>
          <p:nvPr/>
        </p:nvSpPr>
        <p:spPr bwMode="auto">
          <a:xfrm>
            <a:off x="7500938" y="2752725"/>
            <a:ext cx="1482725" cy="525463"/>
          </a:xfrm>
          <a:prstGeom prst="wedgeRoundRectCallout">
            <a:avLst>
              <a:gd name="adj1" fmla="val -73105"/>
              <a:gd name="adj2" fmla="val -51076"/>
              <a:gd name="adj3" fmla="val 16667"/>
            </a:avLst>
          </a:prstGeom>
          <a:solidFill>
            <a:srgbClr val="E6E6FF"/>
          </a:solidFill>
          <a:ln w="12700">
            <a:noFill/>
            <a:miter lim="800000"/>
            <a:headEnd/>
            <a:tailEnd type="none" w="lg" len="lg"/>
          </a:ln>
          <a:effectLst>
            <a:outerShdw dist="35921" dir="2700000" algn="ctr" rotWithShape="0">
              <a:schemeClr val="tx1"/>
            </a:outerShdw>
          </a:effectLst>
        </p:spPr>
        <p:txBody>
          <a:bodyPr tIns="82800"/>
          <a:lstStyle/>
          <a:p>
            <a:pPr algn="ctr" eaLnBrk="1" hangingPunct="1">
              <a:defRPr/>
            </a:pPr>
            <a:r>
              <a:rPr lang="ru-RU" sz="2000">
                <a:latin typeface="Arial" charset="0"/>
                <a:cs typeface="+mn-cs"/>
              </a:rPr>
              <a:t>цвет фона</a:t>
            </a:r>
          </a:p>
        </p:txBody>
      </p:sp>
      <p:sp>
        <p:nvSpPr>
          <p:cNvPr id="7" name="AutoShape 7">
            <a:extLst>
              <a:ext uri="{FF2B5EF4-FFF2-40B4-BE49-F238E27FC236}">
                <a16:creationId xmlns:a16="http://schemas.microsoft.com/office/drawing/2014/main" id="{0ED795CB-0D23-4B7F-A83A-09E168A45D3E}"/>
              </a:ext>
            </a:extLst>
          </p:cNvPr>
          <p:cNvSpPr>
            <a:spLocks noChangeArrowheads="1"/>
          </p:cNvSpPr>
          <p:nvPr/>
        </p:nvSpPr>
        <p:spPr bwMode="auto">
          <a:xfrm>
            <a:off x="7583488" y="4876800"/>
            <a:ext cx="1212850" cy="466725"/>
          </a:xfrm>
          <a:prstGeom prst="wedgeRoundRectCallout">
            <a:avLst>
              <a:gd name="adj1" fmla="val -48735"/>
              <a:gd name="adj2" fmla="val 153433"/>
              <a:gd name="adj3" fmla="val 16667"/>
            </a:avLst>
          </a:prstGeom>
          <a:solidFill>
            <a:srgbClr val="E6E6FF"/>
          </a:solidFill>
          <a:ln w="12700">
            <a:noFill/>
            <a:miter lim="800000"/>
            <a:headEnd/>
            <a:tailEnd type="none" w="lg" len="lg"/>
          </a:ln>
          <a:effectLst>
            <a:outerShdw dist="35921" dir="2700000" algn="ctr" rotWithShape="0">
              <a:schemeClr val="tx1"/>
            </a:outerShdw>
          </a:effectLst>
        </p:spPr>
        <p:txBody>
          <a:bodyPr tIns="64800"/>
          <a:lstStyle/>
          <a:p>
            <a:pPr algn="ctr" eaLnBrk="1" hangingPunct="1">
              <a:defRPr/>
            </a:pPr>
            <a:r>
              <a:rPr lang="ru-RU" sz="2000">
                <a:latin typeface="Arial" charset="0"/>
                <a:cs typeface="+mn-cs"/>
              </a:rPr>
              <a:t>рисунок</a:t>
            </a:r>
          </a:p>
        </p:txBody>
      </p:sp>
      <p:pic>
        <p:nvPicPr>
          <p:cNvPr id="8" name="Picture 5">
            <a:extLst>
              <a:ext uri="{FF2B5EF4-FFF2-40B4-BE49-F238E27FC236}">
                <a16:creationId xmlns:a16="http://schemas.microsoft.com/office/drawing/2014/main" id="{F246CA27-E4AD-442D-BB0E-07898B4EF5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6927"/>
          <a:stretch>
            <a:fillRect/>
          </a:stretch>
        </p:blipFill>
        <p:spPr bwMode="auto">
          <a:xfrm>
            <a:off x="6300788" y="874713"/>
            <a:ext cx="26543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dissolve">
                                      <p:cBhvr>
                                        <p:cTn id="12" dur="500"/>
                                        <p:tgtEl>
                                          <p:spTgt spid="4">
                                            <p:bg/>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dissolve">
                                      <p:cBhvr>
                                        <p:cTn id="15" dur="500"/>
                                        <p:tgtEl>
                                          <p:spTgt spid="4">
                                            <p:txEl>
                                              <p:pRg st="0" end="0"/>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
                                            <p:txEl>
                                              <p:pRg st="11" end="11"/>
                                            </p:txEl>
                                          </p:spTgt>
                                        </p:tgtEl>
                                        <p:attrNameLst>
                                          <p:attrName>style.visibility</p:attrName>
                                        </p:attrNameLst>
                                      </p:cBhvr>
                                      <p:to>
                                        <p:strVal val="visible"/>
                                      </p:to>
                                    </p:set>
                                    <p:animEffect transition="in" filter="dissolve">
                                      <p:cBhvr>
                                        <p:cTn id="18" dur="500"/>
                                        <p:tgtEl>
                                          <p:spTgt spid="4">
                                            <p:txEl>
                                              <p:pRg st="11" end="1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
                                            <p:bg/>
                                          </p:spTgt>
                                        </p:tgtEl>
                                        <p:attrNameLst>
                                          <p:attrName>style.visibility</p:attrName>
                                        </p:attrNameLst>
                                      </p:cBhvr>
                                      <p:to>
                                        <p:strVal val="visible"/>
                                      </p:to>
                                    </p:set>
                                    <p:animEffect transition="in" filter="dissolve">
                                      <p:cBhvr>
                                        <p:cTn id="23" dur="500"/>
                                        <p:tgtEl>
                                          <p:spTgt spid="5">
                                            <p:bg/>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dissolve">
                                      <p:cBhvr>
                                        <p:cTn id="26" dur="500"/>
                                        <p:tgtEl>
                                          <p:spTgt spid="5">
                                            <p:txEl>
                                              <p:pRg st="0" end="0"/>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dissolve">
                                      <p:cBhvr>
                                        <p:cTn id="29" dur="500"/>
                                        <p:tgtEl>
                                          <p:spTgt spid="5">
                                            <p:txEl>
                                              <p:pRg st="1" end="1"/>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dissolve">
                                      <p:cBhvr>
                                        <p:cTn id="32" dur="500"/>
                                        <p:tgtEl>
                                          <p:spTgt spid="5">
                                            <p:txEl>
                                              <p:pRg st="2" end="2"/>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dissolve">
                                      <p:cBhvr>
                                        <p:cTn id="35" dur="500"/>
                                        <p:tgtEl>
                                          <p:spTgt spid="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4">
                                            <p:txEl>
                                              <p:pRg st="1" end="1"/>
                                            </p:txEl>
                                          </p:spTgt>
                                        </p:tgtEl>
                                        <p:attrNameLst>
                                          <p:attrName>style.visibility</p:attrName>
                                        </p:attrNameLst>
                                      </p:cBhvr>
                                      <p:to>
                                        <p:strVal val="visible"/>
                                      </p:to>
                                    </p:set>
                                    <p:animEffect transition="in" filter="dissolve">
                                      <p:cBhvr>
                                        <p:cTn id="40" dur="500"/>
                                        <p:tgtEl>
                                          <p:spTgt spid="4">
                                            <p:txEl>
                                              <p:pRg st="1" end="1"/>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Effect transition="in" filter="dissolve">
                                      <p:cBhvr>
                                        <p:cTn id="43" dur="500"/>
                                        <p:tgtEl>
                                          <p:spTgt spid="4">
                                            <p:txEl>
                                              <p:pRg st="4" end="4"/>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5">
                                            <p:txEl>
                                              <p:pRg st="3" end="3"/>
                                            </p:txEl>
                                          </p:spTgt>
                                        </p:tgtEl>
                                        <p:attrNameLst>
                                          <p:attrName>style.visibility</p:attrName>
                                        </p:attrNameLst>
                                      </p:cBhvr>
                                      <p:to>
                                        <p:strVal val="visible"/>
                                      </p:to>
                                    </p:set>
                                    <p:animEffect transition="in" filter="dissolve">
                                      <p:cBhvr>
                                        <p:cTn id="48" dur="500"/>
                                        <p:tgtEl>
                                          <p:spTgt spid="5">
                                            <p:txEl>
                                              <p:pRg st="3" end="3"/>
                                            </p:txEl>
                                          </p:spTgt>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5">
                                            <p:txEl>
                                              <p:pRg st="4" end="4"/>
                                            </p:txEl>
                                          </p:spTgt>
                                        </p:tgtEl>
                                        <p:attrNameLst>
                                          <p:attrName>style.visibility</p:attrName>
                                        </p:attrNameLst>
                                      </p:cBhvr>
                                      <p:to>
                                        <p:strVal val="visible"/>
                                      </p:to>
                                    </p:set>
                                    <p:animEffect transition="in" filter="dissolve">
                                      <p:cBhvr>
                                        <p:cTn id="51" dur="500"/>
                                        <p:tgtEl>
                                          <p:spTgt spid="5">
                                            <p:txEl>
                                              <p:pRg st="4" end="4"/>
                                            </p:txEl>
                                          </p:spTgt>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5">
                                            <p:txEl>
                                              <p:pRg st="5" end="5"/>
                                            </p:txEl>
                                          </p:spTgt>
                                        </p:tgtEl>
                                        <p:attrNameLst>
                                          <p:attrName>style.visibility</p:attrName>
                                        </p:attrNameLst>
                                      </p:cBhvr>
                                      <p:to>
                                        <p:strVal val="visible"/>
                                      </p:to>
                                    </p:set>
                                    <p:animEffect transition="in" filter="dissolve">
                                      <p:cBhvr>
                                        <p:cTn id="54" dur="500"/>
                                        <p:tgtEl>
                                          <p:spTgt spid="5">
                                            <p:txEl>
                                              <p:pRg st="5" end="5"/>
                                            </p:txEl>
                                          </p:spTgt>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5">
                                            <p:txEl>
                                              <p:pRg st="6" end="6"/>
                                            </p:txEl>
                                          </p:spTgt>
                                        </p:tgtEl>
                                        <p:attrNameLst>
                                          <p:attrName>style.visibility</p:attrName>
                                        </p:attrNameLst>
                                      </p:cBhvr>
                                      <p:to>
                                        <p:strVal val="visible"/>
                                      </p:to>
                                    </p:set>
                                    <p:animEffect transition="in" filter="dissolve">
                                      <p:cBhvr>
                                        <p:cTn id="57" dur="500"/>
                                        <p:tgtEl>
                                          <p:spTgt spid="5">
                                            <p:txEl>
                                              <p:pRg st="6" end="6"/>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
                                            <p:txEl>
                                              <p:pRg st="2" end="2"/>
                                            </p:txEl>
                                          </p:spTgt>
                                        </p:tgtEl>
                                        <p:attrNameLst>
                                          <p:attrName>style.visibility</p:attrName>
                                        </p:attrNameLst>
                                      </p:cBhvr>
                                      <p:to>
                                        <p:strVal val="visible"/>
                                      </p:to>
                                    </p:set>
                                    <p:animEffect transition="in" filter="dissolve">
                                      <p:cBhvr>
                                        <p:cTn id="62" dur="500"/>
                                        <p:tgtEl>
                                          <p:spTgt spid="4">
                                            <p:txEl>
                                              <p:pRg st="2" end="2"/>
                                            </p:txEl>
                                          </p:spTgt>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4">
                                            <p:txEl>
                                              <p:pRg st="3" end="3"/>
                                            </p:txEl>
                                          </p:spTgt>
                                        </p:tgtEl>
                                        <p:attrNameLst>
                                          <p:attrName>style.visibility</p:attrName>
                                        </p:attrNameLst>
                                      </p:cBhvr>
                                      <p:to>
                                        <p:strVal val="visible"/>
                                      </p:to>
                                    </p:set>
                                    <p:animEffect transition="in" filter="dissolve">
                                      <p:cBhvr>
                                        <p:cTn id="65" dur="500"/>
                                        <p:tgtEl>
                                          <p:spTgt spid="4">
                                            <p:txEl>
                                              <p:pRg st="3" end="3"/>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5">
                                            <p:txEl>
                                              <p:pRg st="7" end="7"/>
                                            </p:txEl>
                                          </p:spTgt>
                                        </p:tgtEl>
                                        <p:attrNameLst>
                                          <p:attrName>style.visibility</p:attrName>
                                        </p:attrNameLst>
                                      </p:cBhvr>
                                      <p:to>
                                        <p:strVal val="visible"/>
                                      </p:to>
                                    </p:set>
                                    <p:animEffect transition="in" filter="dissolve">
                                      <p:cBhvr>
                                        <p:cTn id="70" dur="500"/>
                                        <p:tgtEl>
                                          <p:spTgt spid="5">
                                            <p:txEl>
                                              <p:pRg st="7" end="7"/>
                                            </p:txEl>
                                          </p:spTgt>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5">
                                            <p:txEl>
                                              <p:pRg st="8" end="8"/>
                                            </p:txEl>
                                          </p:spTgt>
                                        </p:tgtEl>
                                        <p:attrNameLst>
                                          <p:attrName>style.visibility</p:attrName>
                                        </p:attrNameLst>
                                      </p:cBhvr>
                                      <p:to>
                                        <p:strVal val="visible"/>
                                      </p:to>
                                    </p:set>
                                    <p:animEffect transition="in" filter="dissolve">
                                      <p:cBhvr>
                                        <p:cTn id="73" dur="500"/>
                                        <p:tgtEl>
                                          <p:spTgt spid="5">
                                            <p:txEl>
                                              <p:pRg st="8" end="8"/>
                                            </p:txEl>
                                          </p:spTgt>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5">
                                            <p:txEl>
                                              <p:pRg st="9" end="9"/>
                                            </p:txEl>
                                          </p:spTgt>
                                        </p:tgtEl>
                                        <p:attrNameLst>
                                          <p:attrName>style.visibility</p:attrName>
                                        </p:attrNameLst>
                                      </p:cBhvr>
                                      <p:to>
                                        <p:strVal val="visible"/>
                                      </p:to>
                                    </p:set>
                                    <p:animEffect transition="in" filter="dissolve">
                                      <p:cBhvr>
                                        <p:cTn id="76" dur="500"/>
                                        <p:tgtEl>
                                          <p:spTgt spid="5">
                                            <p:txEl>
                                              <p:pRg st="9" end="9"/>
                                            </p:txEl>
                                          </p:spTgt>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4">
                                            <p:txEl>
                                              <p:pRg st="5" end="5"/>
                                            </p:txEl>
                                          </p:spTgt>
                                        </p:tgtEl>
                                        <p:attrNameLst>
                                          <p:attrName>style.visibility</p:attrName>
                                        </p:attrNameLst>
                                      </p:cBhvr>
                                      <p:to>
                                        <p:strVal val="visible"/>
                                      </p:to>
                                    </p:set>
                                    <p:animEffect transition="in" filter="dissolve">
                                      <p:cBhvr>
                                        <p:cTn id="81" dur="500"/>
                                        <p:tgtEl>
                                          <p:spTgt spid="4">
                                            <p:txEl>
                                              <p:pRg st="5" end="5"/>
                                            </p:txEl>
                                          </p:spTgt>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
                                            <p:txEl>
                                              <p:pRg st="10" end="10"/>
                                            </p:txEl>
                                          </p:spTgt>
                                        </p:tgtEl>
                                        <p:attrNameLst>
                                          <p:attrName>style.visibility</p:attrName>
                                        </p:attrNameLst>
                                      </p:cBhvr>
                                      <p:to>
                                        <p:strVal val="visible"/>
                                      </p:to>
                                    </p:set>
                                    <p:animEffect transition="in" filter="dissolve">
                                      <p:cBhvr>
                                        <p:cTn id="84" dur="500"/>
                                        <p:tgtEl>
                                          <p:spTgt spid="4">
                                            <p:txEl>
                                              <p:pRg st="10" end="10"/>
                                            </p:txEl>
                                          </p:spTgt>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4">
                                            <p:txEl>
                                              <p:pRg st="6" end="6"/>
                                            </p:txEl>
                                          </p:spTgt>
                                        </p:tgtEl>
                                        <p:attrNameLst>
                                          <p:attrName>style.visibility</p:attrName>
                                        </p:attrNameLst>
                                      </p:cBhvr>
                                      <p:to>
                                        <p:strVal val="visible"/>
                                      </p:to>
                                    </p:set>
                                    <p:animEffect transition="in" filter="dissolve">
                                      <p:cBhvr>
                                        <p:cTn id="89" dur="500"/>
                                        <p:tgtEl>
                                          <p:spTgt spid="4">
                                            <p:txEl>
                                              <p:pRg st="6" end="6"/>
                                            </p:txEl>
                                          </p:spTgt>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
                                            <p:txEl>
                                              <p:pRg st="7" end="7"/>
                                            </p:txEl>
                                          </p:spTgt>
                                        </p:tgtEl>
                                        <p:attrNameLst>
                                          <p:attrName>style.visibility</p:attrName>
                                        </p:attrNameLst>
                                      </p:cBhvr>
                                      <p:to>
                                        <p:strVal val="visible"/>
                                      </p:to>
                                    </p:set>
                                    <p:animEffect transition="in" filter="dissolve">
                                      <p:cBhvr>
                                        <p:cTn id="92" dur="500"/>
                                        <p:tgtEl>
                                          <p:spTgt spid="4">
                                            <p:txEl>
                                              <p:pRg st="7" end="7"/>
                                            </p:txEl>
                                          </p:spTgt>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
                                            <p:txEl>
                                              <p:pRg st="8" end="8"/>
                                            </p:txEl>
                                          </p:spTgt>
                                        </p:tgtEl>
                                        <p:attrNameLst>
                                          <p:attrName>style.visibility</p:attrName>
                                        </p:attrNameLst>
                                      </p:cBhvr>
                                      <p:to>
                                        <p:strVal val="visible"/>
                                      </p:to>
                                    </p:set>
                                    <p:animEffect transition="in" filter="dissolve">
                                      <p:cBhvr>
                                        <p:cTn id="95" dur="500"/>
                                        <p:tgtEl>
                                          <p:spTgt spid="4">
                                            <p:txEl>
                                              <p:pRg st="8" end="8"/>
                                            </p:txEl>
                                          </p:spTgt>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4">
                                            <p:txEl>
                                              <p:pRg st="9" end="9"/>
                                            </p:txEl>
                                          </p:spTgt>
                                        </p:tgtEl>
                                        <p:attrNameLst>
                                          <p:attrName>style.visibility</p:attrName>
                                        </p:attrNameLst>
                                      </p:cBhvr>
                                      <p:to>
                                        <p:strVal val="visible"/>
                                      </p:to>
                                    </p:set>
                                    <p:animEffect transition="in" filter="dissolve">
                                      <p:cBhvr>
                                        <p:cTn id="98" dur="500"/>
                                        <p:tgtEl>
                                          <p:spTgt spid="4">
                                            <p:txEl>
                                              <p:pRg st="9" end="9"/>
                                            </p:txEl>
                                          </p:spTgt>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5">
                                            <p:txEl>
                                              <p:pRg st="10" end="10"/>
                                            </p:txEl>
                                          </p:spTgt>
                                        </p:tgtEl>
                                        <p:attrNameLst>
                                          <p:attrName>style.visibility</p:attrName>
                                        </p:attrNameLst>
                                      </p:cBhvr>
                                      <p:to>
                                        <p:strVal val="visible"/>
                                      </p:to>
                                    </p:set>
                                    <p:animEffect transition="in" filter="dissolve">
                                      <p:cBhvr>
                                        <p:cTn id="103" dur="500"/>
                                        <p:tgtEl>
                                          <p:spTgt spid="5">
                                            <p:txEl>
                                              <p:pRg st="10" end="10"/>
                                            </p:txEl>
                                          </p:spTgt>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5">
                                            <p:txEl>
                                              <p:pRg st="11" end="11"/>
                                            </p:txEl>
                                          </p:spTgt>
                                        </p:tgtEl>
                                        <p:attrNameLst>
                                          <p:attrName>style.visibility</p:attrName>
                                        </p:attrNameLst>
                                      </p:cBhvr>
                                      <p:to>
                                        <p:strVal val="visible"/>
                                      </p:to>
                                    </p:set>
                                    <p:animEffect transition="in" filter="dissolve">
                                      <p:cBhvr>
                                        <p:cTn id="106" dur="500"/>
                                        <p:tgtEl>
                                          <p:spTgt spid="5">
                                            <p:txEl>
                                              <p:pRg st="11" end="11"/>
                                            </p:txEl>
                                          </p:spTgt>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5">
                                            <p:txEl>
                                              <p:pRg st="12" end="12"/>
                                            </p:txEl>
                                          </p:spTgt>
                                        </p:tgtEl>
                                        <p:attrNameLst>
                                          <p:attrName>style.visibility</p:attrName>
                                        </p:attrNameLst>
                                      </p:cBhvr>
                                      <p:to>
                                        <p:strVal val="visible"/>
                                      </p:to>
                                    </p:set>
                                    <p:animEffect transition="in" filter="dissolve">
                                      <p:cBhvr>
                                        <p:cTn id="109" dur="500"/>
                                        <p:tgtEl>
                                          <p:spTgt spid="5">
                                            <p:txEl>
                                              <p:pRg st="12" end="12"/>
                                            </p:txEl>
                                          </p:spTgt>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7"/>
                                        </p:tgtEl>
                                        <p:attrNameLst>
                                          <p:attrName>style.visibility</p:attrName>
                                        </p:attrNameLst>
                                      </p:cBhvr>
                                      <p:to>
                                        <p:strVal val="visible"/>
                                      </p:to>
                                    </p:set>
                                    <p:animEffect transition="in" filter="dissolve">
                                      <p:cBhvr>
                                        <p:cTn id="1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P spid="6" grpId="0" animBg="1"/>
      <p:bldP spid="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Заголовок 37">
            <a:extLst>
              <a:ext uri="{FF2B5EF4-FFF2-40B4-BE49-F238E27FC236}">
                <a16:creationId xmlns:a16="http://schemas.microsoft.com/office/drawing/2014/main" id="{C86237FE-C3B2-4FD9-9C07-91BF08466864}"/>
              </a:ext>
            </a:extLst>
          </p:cNvPr>
          <p:cNvSpPr>
            <a:spLocks noGrp="1"/>
          </p:cNvSpPr>
          <p:nvPr>
            <p:ph type="title"/>
          </p:nvPr>
        </p:nvSpPr>
        <p:spPr>
          <a:xfrm>
            <a:off x="311150" y="301625"/>
            <a:ext cx="8375650" cy="471488"/>
          </a:xfrm>
        </p:spPr>
        <p:txBody>
          <a:bodyPr/>
          <a:lstStyle/>
          <a:p>
            <a:r>
              <a:rPr lang="ru-RU" altLang="ru-RU"/>
              <a:t>Отступы</a:t>
            </a:r>
          </a:p>
        </p:txBody>
      </p:sp>
      <p:sp>
        <p:nvSpPr>
          <p:cNvPr id="84995" name="Номер слайда 3">
            <a:extLst>
              <a:ext uri="{FF2B5EF4-FFF2-40B4-BE49-F238E27FC236}">
                <a16:creationId xmlns:a16="http://schemas.microsoft.com/office/drawing/2014/main" id="{D0040DF4-2393-47C4-AFB6-5505E3CB3AF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8503C9F-D4BD-4287-80FA-79530538A33C}" type="slidenum">
              <a:rPr lang="ru-RU" altLang="ru-RU" sz="1400"/>
              <a:pPr>
                <a:spcBef>
                  <a:spcPct val="0"/>
                </a:spcBef>
                <a:buFontTx/>
                <a:buNone/>
              </a:pPr>
              <a:t>78</a:t>
            </a:fld>
            <a:endParaRPr lang="ru-RU" altLang="ru-RU" sz="1400"/>
          </a:p>
        </p:txBody>
      </p:sp>
      <p:sp>
        <p:nvSpPr>
          <p:cNvPr id="512004" name="Rectangle 4">
            <a:extLst>
              <a:ext uri="{FF2B5EF4-FFF2-40B4-BE49-F238E27FC236}">
                <a16:creationId xmlns:a16="http://schemas.microsoft.com/office/drawing/2014/main" id="{D11D8A84-F512-438D-97C2-FBFD3848A011}"/>
              </a:ext>
            </a:extLst>
          </p:cNvPr>
          <p:cNvSpPr>
            <a:spLocks noChangeArrowheads="1"/>
          </p:cNvSpPr>
          <p:nvPr/>
        </p:nvSpPr>
        <p:spPr bwMode="auto">
          <a:xfrm>
            <a:off x="558800" y="1839913"/>
            <a:ext cx="6678613" cy="2462212"/>
          </a:xfrm>
          <a:prstGeom prst="rect">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wrap="none"/>
          <a:lstStyle/>
          <a:p>
            <a:pPr eaLnBrk="1" hangingPunct="1">
              <a:spcBef>
                <a:spcPct val="10000"/>
              </a:spcBef>
              <a:defRPr/>
            </a:pPr>
            <a:r>
              <a:rPr lang="en-US" sz="2000" b="1" dirty="0">
                <a:latin typeface="Courier New" pitchFamily="49" charset="0"/>
                <a:cs typeface="+mn-cs"/>
              </a:rPr>
              <a:t>&lt;table </a:t>
            </a:r>
            <a:r>
              <a:rPr lang="en-US" sz="2000" b="1" dirty="0" err="1">
                <a:solidFill>
                  <a:schemeClr val="hlink"/>
                </a:solidFill>
                <a:latin typeface="Courier New" pitchFamily="49" charset="0"/>
                <a:cs typeface="+mn-cs"/>
              </a:rPr>
              <a:t>cellspacing</a:t>
            </a:r>
            <a:r>
              <a:rPr lang="en-US" b="1" dirty="0">
                <a:latin typeface="Arial" charset="0"/>
                <a:cs typeface="+mn-cs"/>
              </a:rPr>
              <a:t> </a:t>
            </a:r>
            <a:r>
              <a:rPr lang="en-US" sz="2000" b="1" dirty="0">
                <a:latin typeface="Courier New" pitchFamily="49" charset="0"/>
                <a:cs typeface="+mn-cs"/>
              </a:rPr>
              <a:t>=</a:t>
            </a:r>
            <a:r>
              <a:rPr lang="en-US" b="1" dirty="0">
                <a:latin typeface="Arial" charset="0"/>
                <a:cs typeface="+mn-cs"/>
              </a:rPr>
              <a:t> </a:t>
            </a:r>
            <a:r>
              <a:rPr lang="ru-RU" b="1" dirty="0">
                <a:latin typeface="Arial" charset="0"/>
                <a:cs typeface="+mn-cs"/>
              </a:rPr>
              <a:t>"</a:t>
            </a:r>
            <a:r>
              <a:rPr lang="en-US" sz="2000" b="1" dirty="0">
                <a:latin typeface="Courier New" pitchFamily="49" charset="0"/>
                <a:cs typeface="+mn-cs"/>
              </a:rPr>
              <a:t>10</a:t>
            </a:r>
            <a:r>
              <a:rPr lang="ru-RU" sz="2000" b="1" dirty="0">
                <a:latin typeface="Courier New" pitchFamily="49" charset="0"/>
                <a:cs typeface="+mn-cs"/>
              </a:rPr>
              <a:t>"</a:t>
            </a:r>
            <a:r>
              <a:rPr lang="en-US" sz="2000" b="1" dirty="0">
                <a:latin typeface="Courier New" pitchFamily="49" charset="0"/>
                <a:cs typeface="+mn-cs"/>
              </a:rPr>
              <a:t> </a:t>
            </a:r>
            <a:r>
              <a:rPr lang="en-US" sz="2000" b="1" dirty="0" err="1">
                <a:solidFill>
                  <a:srgbClr val="FF0000"/>
                </a:solidFill>
                <a:latin typeface="Courier New" pitchFamily="49" charset="0"/>
                <a:cs typeface="+mn-cs"/>
              </a:rPr>
              <a:t>cellpadding</a:t>
            </a:r>
            <a:r>
              <a:rPr lang="en-US" b="1" dirty="0">
                <a:latin typeface="Arial" charset="0"/>
                <a:cs typeface="+mn-cs"/>
              </a:rPr>
              <a:t> </a:t>
            </a:r>
            <a:r>
              <a:rPr lang="en-US" sz="2000" b="1" dirty="0">
                <a:latin typeface="Courier New" pitchFamily="49" charset="0"/>
                <a:cs typeface="+mn-cs"/>
              </a:rPr>
              <a:t>=</a:t>
            </a:r>
            <a:r>
              <a:rPr lang="en-US" b="1" dirty="0">
                <a:latin typeface="Arial" charset="0"/>
                <a:cs typeface="+mn-cs"/>
              </a:rPr>
              <a:t> "</a:t>
            </a:r>
            <a:r>
              <a:rPr lang="en-US" sz="2000" b="1" dirty="0">
                <a:latin typeface="Courier New" pitchFamily="49" charset="0"/>
                <a:cs typeface="+mn-cs"/>
              </a:rPr>
              <a:t>10" </a:t>
            </a:r>
          </a:p>
          <a:p>
            <a:pPr eaLnBrk="1" hangingPunct="1">
              <a:spcBef>
                <a:spcPct val="10000"/>
              </a:spcBef>
              <a:defRPr/>
            </a:pPr>
            <a:r>
              <a:rPr lang="en-US" sz="2000" b="1" dirty="0">
                <a:latin typeface="Courier New" pitchFamily="49" charset="0"/>
                <a:cs typeface="+mn-cs"/>
              </a:rPr>
              <a:t>       </a:t>
            </a:r>
            <a:r>
              <a:rPr lang="en-US" sz="2000" b="1" dirty="0" err="1">
                <a:latin typeface="Courier New" pitchFamily="49" charset="0"/>
                <a:cs typeface="+mn-cs"/>
              </a:rPr>
              <a:t>bgcolor</a:t>
            </a:r>
            <a:r>
              <a:rPr lang="en-US" sz="2000" b="1" dirty="0">
                <a:latin typeface="Arial" charset="0"/>
                <a:cs typeface="+mn-cs"/>
              </a:rPr>
              <a:t> </a:t>
            </a:r>
            <a:r>
              <a:rPr lang="en-US" sz="2000" b="1" dirty="0">
                <a:latin typeface="Courier New" pitchFamily="49" charset="0"/>
                <a:cs typeface="+mn-cs"/>
              </a:rPr>
              <a:t>=</a:t>
            </a:r>
            <a:r>
              <a:rPr lang="en-US" b="1" dirty="0">
                <a:latin typeface="Arial" charset="0"/>
                <a:cs typeface="+mn-cs"/>
              </a:rPr>
              <a:t> </a:t>
            </a:r>
            <a:r>
              <a:rPr lang="en-US" sz="2000" b="1" dirty="0">
                <a:latin typeface="Courier New" pitchFamily="49" charset="0"/>
                <a:cs typeface="+mn-cs"/>
              </a:rPr>
              <a:t>blue&gt;</a:t>
            </a:r>
          </a:p>
          <a:p>
            <a:pPr eaLnBrk="1" hangingPunct="1">
              <a:spcBef>
                <a:spcPct val="10000"/>
              </a:spcBef>
              <a:defRPr/>
            </a:pPr>
            <a:r>
              <a:rPr lang="en-US" sz="2000" b="1" dirty="0">
                <a:latin typeface="Courier New" pitchFamily="49" charset="0"/>
                <a:cs typeface="+mn-cs"/>
              </a:rPr>
              <a:t>&lt;</a:t>
            </a:r>
            <a:r>
              <a:rPr lang="en-US" sz="2000" b="1" dirty="0" err="1">
                <a:latin typeface="Courier New" pitchFamily="49" charset="0"/>
                <a:cs typeface="+mn-cs"/>
              </a:rPr>
              <a:t>tr</a:t>
            </a:r>
            <a:r>
              <a:rPr lang="en-US" sz="2000" b="1" dirty="0">
                <a:latin typeface="Courier New" pitchFamily="49" charset="0"/>
                <a:cs typeface="+mn-cs"/>
              </a:rPr>
              <a:t> </a:t>
            </a:r>
            <a:r>
              <a:rPr lang="en-US" sz="2000" b="1" dirty="0" err="1">
                <a:latin typeface="Courier New" pitchFamily="49" charset="0"/>
                <a:cs typeface="+mn-cs"/>
              </a:rPr>
              <a:t>bgcolor</a:t>
            </a:r>
            <a:r>
              <a:rPr lang="en-US" b="1" dirty="0">
                <a:latin typeface="Arial" charset="0"/>
                <a:cs typeface="+mn-cs"/>
              </a:rPr>
              <a:t> </a:t>
            </a:r>
            <a:r>
              <a:rPr lang="en-US" sz="2000" b="1" dirty="0">
                <a:latin typeface="Courier New" pitchFamily="49" charset="0"/>
                <a:cs typeface="+mn-cs"/>
              </a:rPr>
              <a:t>=</a:t>
            </a:r>
            <a:r>
              <a:rPr lang="en-US" b="1" dirty="0">
                <a:latin typeface="Arial" charset="0"/>
                <a:cs typeface="+mn-cs"/>
              </a:rPr>
              <a:t> </a:t>
            </a:r>
            <a:r>
              <a:rPr lang="en-US" sz="2000" b="1" dirty="0">
                <a:latin typeface="Courier New" pitchFamily="49" charset="0"/>
                <a:cs typeface="+mn-cs"/>
              </a:rPr>
              <a:t>white&gt;</a:t>
            </a:r>
          </a:p>
          <a:p>
            <a:pPr eaLnBrk="1" hangingPunct="1">
              <a:spcBef>
                <a:spcPct val="10000"/>
              </a:spcBef>
              <a:defRPr/>
            </a:pPr>
            <a:r>
              <a:rPr lang="en-US" sz="2000" b="1" dirty="0">
                <a:latin typeface="Courier New" pitchFamily="49" charset="0"/>
                <a:cs typeface="+mn-cs"/>
              </a:rPr>
              <a:t>   &lt;td width</a:t>
            </a:r>
            <a:r>
              <a:rPr lang="en-US" b="1" dirty="0">
                <a:latin typeface="Arial" charset="0"/>
                <a:cs typeface="+mn-cs"/>
              </a:rPr>
              <a:t> </a:t>
            </a:r>
            <a:r>
              <a:rPr lang="en-US" sz="2000" b="1" dirty="0">
                <a:latin typeface="Courier New" pitchFamily="49" charset="0"/>
                <a:cs typeface="+mn-cs"/>
              </a:rPr>
              <a:t>=</a:t>
            </a:r>
            <a:r>
              <a:rPr lang="en-US" b="1" dirty="0">
                <a:latin typeface="Arial" charset="0"/>
                <a:cs typeface="+mn-cs"/>
              </a:rPr>
              <a:t> "</a:t>
            </a:r>
            <a:r>
              <a:rPr lang="en-US" sz="2000" b="1" dirty="0">
                <a:latin typeface="Courier New" pitchFamily="49" charset="0"/>
                <a:cs typeface="+mn-cs"/>
              </a:rPr>
              <a:t>100"&gt;1&lt;/td&gt;</a:t>
            </a:r>
          </a:p>
          <a:p>
            <a:pPr eaLnBrk="1" hangingPunct="1">
              <a:spcBef>
                <a:spcPct val="10000"/>
              </a:spcBef>
              <a:defRPr/>
            </a:pPr>
            <a:r>
              <a:rPr lang="en-US" sz="2000" b="1" dirty="0">
                <a:latin typeface="Courier New" pitchFamily="49" charset="0"/>
                <a:cs typeface="+mn-cs"/>
              </a:rPr>
              <a:t>   &lt;td width</a:t>
            </a:r>
            <a:r>
              <a:rPr lang="en-US" b="1" dirty="0">
                <a:latin typeface="Arial" charset="0"/>
                <a:cs typeface="+mn-cs"/>
              </a:rPr>
              <a:t> </a:t>
            </a:r>
            <a:r>
              <a:rPr lang="en-US" sz="2000" b="1" dirty="0">
                <a:latin typeface="Courier New" pitchFamily="49" charset="0"/>
                <a:cs typeface="+mn-cs"/>
              </a:rPr>
              <a:t>=</a:t>
            </a:r>
            <a:r>
              <a:rPr lang="en-US" b="1" dirty="0">
                <a:latin typeface="Arial" charset="0"/>
                <a:cs typeface="+mn-cs"/>
              </a:rPr>
              <a:t> </a:t>
            </a:r>
            <a:r>
              <a:rPr lang="en-US" sz="2000" b="1" dirty="0">
                <a:latin typeface="Arial" charset="0"/>
                <a:cs typeface="Arial" charset="0"/>
              </a:rPr>
              <a:t>"</a:t>
            </a:r>
            <a:r>
              <a:rPr lang="en-US" sz="2000" b="1" dirty="0">
                <a:latin typeface="Courier New" pitchFamily="49" charset="0"/>
                <a:cs typeface="+mn-cs"/>
              </a:rPr>
              <a:t>100</a:t>
            </a:r>
            <a:r>
              <a:rPr lang="en-US" sz="2000" b="1" dirty="0">
                <a:latin typeface="Arial" charset="0"/>
                <a:cs typeface="Arial" charset="0"/>
              </a:rPr>
              <a:t>"</a:t>
            </a:r>
            <a:r>
              <a:rPr lang="en-US" sz="2000" b="1" dirty="0">
                <a:latin typeface="Courier New" pitchFamily="49" charset="0"/>
                <a:cs typeface="+mn-cs"/>
              </a:rPr>
              <a:t>&gt;2&lt;/td&gt;</a:t>
            </a:r>
          </a:p>
          <a:p>
            <a:pPr eaLnBrk="1" hangingPunct="1">
              <a:spcBef>
                <a:spcPct val="10000"/>
              </a:spcBef>
              <a:defRPr/>
            </a:pPr>
            <a:r>
              <a:rPr lang="en-US" sz="2000" b="1" dirty="0">
                <a:latin typeface="Courier New" pitchFamily="49" charset="0"/>
                <a:cs typeface="+mn-cs"/>
              </a:rPr>
              <a:t>&lt;/</a:t>
            </a:r>
            <a:r>
              <a:rPr lang="en-US" sz="2000" b="1" dirty="0" err="1">
                <a:latin typeface="Courier New" pitchFamily="49" charset="0"/>
                <a:cs typeface="+mn-cs"/>
              </a:rPr>
              <a:t>tr</a:t>
            </a:r>
            <a:r>
              <a:rPr lang="en-US" sz="2000" b="1" dirty="0">
                <a:latin typeface="Courier New" pitchFamily="49" charset="0"/>
                <a:cs typeface="+mn-cs"/>
              </a:rPr>
              <a:t>&gt;</a:t>
            </a:r>
          </a:p>
          <a:p>
            <a:pPr eaLnBrk="1" hangingPunct="1">
              <a:spcBef>
                <a:spcPct val="10000"/>
              </a:spcBef>
              <a:defRPr/>
            </a:pPr>
            <a:r>
              <a:rPr lang="en-US" sz="2000" b="1" dirty="0">
                <a:latin typeface="Courier New" pitchFamily="49" charset="0"/>
                <a:cs typeface="+mn-cs"/>
              </a:rPr>
              <a:t>&lt;/table&gt;</a:t>
            </a:r>
          </a:p>
        </p:txBody>
      </p:sp>
      <p:sp>
        <p:nvSpPr>
          <p:cNvPr id="512005" name="AutoShape 5">
            <a:extLst>
              <a:ext uri="{FF2B5EF4-FFF2-40B4-BE49-F238E27FC236}">
                <a16:creationId xmlns:a16="http://schemas.microsoft.com/office/drawing/2014/main" id="{5F66C11C-965D-405A-9BD0-6BE07D2CF9CD}"/>
              </a:ext>
            </a:extLst>
          </p:cNvPr>
          <p:cNvSpPr>
            <a:spLocks noChangeArrowheads="1"/>
          </p:cNvSpPr>
          <p:nvPr/>
        </p:nvSpPr>
        <p:spPr bwMode="auto">
          <a:xfrm>
            <a:off x="1731963" y="971550"/>
            <a:ext cx="2478087" cy="688975"/>
          </a:xfrm>
          <a:prstGeom prst="wedgeRoundRectCallout">
            <a:avLst>
              <a:gd name="adj1" fmla="val -16282"/>
              <a:gd name="adj2" fmla="val 83602"/>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000" dirty="0">
                <a:latin typeface="Arial" charset="0"/>
                <a:cs typeface="+mn-cs"/>
              </a:rPr>
              <a:t>интервал между ячейками</a:t>
            </a:r>
          </a:p>
        </p:txBody>
      </p:sp>
      <p:sp>
        <p:nvSpPr>
          <p:cNvPr id="512006" name="AutoShape 6">
            <a:extLst>
              <a:ext uri="{FF2B5EF4-FFF2-40B4-BE49-F238E27FC236}">
                <a16:creationId xmlns:a16="http://schemas.microsoft.com/office/drawing/2014/main" id="{1B1D3CF1-53F5-4EC5-8D2F-A31916BE8E5F}"/>
              </a:ext>
            </a:extLst>
          </p:cNvPr>
          <p:cNvSpPr>
            <a:spLocks noChangeArrowheads="1"/>
          </p:cNvSpPr>
          <p:nvPr/>
        </p:nvSpPr>
        <p:spPr bwMode="auto">
          <a:xfrm>
            <a:off x="4927600" y="1047750"/>
            <a:ext cx="1978025" cy="669925"/>
          </a:xfrm>
          <a:prstGeom prst="wedgeRoundRectCallout">
            <a:avLst>
              <a:gd name="adj1" fmla="val -29537"/>
              <a:gd name="adj2" fmla="val 79958"/>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000">
                <a:latin typeface="Arial" charset="0"/>
                <a:cs typeface="+mn-cs"/>
              </a:rPr>
              <a:t>отступ внутри ячеек</a:t>
            </a:r>
          </a:p>
        </p:txBody>
      </p:sp>
      <p:grpSp>
        <p:nvGrpSpPr>
          <p:cNvPr id="2" name="Group 37">
            <a:extLst>
              <a:ext uri="{FF2B5EF4-FFF2-40B4-BE49-F238E27FC236}">
                <a16:creationId xmlns:a16="http://schemas.microsoft.com/office/drawing/2014/main" id="{9FDF56F7-4A6B-46E6-9FAB-B50F87B31674}"/>
              </a:ext>
            </a:extLst>
          </p:cNvPr>
          <p:cNvGrpSpPr>
            <a:grpSpLocks/>
          </p:cNvGrpSpPr>
          <p:nvPr/>
        </p:nvGrpSpPr>
        <p:grpSpPr bwMode="auto">
          <a:xfrm>
            <a:off x="2066925" y="4356100"/>
            <a:ext cx="5859463" cy="2035175"/>
            <a:chOff x="1156" y="2760"/>
            <a:chExt cx="4043" cy="1478"/>
          </a:xfrm>
        </p:grpSpPr>
        <p:pic>
          <p:nvPicPr>
            <p:cNvPr id="85004" name="Picture 9">
              <a:extLst>
                <a:ext uri="{FF2B5EF4-FFF2-40B4-BE49-F238E27FC236}">
                  <a16:creationId xmlns:a16="http://schemas.microsoft.com/office/drawing/2014/main" id="{32BFC1F0-9ACA-402A-8868-304DF6DA55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 y="3086"/>
              <a:ext cx="2908"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grpSp>
          <p:nvGrpSpPr>
            <p:cNvPr id="85005" name="Group 16">
              <a:extLst>
                <a:ext uri="{FF2B5EF4-FFF2-40B4-BE49-F238E27FC236}">
                  <a16:creationId xmlns:a16="http://schemas.microsoft.com/office/drawing/2014/main" id="{CDC951BC-5164-4107-8EC0-5BB64BE4444A}"/>
                </a:ext>
              </a:extLst>
            </p:cNvPr>
            <p:cNvGrpSpPr>
              <a:grpSpLocks/>
            </p:cNvGrpSpPr>
            <p:nvPr/>
          </p:nvGrpSpPr>
          <p:grpSpPr bwMode="auto">
            <a:xfrm>
              <a:off x="2765" y="3341"/>
              <a:ext cx="939" cy="897"/>
              <a:chOff x="2765" y="3341"/>
              <a:chExt cx="939" cy="897"/>
            </a:xfrm>
          </p:grpSpPr>
          <p:grpSp>
            <p:nvGrpSpPr>
              <p:cNvPr id="85024" name="Group 10">
                <a:extLst>
                  <a:ext uri="{FF2B5EF4-FFF2-40B4-BE49-F238E27FC236}">
                    <a16:creationId xmlns:a16="http://schemas.microsoft.com/office/drawing/2014/main" id="{3E46856D-1138-4B64-AAA1-852904FD9672}"/>
                  </a:ext>
                </a:extLst>
              </p:cNvPr>
              <p:cNvGrpSpPr>
                <a:grpSpLocks/>
              </p:cNvGrpSpPr>
              <p:nvPr/>
            </p:nvGrpSpPr>
            <p:grpSpPr bwMode="auto">
              <a:xfrm>
                <a:off x="3189" y="3341"/>
                <a:ext cx="91" cy="897"/>
                <a:chOff x="4026" y="2892"/>
                <a:chExt cx="67" cy="897"/>
              </a:xfrm>
            </p:grpSpPr>
            <p:sp>
              <p:nvSpPr>
                <p:cNvPr id="85027" name="Line 11">
                  <a:extLst>
                    <a:ext uri="{FF2B5EF4-FFF2-40B4-BE49-F238E27FC236}">
                      <a16:creationId xmlns:a16="http://schemas.microsoft.com/office/drawing/2014/main" id="{B532D438-5092-444E-B253-70C66E067A81}"/>
                    </a:ext>
                  </a:extLst>
                </p:cNvPr>
                <p:cNvSpPr>
                  <a:spLocks noChangeShapeType="1"/>
                </p:cNvSpPr>
                <p:nvPr/>
              </p:nvSpPr>
              <p:spPr bwMode="auto">
                <a:xfrm>
                  <a:off x="4026" y="2892"/>
                  <a:ext cx="0" cy="897"/>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ru-RU"/>
                </a:p>
              </p:txBody>
            </p:sp>
            <p:sp>
              <p:nvSpPr>
                <p:cNvPr id="85028" name="Line 12">
                  <a:extLst>
                    <a:ext uri="{FF2B5EF4-FFF2-40B4-BE49-F238E27FC236}">
                      <a16:creationId xmlns:a16="http://schemas.microsoft.com/office/drawing/2014/main" id="{89106B8C-C272-48DA-9DCF-B7A898E9D628}"/>
                    </a:ext>
                  </a:extLst>
                </p:cNvPr>
                <p:cNvSpPr>
                  <a:spLocks noChangeShapeType="1"/>
                </p:cNvSpPr>
                <p:nvPr/>
              </p:nvSpPr>
              <p:spPr bwMode="auto">
                <a:xfrm>
                  <a:off x="4093" y="2892"/>
                  <a:ext cx="0" cy="897"/>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ru-RU"/>
                </a:p>
              </p:txBody>
            </p:sp>
          </p:grpSp>
          <p:sp>
            <p:nvSpPr>
              <p:cNvPr id="85025" name="Line 14">
                <a:extLst>
                  <a:ext uri="{FF2B5EF4-FFF2-40B4-BE49-F238E27FC236}">
                    <a16:creationId xmlns:a16="http://schemas.microsoft.com/office/drawing/2014/main" id="{8DA4BD6B-DBC5-49BA-9F3B-A6AC9E84BB45}"/>
                  </a:ext>
                </a:extLst>
              </p:cNvPr>
              <p:cNvSpPr>
                <a:spLocks noChangeShapeType="1"/>
              </p:cNvSpPr>
              <p:nvPr/>
            </p:nvSpPr>
            <p:spPr bwMode="auto">
              <a:xfrm flipH="1">
                <a:off x="3274" y="4099"/>
                <a:ext cx="43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85026" name="Line 15">
                <a:extLst>
                  <a:ext uri="{FF2B5EF4-FFF2-40B4-BE49-F238E27FC236}">
                    <a16:creationId xmlns:a16="http://schemas.microsoft.com/office/drawing/2014/main" id="{8FAE1788-B785-4959-95D2-2EB9D6033958}"/>
                  </a:ext>
                </a:extLst>
              </p:cNvPr>
              <p:cNvSpPr>
                <a:spLocks noChangeShapeType="1"/>
              </p:cNvSpPr>
              <p:nvPr/>
            </p:nvSpPr>
            <p:spPr bwMode="auto">
              <a:xfrm>
                <a:off x="2765" y="4099"/>
                <a:ext cx="43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grpSp>
        <p:grpSp>
          <p:nvGrpSpPr>
            <p:cNvPr id="85006" name="Group 17">
              <a:extLst>
                <a:ext uri="{FF2B5EF4-FFF2-40B4-BE49-F238E27FC236}">
                  <a16:creationId xmlns:a16="http://schemas.microsoft.com/office/drawing/2014/main" id="{0F478ED2-73C1-407F-9FFD-2DCF03178677}"/>
                </a:ext>
              </a:extLst>
            </p:cNvPr>
            <p:cNvGrpSpPr>
              <a:grpSpLocks/>
            </p:cNvGrpSpPr>
            <p:nvPr/>
          </p:nvGrpSpPr>
          <p:grpSpPr bwMode="auto">
            <a:xfrm rot="5400000">
              <a:off x="1135" y="2781"/>
              <a:ext cx="939" cy="898"/>
              <a:chOff x="2750" y="3342"/>
              <a:chExt cx="939" cy="898"/>
            </a:xfrm>
          </p:grpSpPr>
          <p:grpSp>
            <p:nvGrpSpPr>
              <p:cNvPr id="85019" name="Group 18">
                <a:extLst>
                  <a:ext uri="{FF2B5EF4-FFF2-40B4-BE49-F238E27FC236}">
                    <a16:creationId xmlns:a16="http://schemas.microsoft.com/office/drawing/2014/main" id="{90E31209-0F63-4185-A88E-412FB3CE8287}"/>
                  </a:ext>
                </a:extLst>
              </p:cNvPr>
              <p:cNvGrpSpPr>
                <a:grpSpLocks/>
              </p:cNvGrpSpPr>
              <p:nvPr/>
            </p:nvGrpSpPr>
            <p:grpSpPr bwMode="auto">
              <a:xfrm>
                <a:off x="3195" y="3342"/>
                <a:ext cx="113" cy="898"/>
                <a:chOff x="4021" y="2893"/>
                <a:chExt cx="83" cy="898"/>
              </a:xfrm>
            </p:grpSpPr>
            <p:sp>
              <p:nvSpPr>
                <p:cNvPr id="85022" name="Line 19">
                  <a:extLst>
                    <a:ext uri="{FF2B5EF4-FFF2-40B4-BE49-F238E27FC236}">
                      <a16:creationId xmlns:a16="http://schemas.microsoft.com/office/drawing/2014/main" id="{57956F78-7AD8-4270-8A37-6A53934326EC}"/>
                    </a:ext>
                  </a:extLst>
                </p:cNvPr>
                <p:cNvSpPr>
                  <a:spLocks noChangeShapeType="1"/>
                </p:cNvSpPr>
                <p:nvPr/>
              </p:nvSpPr>
              <p:spPr bwMode="auto">
                <a:xfrm>
                  <a:off x="4021" y="2894"/>
                  <a:ext cx="0" cy="897"/>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ru-RU"/>
                </a:p>
              </p:txBody>
            </p:sp>
            <p:sp>
              <p:nvSpPr>
                <p:cNvPr id="85023" name="Line 20">
                  <a:extLst>
                    <a:ext uri="{FF2B5EF4-FFF2-40B4-BE49-F238E27FC236}">
                      <a16:creationId xmlns:a16="http://schemas.microsoft.com/office/drawing/2014/main" id="{8FA0B8D9-935E-4C91-B5A3-FA2A106A333A}"/>
                    </a:ext>
                  </a:extLst>
                </p:cNvPr>
                <p:cNvSpPr>
                  <a:spLocks noChangeShapeType="1"/>
                </p:cNvSpPr>
                <p:nvPr/>
              </p:nvSpPr>
              <p:spPr bwMode="auto">
                <a:xfrm>
                  <a:off x="4104" y="2893"/>
                  <a:ext cx="0" cy="897"/>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ru-RU"/>
                </a:p>
              </p:txBody>
            </p:sp>
          </p:grpSp>
          <p:sp>
            <p:nvSpPr>
              <p:cNvPr id="85020" name="Line 21">
                <a:extLst>
                  <a:ext uri="{FF2B5EF4-FFF2-40B4-BE49-F238E27FC236}">
                    <a16:creationId xmlns:a16="http://schemas.microsoft.com/office/drawing/2014/main" id="{4A01D30B-B418-471C-A7ED-3A2C2964782F}"/>
                  </a:ext>
                </a:extLst>
              </p:cNvPr>
              <p:cNvSpPr>
                <a:spLocks noChangeShapeType="1"/>
              </p:cNvSpPr>
              <p:nvPr/>
            </p:nvSpPr>
            <p:spPr bwMode="auto">
              <a:xfrm flipH="1">
                <a:off x="3259" y="4100"/>
                <a:ext cx="43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85021" name="Line 22">
                <a:extLst>
                  <a:ext uri="{FF2B5EF4-FFF2-40B4-BE49-F238E27FC236}">
                    <a16:creationId xmlns:a16="http://schemas.microsoft.com/office/drawing/2014/main" id="{4B51D4E9-A375-4667-BDB8-609E857FC171}"/>
                  </a:ext>
                </a:extLst>
              </p:cNvPr>
              <p:cNvSpPr>
                <a:spLocks noChangeShapeType="1"/>
              </p:cNvSpPr>
              <p:nvPr/>
            </p:nvSpPr>
            <p:spPr bwMode="auto">
              <a:xfrm>
                <a:off x="2750" y="4100"/>
                <a:ext cx="43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grpSp>
        <p:grpSp>
          <p:nvGrpSpPr>
            <p:cNvPr id="85007" name="Group 23">
              <a:extLst>
                <a:ext uri="{FF2B5EF4-FFF2-40B4-BE49-F238E27FC236}">
                  <a16:creationId xmlns:a16="http://schemas.microsoft.com/office/drawing/2014/main" id="{BBD62EDD-4450-4C1B-A334-307D1AFE98A4}"/>
                </a:ext>
              </a:extLst>
            </p:cNvPr>
            <p:cNvGrpSpPr>
              <a:grpSpLocks/>
            </p:cNvGrpSpPr>
            <p:nvPr/>
          </p:nvGrpSpPr>
          <p:grpSpPr bwMode="auto">
            <a:xfrm rot="16200000" flipH="1">
              <a:off x="4281" y="3232"/>
              <a:ext cx="939" cy="897"/>
              <a:chOff x="2765" y="3341"/>
              <a:chExt cx="939" cy="897"/>
            </a:xfrm>
          </p:grpSpPr>
          <p:grpSp>
            <p:nvGrpSpPr>
              <p:cNvPr id="85014" name="Group 24">
                <a:extLst>
                  <a:ext uri="{FF2B5EF4-FFF2-40B4-BE49-F238E27FC236}">
                    <a16:creationId xmlns:a16="http://schemas.microsoft.com/office/drawing/2014/main" id="{286B92A7-6147-4B09-8DF8-AEC83DE51C9D}"/>
                  </a:ext>
                </a:extLst>
              </p:cNvPr>
              <p:cNvGrpSpPr>
                <a:grpSpLocks/>
              </p:cNvGrpSpPr>
              <p:nvPr/>
            </p:nvGrpSpPr>
            <p:grpSpPr bwMode="auto">
              <a:xfrm>
                <a:off x="3189" y="3341"/>
                <a:ext cx="91" cy="897"/>
                <a:chOff x="4026" y="2892"/>
                <a:chExt cx="67" cy="897"/>
              </a:xfrm>
            </p:grpSpPr>
            <p:sp>
              <p:nvSpPr>
                <p:cNvPr id="85017" name="Line 25">
                  <a:extLst>
                    <a:ext uri="{FF2B5EF4-FFF2-40B4-BE49-F238E27FC236}">
                      <a16:creationId xmlns:a16="http://schemas.microsoft.com/office/drawing/2014/main" id="{99D2755D-2D4D-4574-8F10-B2FC2D4CBC56}"/>
                    </a:ext>
                  </a:extLst>
                </p:cNvPr>
                <p:cNvSpPr>
                  <a:spLocks noChangeShapeType="1"/>
                </p:cNvSpPr>
                <p:nvPr/>
              </p:nvSpPr>
              <p:spPr bwMode="auto">
                <a:xfrm>
                  <a:off x="4026" y="2892"/>
                  <a:ext cx="0" cy="897"/>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ru-RU"/>
                </a:p>
              </p:txBody>
            </p:sp>
            <p:sp>
              <p:nvSpPr>
                <p:cNvPr id="85018" name="Line 26">
                  <a:extLst>
                    <a:ext uri="{FF2B5EF4-FFF2-40B4-BE49-F238E27FC236}">
                      <a16:creationId xmlns:a16="http://schemas.microsoft.com/office/drawing/2014/main" id="{BB2F466A-1852-4B82-9317-0A7DF1C7420A}"/>
                    </a:ext>
                  </a:extLst>
                </p:cNvPr>
                <p:cNvSpPr>
                  <a:spLocks noChangeShapeType="1"/>
                </p:cNvSpPr>
                <p:nvPr/>
              </p:nvSpPr>
              <p:spPr bwMode="auto">
                <a:xfrm>
                  <a:off x="4093" y="2892"/>
                  <a:ext cx="0" cy="897"/>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ru-RU"/>
                </a:p>
              </p:txBody>
            </p:sp>
          </p:grpSp>
          <p:sp>
            <p:nvSpPr>
              <p:cNvPr id="85015" name="Line 27">
                <a:extLst>
                  <a:ext uri="{FF2B5EF4-FFF2-40B4-BE49-F238E27FC236}">
                    <a16:creationId xmlns:a16="http://schemas.microsoft.com/office/drawing/2014/main" id="{223DA259-BDFC-4C51-B3EE-2FFF67AC9F91}"/>
                  </a:ext>
                </a:extLst>
              </p:cNvPr>
              <p:cNvSpPr>
                <a:spLocks noChangeShapeType="1"/>
              </p:cNvSpPr>
              <p:nvPr/>
            </p:nvSpPr>
            <p:spPr bwMode="auto">
              <a:xfrm flipH="1">
                <a:off x="3274" y="4099"/>
                <a:ext cx="43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85016" name="Line 28">
                <a:extLst>
                  <a:ext uri="{FF2B5EF4-FFF2-40B4-BE49-F238E27FC236}">
                    <a16:creationId xmlns:a16="http://schemas.microsoft.com/office/drawing/2014/main" id="{3987A7D9-F64E-4396-A580-44F329133F79}"/>
                  </a:ext>
                </a:extLst>
              </p:cNvPr>
              <p:cNvSpPr>
                <a:spLocks noChangeShapeType="1"/>
              </p:cNvSpPr>
              <p:nvPr/>
            </p:nvSpPr>
            <p:spPr bwMode="auto">
              <a:xfrm>
                <a:off x="2765" y="4099"/>
                <a:ext cx="43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grpSp>
        <p:grpSp>
          <p:nvGrpSpPr>
            <p:cNvPr id="85008" name="Group 29">
              <a:extLst>
                <a:ext uri="{FF2B5EF4-FFF2-40B4-BE49-F238E27FC236}">
                  <a16:creationId xmlns:a16="http://schemas.microsoft.com/office/drawing/2014/main" id="{E69CA9B9-B7A6-47D8-AAA4-FC951851EEA5}"/>
                </a:ext>
              </a:extLst>
            </p:cNvPr>
            <p:cNvGrpSpPr>
              <a:grpSpLocks/>
            </p:cNvGrpSpPr>
            <p:nvPr/>
          </p:nvGrpSpPr>
          <p:grpSpPr bwMode="auto">
            <a:xfrm>
              <a:off x="1462" y="3338"/>
              <a:ext cx="939" cy="897"/>
              <a:chOff x="2765" y="3341"/>
              <a:chExt cx="939" cy="897"/>
            </a:xfrm>
          </p:grpSpPr>
          <p:grpSp>
            <p:nvGrpSpPr>
              <p:cNvPr id="85009" name="Group 30">
                <a:extLst>
                  <a:ext uri="{FF2B5EF4-FFF2-40B4-BE49-F238E27FC236}">
                    <a16:creationId xmlns:a16="http://schemas.microsoft.com/office/drawing/2014/main" id="{D80212FE-2775-49B8-8FA1-C31EDABF3560}"/>
                  </a:ext>
                </a:extLst>
              </p:cNvPr>
              <p:cNvGrpSpPr>
                <a:grpSpLocks/>
              </p:cNvGrpSpPr>
              <p:nvPr/>
            </p:nvGrpSpPr>
            <p:grpSpPr bwMode="auto">
              <a:xfrm>
                <a:off x="3189" y="3341"/>
                <a:ext cx="91" cy="897"/>
                <a:chOff x="4026" y="2892"/>
                <a:chExt cx="67" cy="897"/>
              </a:xfrm>
            </p:grpSpPr>
            <p:sp>
              <p:nvSpPr>
                <p:cNvPr id="85012" name="Line 31">
                  <a:extLst>
                    <a:ext uri="{FF2B5EF4-FFF2-40B4-BE49-F238E27FC236}">
                      <a16:creationId xmlns:a16="http://schemas.microsoft.com/office/drawing/2014/main" id="{79CD3169-62EA-458A-9B46-731720617F3D}"/>
                    </a:ext>
                  </a:extLst>
                </p:cNvPr>
                <p:cNvSpPr>
                  <a:spLocks noChangeShapeType="1"/>
                </p:cNvSpPr>
                <p:nvPr/>
              </p:nvSpPr>
              <p:spPr bwMode="auto">
                <a:xfrm>
                  <a:off x="4026" y="2892"/>
                  <a:ext cx="0" cy="897"/>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ru-RU"/>
                </a:p>
              </p:txBody>
            </p:sp>
            <p:sp>
              <p:nvSpPr>
                <p:cNvPr id="85013" name="Line 32">
                  <a:extLst>
                    <a:ext uri="{FF2B5EF4-FFF2-40B4-BE49-F238E27FC236}">
                      <a16:creationId xmlns:a16="http://schemas.microsoft.com/office/drawing/2014/main" id="{0C877A6D-E992-4EA7-AD9A-5A0DB50F1F2A}"/>
                    </a:ext>
                  </a:extLst>
                </p:cNvPr>
                <p:cNvSpPr>
                  <a:spLocks noChangeShapeType="1"/>
                </p:cNvSpPr>
                <p:nvPr/>
              </p:nvSpPr>
              <p:spPr bwMode="auto">
                <a:xfrm>
                  <a:off x="4093" y="2892"/>
                  <a:ext cx="0" cy="897"/>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ru-RU"/>
                </a:p>
              </p:txBody>
            </p:sp>
          </p:grpSp>
          <p:sp>
            <p:nvSpPr>
              <p:cNvPr id="85010" name="Line 33">
                <a:extLst>
                  <a:ext uri="{FF2B5EF4-FFF2-40B4-BE49-F238E27FC236}">
                    <a16:creationId xmlns:a16="http://schemas.microsoft.com/office/drawing/2014/main" id="{11270BEA-A5EB-4E1E-969C-B49F57D8A670}"/>
                  </a:ext>
                </a:extLst>
              </p:cNvPr>
              <p:cNvSpPr>
                <a:spLocks noChangeShapeType="1"/>
              </p:cNvSpPr>
              <p:nvPr/>
            </p:nvSpPr>
            <p:spPr bwMode="auto">
              <a:xfrm flipH="1">
                <a:off x="3274" y="4099"/>
                <a:ext cx="43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85011" name="Line 34">
                <a:extLst>
                  <a:ext uri="{FF2B5EF4-FFF2-40B4-BE49-F238E27FC236}">
                    <a16:creationId xmlns:a16="http://schemas.microsoft.com/office/drawing/2014/main" id="{F66959E7-0565-469A-A79B-82F3FCFAC41D}"/>
                  </a:ext>
                </a:extLst>
              </p:cNvPr>
              <p:cNvSpPr>
                <a:spLocks noChangeShapeType="1"/>
              </p:cNvSpPr>
              <p:nvPr/>
            </p:nvSpPr>
            <p:spPr bwMode="auto">
              <a:xfrm>
                <a:off x="2765" y="4099"/>
                <a:ext cx="43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grpSp>
      </p:grpSp>
      <p:sp>
        <p:nvSpPr>
          <p:cNvPr id="512036" name="Rectangle 36">
            <a:extLst>
              <a:ext uri="{FF2B5EF4-FFF2-40B4-BE49-F238E27FC236}">
                <a16:creationId xmlns:a16="http://schemas.microsoft.com/office/drawing/2014/main" id="{F0475273-F407-4A83-AB50-1F442E9DAEFE}"/>
              </a:ext>
            </a:extLst>
          </p:cNvPr>
          <p:cNvSpPr>
            <a:spLocks noChangeArrowheads="1"/>
          </p:cNvSpPr>
          <p:nvPr/>
        </p:nvSpPr>
        <p:spPr bwMode="auto">
          <a:xfrm>
            <a:off x="7164388" y="4443413"/>
            <a:ext cx="186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2000" b="1">
                <a:solidFill>
                  <a:schemeClr val="hlink"/>
                </a:solidFill>
                <a:latin typeface="Courier New" panose="02070309020205020404" pitchFamily="49" charset="0"/>
              </a:rPr>
              <a:t>cellspacing</a:t>
            </a:r>
            <a:endParaRPr lang="ru-RU" altLang="ru-RU" sz="2000" b="1">
              <a:solidFill>
                <a:schemeClr val="hlink"/>
              </a:solidFill>
              <a:latin typeface="Courier New" panose="02070309020205020404" pitchFamily="49" charset="0"/>
            </a:endParaRPr>
          </a:p>
        </p:txBody>
      </p:sp>
      <p:sp>
        <p:nvSpPr>
          <p:cNvPr id="512038" name="Rectangle 38">
            <a:extLst>
              <a:ext uri="{FF2B5EF4-FFF2-40B4-BE49-F238E27FC236}">
                <a16:creationId xmlns:a16="http://schemas.microsoft.com/office/drawing/2014/main" id="{24D78DE3-7533-46C9-8104-9C0A7C4FA737}"/>
              </a:ext>
            </a:extLst>
          </p:cNvPr>
          <p:cNvSpPr>
            <a:spLocks noChangeArrowheads="1"/>
          </p:cNvSpPr>
          <p:nvPr/>
        </p:nvSpPr>
        <p:spPr bwMode="auto">
          <a:xfrm>
            <a:off x="5770563" y="6021388"/>
            <a:ext cx="186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2000" b="1">
                <a:solidFill>
                  <a:schemeClr val="hlink"/>
                </a:solidFill>
                <a:latin typeface="Courier New" panose="02070309020205020404" pitchFamily="49" charset="0"/>
              </a:rPr>
              <a:t>cellspacing</a:t>
            </a:r>
            <a:endParaRPr lang="ru-RU" altLang="ru-RU" sz="2000" b="1">
              <a:solidFill>
                <a:schemeClr val="hlink"/>
              </a:solidFill>
              <a:latin typeface="Courier New" panose="02070309020205020404" pitchFamily="49" charset="0"/>
            </a:endParaRPr>
          </a:p>
        </p:txBody>
      </p:sp>
      <p:sp>
        <p:nvSpPr>
          <p:cNvPr id="512039" name="Rectangle 39">
            <a:extLst>
              <a:ext uri="{FF2B5EF4-FFF2-40B4-BE49-F238E27FC236}">
                <a16:creationId xmlns:a16="http://schemas.microsoft.com/office/drawing/2014/main" id="{0005950D-9F01-4EFF-B4F8-A97BA286CB4B}"/>
              </a:ext>
            </a:extLst>
          </p:cNvPr>
          <p:cNvSpPr>
            <a:spLocks noChangeArrowheads="1"/>
          </p:cNvSpPr>
          <p:nvPr/>
        </p:nvSpPr>
        <p:spPr bwMode="auto">
          <a:xfrm>
            <a:off x="646113" y="5973763"/>
            <a:ext cx="186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2000" b="1">
                <a:solidFill>
                  <a:srgbClr val="FF0000"/>
                </a:solidFill>
                <a:latin typeface="Courier New" panose="02070309020205020404" pitchFamily="49" charset="0"/>
              </a:rPr>
              <a:t>cellpadding</a:t>
            </a:r>
            <a:endParaRPr lang="ru-RU" altLang="ru-RU" sz="2000" b="1">
              <a:solidFill>
                <a:srgbClr val="FF0000"/>
              </a:solidFill>
              <a:latin typeface="Courier New" panose="02070309020205020404" pitchFamily="49" charset="0"/>
            </a:endParaRPr>
          </a:p>
        </p:txBody>
      </p:sp>
      <p:sp>
        <p:nvSpPr>
          <p:cNvPr id="512040" name="Rectangle 40">
            <a:extLst>
              <a:ext uri="{FF2B5EF4-FFF2-40B4-BE49-F238E27FC236}">
                <a16:creationId xmlns:a16="http://schemas.microsoft.com/office/drawing/2014/main" id="{E65E6E1D-8547-42ED-93A4-1F5E1588F799}"/>
              </a:ext>
            </a:extLst>
          </p:cNvPr>
          <p:cNvSpPr>
            <a:spLocks noChangeArrowheads="1"/>
          </p:cNvSpPr>
          <p:nvPr/>
        </p:nvSpPr>
        <p:spPr bwMode="auto">
          <a:xfrm>
            <a:off x="288925" y="4395788"/>
            <a:ext cx="186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2000" b="1">
                <a:solidFill>
                  <a:srgbClr val="FF0000"/>
                </a:solidFill>
                <a:latin typeface="Courier New" panose="02070309020205020404" pitchFamily="49" charset="0"/>
              </a:rPr>
              <a:t>cellpadding</a:t>
            </a:r>
            <a:endParaRPr lang="ru-RU" altLang="ru-RU" sz="2000" b="1">
              <a:solidFill>
                <a:srgbClr val="FF0000"/>
              </a:solidFill>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004"/>
                                        </p:tgtEl>
                                        <p:attrNameLst>
                                          <p:attrName>style.visibility</p:attrName>
                                        </p:attrNameLst>
                                      </p:cBhvr>
                                      <p:to>
                                        <p:strVal val="visible"/>
                                      </p:to>
                                    </p:set>
                                    <p:animEffect transition="in" filter="dissolve">
                                      <p:cBhvr>
                                        <p:cTn id="7" dur="500"/>
                                        <p:tgtEl>
                                          <p:spTgt spid="51200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12005"/>
                                        </p:tgtEl>
                                        <p:attrNameLst>
                                          <p:attrName>style.visibility</p:attrName>
                                        </p:attrNameLst>
                                      </p:cBhvr>
                                      <p:to>
                                        <p:strVal val="visible"/>
                                      </p:to>
                                    </p:set>
                                    <p:animEffect transition="in" filter="dissolve">
                                      <p:cBhvr>
                                        <p:cTn id="10" dur="500"/>
                                        <p:tgtEl>
                                          <p:spTgt spid="51200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12006"/>
                                        </p:tgtEl>
                                        <p:attrNameLst>
                                          <p:attrName>style.visibility</p:attrName>
                                        </p:attrNameLst>
                                      </p:cBhvr>
                                      <p:to>
                                        <p:strVal val="visible"/>
                                      </p:to>
                                    </p:set>
                                    <p:animEffect transition="in" filter="dissolve">
                                      <p:cBhvr>
                                        <p:cTn id="13" dur="500"/>
                                        <p:tgtEl>
                                          <p:spTgt spid="51200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ssolve">
                                      <p:cBhvr>
                                        <p:cTn id="18" dur="500"/>
                                        <p:tgtEl>
                                          <p:spTgt spid="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512040"/>
                                        </p:tgtEl>
                                        <p:attrNameLst>
                                          <p:attrName>style.visibility</p:attrName>
                                        </p:attrNameLst>
                                      </p:cBhvr>
                                      <p:to>
                                        <p:strVal val="visible"/>
                                      </p:to>
                                    </p:set>
                                    <p:animEffect transition="in" filter="dissolve">
                                      <p:cBhvr>
                                        <p:cTn id="21" dur="500"/>
                                        <p:tgtEl>
                                          <p:spTgt spid="51204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12039"/>
                                        </p:tgtEl>
                                        <p:attrNameLst>
                                          <p:attrName>style.visibility</p:attrName>
                                        </p:attrNameLst>
                                      </p:cBhvr>
                                      <p:to>
                                        <p:strVal val="visible"/>
                                      </p:to>
                                    </p:set>
                                    <p:animEffect transition="in" filter="dissolve">
                                      <p:cBhvr>
                                        <p:cTn id="24" dur="500"/>
                                        <p:tgtEl>
                                          <p:spTgt spid="512039"/>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512038"/>
                                        </p:tgtEl>
                                        <p:attrNameLst>
                                          <p:attrName>style.visibility</p:attrName>
                                        </p:attrNameLst>
                                      </p:cBhvr>
                                      <p:to>
                                        <p:strVal val="visible"/>
                                      </p:to>
                                    </p:set>
                                    <p:animEffect transition="in" filter="dissolve">
                                      <p:cBhvr>
                                        <p:cTn id="27" dur="500"/>
                                        <p:tgtEl>
                                          <p:spTgt spid="512038"/>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12036"/>
                                        </p:tgtEl>
                                        <p:attrNameLst>
                                          <p:attrName>style.visibility</p:attrName>
                                        </p:attrNameLst>
                                      </p:cBhvr>
                                      <p:to>
                                        <p:strVal val="visible"/>
                                      </p:to>
                                    </p:set>
                                    <p:animEffect transition="in" filter="dissolve">
                                      <p:cBhvr>
                                        <p:cTn id="30" dur="500"/>
                                        <p:tgtEl>
                                          <p:spTgt spid="512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4" grpId="0" animBg="1"/>
      <p:bldP spid="512005" grpId="0" animBg="1"/>
      <p:bldP spid="512006" grpId="0" animBg="1"/>
      <p:bldP spid="512036" grpId="0"/>
      <p:bldP spid="512038" grpId="0"/>
      <p:bldP spid="512039" grpId="0"/>
      <p:bldP spid="512040"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Номер слайда 3">
            <a:extLst>
              <a:ext uri="{FF2B5EF4-FFF2-40B4-BE49-F238E27FC236}">
                <a16:creationId xmlns:a16="http://schemas.microsoft.com/office/drawing/2014/main" id="{914BB88A-7C38-4607-BF4A-FBE8621C11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9B3D01A-ED60-4B25-A16C-26D4B0C3CFB3}" type="slidenum">
              <a:rPr lang="ru-RU" altLang="ru-RU" sz="1400"/>
              <a:pPr>
                <a:spcBef>
                  <a:spcPct val="0"/>
                </a:spcBef>
                <a:buFontTx/>
                <a:buNone/>
              </a:pPr>
              <a:t>79</a:t>
            </a:fld>
            <a:endParaRPr lang="ru-RU" altLang="ru-RU" sz="1400"/>
          </a:p>
        </p:txBody>
      </p:sp>
      <p:sp>
        <p:nvSpPr>
          <p:cNvPr id="87043" name="Заголовок 37">
            <a:extLst>
              <a:ext uri="{FF2B5EF4-FFF2-40B4-BE49-F238E27FC236}">
                <a16:creationId xmlns:a16="http://schemas.microsoft.com/office/drawing/2014/main" id="{00B9B16F-4E64-466F-9196-1462525DDC4E}"/>
              </a:ext>
            </a:extLst>
          </p:cNvPr>
          <p:cNvSpPr>
            <a:spLocks noGrp="1"/>
          </p:cNvSpPr>
          <p:nvPr>
            <p:ph type="title"/>
          </p:nvPr>
        </p:nvSpPr>
        <p:spPr>
          <a:xfrm>
            <a:off x="457200" y="274638"/>
            <a:ext cx="8229600" cy="509587"/>
          </a:xfrm>
        </p:spPr>
        <p:txBody>
          <a:bodyPr/>
          <a:lstStyle/>
          <a:p>
            <a:r>
              <a:rPr lang="ru-RU" altLang="ru-RU"/>
              <a:t>Отступы</a:t>
            </a:r>
            <a:r>
              <a:rPr lang="en-US" altLang="ru-RU"/>
              <a:t> (</a:t>
            </a:r>
            <a:r>
              <a:rPr lang="ru-RU" altLang="ru-RU"/>
              <a:t>через </a:t>
            </a:r>
            <a:r>
              <a:rPr lang="en-US" altLang="ru-RU"/>
              <a:t>CSS)</a:t>
            </a:r>
            <a:endParaRPr lang="ru-RU" altLang="ru-RU"/>
          </a:p>
        </p:txBody>
      </p:sp>
      <p:sp>
        <p:nvSpPr>
          <p:cNvPr id="512004" name="Rectangle 4">
            <a:extLst>
              <a:ext uri="{FF2B5EF4-FFF2-40B4-BE49-F238E27FC236}">
                <a16:creationId xmlns:a16="http://schemas.microsoft.com/office/drawing/2014/main" id="{2524EB5E-32B4-4ADC-8AC9-93BEC65E0942}"/>
              </a:ext>
            </a:extLst>
          </p:cNvPr>
          <p:cNvSpPr>
            <a:spLocks noChangeArrowheads="1"/>
          </p:cNvSpPr>
          <p:nvPr/>
        </p:nvSpPr>
        <p:spPr bwMode="auto">
          <a:xfrm>
            <a:off x="406400" y="1489075"/>
            <a:ext cx="2936875" cy="2111375"/>
          </a:xfrm>
          <a:prstGeom prst="rect">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wrap="none"/>
          <a:lstStyle/>
          <a:p>
            <a:pPr eaLnBrk="1" hangingPunct="1">
              <a:spcBef>
                <a:spcPct val="10000"/>
              </a:spcBef>
              <a:defRPr/>
            </a:pPr>
            <a:r>
              <a:rPr lang="en-US" sz="2000" b="1" dirty="0">
                <a:latin typeface="Courier New" pitchFamily="49" charset="0"/>
                <a:cs typeface="+mn-cs"/>
              </a:rPr>
              <a:t>&lt;table </a:t>
            </a:r>
            <a:r>
              <a:rPr lang="en-US" sz="2000" b="1" dirty="0">
                <a:solidFill>
                  <a:srgbClr val="FF0000"/>
                </a:solidFill>
                <a:latin typeface="Courier New" pitchFamily="49" charset="0"/>
                <a:cs typeface="+mn-cs"/>
              </a:rPr>
              <a:t>id</a:t>
            </a:r>
            <a:r>
              <a:rPr lang="en-US" sz="2000" b="1" dirty="0">
                <a:latin typeface="Courier New" pitchFamily="49" charset="0"/>
                <a:cs typeface="+mn-cs"/>
              </a:rPr>
              <a:t>="</a:t>
            </a:r>
            <a:r>
              <a:rPr lang="en-US" sz="2000" b="1" dirty="0" err="1">
                <a:solidFill>
                  <a:srgbClr val="FF0000"/>
                </a:solidFill>
                <a:latin typeface="Courier New" pitchFamily="49" charset="0"/>
                <a:cs typeface="+mn-cs"/>
              </a:rPr>
              <a:t>qq</a:t>
            </a:r>
            <a:r>
              <a:rPr lang="en-US" sz="2000" b="1" dirty="0">
                <a:latin typeface="Courier New" pitchFamily="49" charset="0"/>
                <a:cs typeface="+mn-cs"/>
              </a:rPr>
              <a:t>"&gt;</a:t>
            </a:r>
          </a:p>
          <a:p>
            <a:pPr eaLnBrk="1" hangingPunct="1">
              <a:spcBef>
                <a:spcPct val="10000"/>
              </a:spcBef>
              <a:defRPr/>
            </a:pPr>
            <a:r>
              <a:rPr lang="en-US" sz="2000" b="1" dirty="0">
                <a:latin typeface="Courier New" pitchFamily="49" charset="0"/>
                <a:cs typeface="+mn-cs"/>
              </a:rPr>
              <a:t>&lt;</a:t>
            </a:r>
            <a:r>
              <a:rPr lang="en-US" sz="2000" b="1" dirty="0" err="1">
                <a:latin typeface="Courier New" pitchFamily="49" charset="0"/>
                <a:cs typeface="+mn-cs"/>
              </a:rPr>
              <a:t>tr</a:t>
            </a:r>
            <a:r>
              <a:rPr lang="en-US" sz="2000" b="1" dirty="0">
                <a:latin typeface="Courier New" pitchFamily="49" charset="0"/>
                <a:cs typeface="+mn-cs"/>
              </a:rPr>
              <a:t>&gt;</a:t>
            </a:r>
          </a:p>
          <a:p>
            <a:pPr eaLnBrk="1" hangingPunct="1">
              <a:spcBef>
                <a:spcPct val="10000"/>
              </a:spcBef>
              <a:defRPr/>
            </a:pPr>
            <a:r>
              <a:rPr lang="en-US" sz="2000" b="1" dirty="0">
                <a:latin typeface="Courier New" pitchFamily="49" charset="0"/>
                <a:cs typeface="+mn-cs"/>
              </a:rPr>
              <a:t>   &lt;td&gt; 1 &lt;/td&gt;</a:t>
            </a:r>
          </a:p>
          <a:p>
            <a:pPr eaLnBrk="1" hangingPunct="1">
              <a:spcBef>
                <a:spcPct val="10000"/>
              </a:spcBef>
              <a:defRPr/>
            </a:pPr>
            <a:r>
              <a:rPr lang="en-US" sz="2000" b="1" dirty="0">
                <a:latin typeface="Courier New" pitchFamily="49" charset="0"/>
                <a:cs typeface="+mn-cs"/>
              </a:rPr>
              <a:t>   &lt;td&gt; 2 &lt;/td&gt;</a:t>
            </a:r>
          </a:p>
          <a:p>
            <a:pPr eaLnBrk="1" hangingPunct="1">
              <a:spcBef>
                <a:spcPct val="10000"/>
              </a:spcBef>
              <a:defRPr/>
            </a:pPr>
            <a:r>
              <a:rPr lang="en-US" sz="2000" b="1" dirty="0">
                <a:latin typeface="Courier New" pitchFamily="49" charset="0"/>
                <a:cs typeface="+mn-cs"/>
              </a:rPr>
              <a:t>&lt;/</a:t>
            </a:r>
            <a:r>
              <a:rPr lang="en-US" sz="2000" b="1" dirty="0" err="1">
                <a:latin typeface="Courier New" pitchFamily="49" charset="0"/>
                <a:cs typeface="+mn-cs"/>
              </a:rPr>
              <a:t>tr</a:t>
            </a:r>
            <a:r>
              <a:rPr lang="en-US" sz="2000" b="1" dirty="0">
                <a:latin typeface="Courier New" pitchFamily="49" charset="0"/>
                <a:cs typeface="+mn-cs"/>
              </a:rPr>
              <a:t>&gt;</a:t>
            </a:r>
          </a:p>
          <a:p>
            <a:pPr eaLnBrk="1" hangingPunct="1">
              <a:spcBef>
                <a:spcPct val="10000"/>
              </a:spcBef>
              <a:defRPr/>
            </a:pPr>
            <a:r>
              <a:rPr lang="en-US" sz="2000" b="1" dirty="0">
                <a:latin typeface="Courier New" pitchFamily="49" charset="0"/>
                <a:cs typeface="+mn-cs"/>
              </a:rPr>
              <a:t>&lt;/table&gt;</a:t>
            </a:r>
          </a:p>
        </p:txBody>
      </p:sp>
      <p:grpSp>
        <p:nvGrpSpPr>
          <p:cNvPr id="2" name="Group 37">
            <a:extLst>
              <a:ext uri="{FF2B5EF4-FFF2-40B4-BE49-F238E27FC236}">
                <a16:creationId xmlns:a16="http://schemas.microsoft.com/office/drawing/2014/main" id="{B8BCACBA-DDA5-4313-AEC8-9A7C66D5CE81}"/>
              </a:ext>
            </a:extLst>
          </p:cNvPr>
          <p:cNvGrpSpPr>
            <a:grpSpLocks/>
          </p:cNvGrpSpPr>
          <p:nvPr/>
        </p:nvGrpSpPr>
        <p:grpSpPr bwMode="auto">
          <a:xfrm>
            <a:off x="1547813" y="4475163"/>
            <a:ext cx="5857875" cy="2024062"/>
            <a:chOff x="1157" y="2768"/>
            <a:chExt cx="4042" cy="1470"/>
          </a:xfrm>
        </p:grpSpPr>
        <p:pic>
          <p:nvPicPr>
            <p:cNvPr id="87053" name="Picture 9">
              <a:extLst>
                <a:ext uri="{FF2B5EF4-FFF2-40B4-BE49-F238E27FC236}">
                  <a16:creationId xmlns:a16="http://schemas.microsoft.com/office/drawing/2014/main" id="{D686F8A9-BBE7-4261-B2AB-4E861C0919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 y="3086"/>
              <a:ext cx="2908"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grpSp>
          <p:nvGrpSpPr>
            <p:cNvPr id="87054" name="Group 16">
              <a:extLst>
                <a:ext uri="{FF2B5EF4-FFF2-40B4-BE49-F238E27FC236}">
                  <a16:creationId xmlns:a16="http://schemas.microsoft.com/office/drawing/2014/main" id="{9D287AF7-9F41-4F4D-A3F3-4E6F12B200FB}"/>
                </a:ext>
              </a:extLst>
            </p:cNvPr>
            <p:cNvGrpSpPr>
              <a:grpSpLocks/>
            </p:cNvGrpSpPr>
            <p:nvPr/>
          </p:nvGrpSpPr>
          <p:grpSpPr bwMode="auto">
            <a:xfrm>
              <a:off x="2765" y="3341"/>
              <a:ext cx="939" cy="897"/>
              <a:chOff x="2765" y="3341"/>
              <a:chExt cx="939" cy="897"/>
            </a:xfrm>
          </p:grpSpPr>
          <p:grpSp>
            <p:nvGrpSpPr>
              <p:cNvPr id="87073" name="Group 10">
                <a:extLst>
                  <a:ext uri="{FF2B5EF4-FFF2-40B4-BE49-F238E27FC236}">
                    <a16:creationId xmlns:a16="http://schemas.microsoft.com/office/drawing/2014/main" id="{C3561AB7-59A4-4161-9EED-E7477C7BCD13}"/>
                  </a:ext>
                </a:extLst>
              </p:cNvPr>
              <p:cNvGrpSpPr>
                <a:grpSpLocks/>
              </p:cNvGrpSpPr>
              <p:nvPr/>
            </p:nvGrpSpPr>
            <p:grpSpPr bwMode="auto">
              <a:xfrm>
                <a:off x="3189" y="3341"/>
                <a:ext cx="91" cy="897"/>
                <a:chOff x="4026" y="2892"/>
                <a:chExt cx="67" cy="897"/>
              </a:xfrm>
            </p:grpSpPr>
            <p:sp>
              <p:nvSpPr>
                <p:cNvPr id="87076" name="Line 11">
                  <a:extLst>
                    <a:ext uri="{FF2B5EF4-FFF2-40B4-BE49-F238E27FC236}">
                      <a16:creationId xmlns:a16="http://schemas.microsoft.com/office/drawing/2014/main" id="{9E7F287B-3823-4411-A925-F4D7757EB18E}"/>
                    </a:ext>
                  </a:extLst>
                </p:cNvPr>
                <p:cNvSpPr>
                  <a:spLocks noChangeShapeType="1"/>
                </p:cNvSpPr>
                <p:nvPr/>
              </p:nvSpPr>
              <p:spPr bwMode="auto">
                <a:xfrm>
                  <a:off x="4026" y="2892"/>
                  <a:ext cx="0" cy="897"/>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ru-RU"/>
                </a:p>
              </p:txBody>
            </p:sp>
            <p:sp>
              <p:nvSpPr>
                <p:cNvPr id="87077" name="Line 12">
                  <a:extLst>
                    <a:ext uri="{FF2B5EF4-FFF2-40B4-BE49-F238E27FC236}">
                      <a16:creationId xmlns:a16="http://schemas.microsoft.com/office/drawing/2014/main" id="{EBB3EDE2-BD71-44BE-B07C-9559AE9E1223}"/>
                    </a:ext>
                  </a:extLst>
                </p:cNvPr>
                <p:cNvSpPr>
                  <a:spLocks noChangeShapeType="1"/>
                </p:cNvSpPr>
                <p:nvPr/>
              </p:nvSpPr>
              <p:spPr bwMode="auto">
                <a:xfrm>
                  <a:off x="4093" y="2892"/>
                  <a:ext cx="0" cy="897"/>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ru-RU"/>
                </a:p>
              </p:txBody>
            </p:sp>
          </p:grpSp>
          <p:sp>
            <p:nvSpPr>
              <p:cNvPr id="87074" name="Line 14">
                <a:extLst>
                  <a:ext uri="{FF2B5EF4-FFF2-40B4-BE49-F238E27FC236}">
                    <a16:creationId xmlns:a16="http://schemas.microsoft.com/office/drawing/2014/main" id="{6D28D622-2FDF-4765-B2B9-CB0B72BA223B}"/>
                  </a:ext>
                </a:extLst>
              </p:cNvPr>
              <p:cNvSpPr>
                <a:spLocks noChangeShapeType="1"/>
              </p:cNvSpPr>
              <p:nvPr/>
            </p:nvSpPr>
            <p:spPr bwMode="auto">
              <a:xfrm flipH="1">
                <a:off x="3274" y="4099"/>
                <a:ext cx="43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87075" name="Line 15">
                <a:extLst>
                  <a:ext uri="{FF2B5EF4-FFF2-40B4-BE49-F238E27FC236}">
                    <a16:creationId xmlns:a16="http://schemas.microsoft.com/office/drawing/2014/main" id="{E9B5A455-F20D-4D4D-BDD7-FAB1B7407660}"/>
                  </a:ext>
                </a:extLst>
              </p:cNvPr>
              <p:cNvSpPr>
                <a:spLocks noChangeShapeType="1"/>
              </p:cNvSpPr>
              <p:nvPr/>
            </p:nvSpPr>
            <p:spPr bwMode="auto">
              <a:xfrm>
                <a:off x="2765" y="4099"/>
                <a:ext cx="43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grpSp>
        <p:grpSp>
          <p:nvGrpSpPr>
            <p:cNvPr id="87055" name="Group 17">
              <a:extLst>
                <a:ext uri="{FF2B5EF4-FFF2-40B4-BE49-F238E27FC236}">
                  <a16:creationId xmlns:a16="http://schemas.microsoft.com/office/drawing/2014/main" id="{B8FEE972-7287-4AC4-8160-03119C53B663}"/>
                </a:ext>
              </a:extLst>
            </p:cNvPr>
            <p:cNvGrpSpPr>
              <a:grpSpLocks/>
            </p:cNvGrpSpPr>
            <p:nvPr/>
          </p:nvGrpSpPr>
          <p:grpSpPr bwMode="auto">
            <a:xfrm rot="5400000">
              <a:off x="1136" y="2789"/>
              <a:ext cx="939" cy="897"/>
              <a:chOff x="2758" y="3341"/>
              <a:chExt cx="939" cy="897"/>
            </a:xfrm>
          </p:grpSpPr>
          <p:grpSp>
            <p:nvGrpSpPr>
              <p:cNvPr id="87068" name="Group 18">
                <a:extLst>
                  <a:ext uri="{FF2B5EF4-FFF2-40B4-BE49-F238E27FC236}">
                    <a16:creationId xmlns:a16="http://schemas.microsoft.com/office/drawing/2014/main" id="{262FB2EB-0DA2-409B-98A7-FC021140B540}"/>
                  </a:ext>
                </a:extLst>
              </p:cNvPr>
              <p:cNvGrpSpPr>
                <a:grpSpLocks/>
              </p:cNvGrpSpPr>
              <p:nvPr/>
            </p:nvGrpSpPr>
            <p:grpSpPr bwMode="auto">
              <a:xfrm>
                <a:off x="3198" y="3341"/>
                <a:ext cx="79" cy="897"/>
                <a:chOff x="4021" y="2892"/>
                <a:chExt cx="58" cy="897"/>
              </a:xfrm>
            </p:grpSpPr>
            <p:sp>
              <p:nvSpPr>
                <p:cNvPr id="87071" name="Line 19">
                  <a:extLst>
                    <a:ext uri="{FF2B5EF4-FFF2-40B4-BE49-F238E27FC236}">
                      <a16:creationId xmlns:a16="http://schemas.microsoft.com/office/drawing/2014/main" id="{5730E684-6463-42EE-B907-203BE3A178C3}"/>
                    </a:ext>
                  </a:extLst>
                </p:cNvPr>
                <p:cNvSpPr>
                  <a:spLocks noChangeShapeType="1"/>
                </p:cNvSpPr>
                <p:nvPr/>
              </p:nvSpPr>
              <p:spPr bwMode="auto">
                <a:xfrm>
                  <a:off x="4021" y="2892"/>
                  <a:ext cx="0" cy="897"/>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ru-RU"/>
                </a:p>
              </p:txBody>
            </p:sp>
            <p:sp>
              <p:nvSpPr>
                <p:cNvPr id="87072" name="Line 20">
                  <a:extLst>
                    <a:ext uri="{FF2B5EF4-FFF2-40B4-BE49-F238E27FC236}">
                      <a16:creationId xmlns:a16="http://schemas.microsoft.com/office/drawing/2014/main" id="{9CB8FD09-64F0-49C7-BE6A-9593476A4675}"/>
                    </a:ext>
                  </a:extLst>
                </p:cNvPr>
                <p:cNvSpPr>
                  <a:spLocks noChangeShapeType="1"/>
                </p:cNvSpPr>
                <p:nvPr/>
              </p:nvSpPr>
              <p:spPr bwMode="auto">
                <a:xfrm>
                  <a:off x="4079" y="2892"/>
                  <a:ext cx="0" cy="897"/>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ru-RU"/>
                </a:p>
              </p:txBody>
            </p:sp>
          </p:grpSp>
          <p:sp>
            <p:nvSpPr>
              <p:cNvPr id="87069" name="Line 21">
                <a:extLst>
                  <a:ext uri="{FF2B5EF4-FFF2-40B4-BE49-F238E27FC236}">
                    <a16:creationId xmlns:a16="http://schemas.microsoft.com/office/drawing/2014/main" id="{1E1BF662-F426-4594-8DE9-455EFCF0C74C}"/>
                  </a:ext>
                </a:extLst>
              </p:cNvPr>
              <p:cNvSpPr>
                <a:spLocks noChangeShapeType="1"/>
              </p:cNvSpPr>
              <p:nvPr/>
            </p:nvSpPr>
            <p:spPr bwMode="auto">
              <a:xfrm flipH="1">
                <a:off x="3267" y="4099"/>
                <a:ext cx="43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87070" name="Line 22">
                <a:extLst>
                  <a:ext uri="{FF2B5EF4-FFF2-40B4-BE49-F238E27FC236}">
                    <a16:creationId xmlns:a16="http://schemas.microsoft.com/office/drawing/2014/main" id="{A88717F0-B2BD-413C-90BC-5A6FAFA33F06}"/>
                  </a:ext>
                </a:extLst>
              </p:cNvPr>
              <p:cNvSpPr>
                <a:spLocks noChangeShapeType="1"/>
              </p:cNvSpPr>
              <p:nvPr/>
            </p:nvSpPr>
            <p:spPr bwMode="auto">
              <a:xfrm>
                <a:off x="2758" y="4100"/>
                <a:ext cx="43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grpSp>
        <p:grpSp>
          <p:nvGrpSpPr>
            <p:cNvPr id="87056" name="Group 23">
              <a:extLst>
                <a:ext uri="{FF2B5EF4-FFF2-40B4-BE49-F238E27FC236}">
                  <a16:creationId xmlns:a16="http://schemas.microsoft.com/office/drawing/2014/main" id="{254CF26B-C4E7-4807-B114-172A254818DD}"/>
                </a:ext>
              </a:extLst>
            </p:cNvPr>
            <p:cNvGrpSpPr>
              <a:grpSpLocks/>
            </p:cNvGrpSpPr>
            <p:nvPr/>
          </p:nvGrpSpPr>
          <p:grpSpPr bwMode="auto">
            <a:xfrm rot="16200000" flipH="1">
              <a:off x="4281" y="3232"/>
              <a:ext cx="939" cy="897"/>
              <a:chOff x="2765" y="3341"/>
              <a:chExt cx="939" cy="897"/>
            </a:xfrm>
          </p:grpSpPr>
          <p:grpSp>
            <p:nvGrpSpPr>
              <p:cNvPr id="87063" name="Group 24">
                <a:extLst>
                  <a:ext uri="{FF2B5EF4-FFF2-40B4-BE49-F238E27FC236}">
                    <a16:creationId xmlns:a16="http://schemas.microsoft.com/office/drawing/2014/main" id="{B13B61C4-8548-4087-9A8D-D894EE199670}"/>
                  </a:ext>
                </a:extLst>
              </p:cNvPr>
              <p:cNvGrpSpPr>
                <a:grpSpLocks/>
              </p:cNvGrpSpPr>
              <p:nvPr/>
            </p:nvGrpSpPr>
            <p:grpSpPr bwMode="auto">
              <a:xfrm>
                <a:off x="3189" y="3341"/>
                <a:ext cx="91" cy="897"/>
                <a:chOff x="4026" y="2892"/>
                <a:chExt cx="67" cy="897"/>
              </a:xfrm>
            </p:grpSpPr>
            <p:sp>
              <p:nvSpPr>
                <p:cNvPr id="87066" name="Line 25">
                  <a:extLst>
                    <a:ext uri="{FF2B5EF4-FFF2-40B4-BE49-F238E27FC236}">
                      <a16:creationId xmlns:a16="http://schemas.microsoft.com/office/drawing/2014/main" id="{DC80D18B-A9ED-4E05-9DD4-F54B82247D59}"/>
                    </a:ext>
                  </a:extLst>
                </p:cNvPr>
                <p:cNvSpPr>
                  <a:spLocks noChangeShapeType="1"/>
                </p:cNvSpPr>
                <p:nvPr/>
              </p:nvSpPr>
              <p:spPr bwMode="auto">
                <a:xfrm>
                  <a:off x="4026" y="2892"/>
                  <a:ext cx="0" cy="897"/>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ru-RU"/>
                </a:p>
              </p:txBody>
            </p:sp>
            <p:sp>
              <p:nvSpPr>
                <p:cNvPr id="87067" name="Line 26">
                  <a:extLst>
                    <a:ext uri="{FF2B5EF4-FFF2-40B4-BE49-F238E27FC236}">
                      <a16:creationId xmlns:a16="http://schemas.microsoft.com/office/drawing/2014/main" id="{ECE766A0-A318-4F13-B9B0-62887F8E2777}"/>
                    </a:ext>
                  </a:extLst>
                </p:cNvPr>
                <p:cNvSpPr>
                  <a:spLocks noChangeShapeType="1"/>
                </p:cNvSpPr>
                <p:nvPr/>
              </p:nvSpPr>
              <p:spPr bwMode="auto">
                <a:xfrm>
                  <a:off x="4093" y="2892"/>
                  <a:ext cx="0" cy="897"/>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ru-RU"/>
                </a:p>
              </p:txBody>
            </p:sp>
          </p:grpSp>
          <p:sp>
            <p:nvSpPr>
              <p:cNvPr id="87064" name="Line 27">
                <a:extLst>
                  <a:ext uri="{FF2B5EF4-FFF2-40B4-BE49-F238E27FC236}">
                    <a16:creationId xmlns:a16="http://schemas.microsoft.com/office/drawing/2014/main" id="{5BAECB7F-C570-4525-A8C8-FD3E391A32E7}"/>
                  </a:ext>
                </a:extLst>
              </p:cNvPr>
              <p:cNvSpPr>
                <a:spLocks noChangeShapeType="1"/>
              </p:cNvSpPr>
              <p:nvPr/>
            </p:nvSpPr>
            <p:spPr bwMode="auto">
              <a:xfrm flipH="1">
                <a:off x="3274" y="4099"/>
                <a:ext cx="43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87065" name="Line 28">
                <a:extLst>
                  <a:ext uri="{FF2B5EF4-FFF2-40B4-BE49-F238E27FC236}">
                    <a16:creationId xmlns:a16="http://schemas.microsoft.com/office/drawing/2014/main" id="{3AD5703D-132F-4867-BE46-226DDFCA56B8}"/>
                  </a:ext>
                </a:extLst>
              </p:cNvPr>
              <p:cNvSpPr>
                <a:spLocks noChangeShapeType="1"/>
              </p:cNvSpPr>
              <p:nvPr/>
            </p:nvSpPr>
            <p:spPr bwMode="auto">
              <a:xfrm>
                <a:off x="2765" y="4099"/>
                <a:ext cx="43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grpSp>
        <p:grpSp>
          <p:nvGrpSpPr>
            <p:cNvPr id="87057" name="Group 29">
              <a:extLst>
                <a:ext uri="{FF2B5EF4-FFF2-40B4-BE49-F238E27FC236}">
                  <a16:creationId xmlns:a16="http://schemas.microsoft.com/office/drawing/2014/main" id="{AB8F6110-3BD7-4AD1-B6D4-302D09EB66E0}"/>
                </a:ext>
              </a:extLst>
            </p:cNvPr>
            <p:cNvGrpSpPr>
              <a:grpSpLocks/>
            </p:cNvGrpSpPr>
            <p:nvPr/>
          </p:nvGrpSpPr>
          <p:grpSpPr bwMode="auto">
            <a:xfrm>
              <a:off x="1455" y="3338"/>
              <a:ext cx="939" cy="897"/>
              <a:chOff x="2758" y="3341"/>
              <a:chExt cx="939" cy="897"/>
            </a:xfrm>
          </p:grpSpPr>
          <p:grpSp>
            <p:nvGrpSpPr>
              <p:cNvPr id="87058" name="Group 30">
                <a:extLst>
                  <a:ext uri="{FF2B5EF4-FFF2-40B4-BE49-F238E27FC236}">
                    <a16:creationId xmlns:a16="http://schemas.microsoft.com/office/drawing/2014/main" id="{DEA0B672-F7AC-484A-902D-1BFE091F8966}"/>
                  </a:ext>
                </a:extLst>
              </p:cNvPr>
              <p:cNvGrpSpPr>
                <a:grpSpLocks/>
              </p:cNvGrpSpPr>
              <p:nvPr/>
            </p:nvGrpSpPr>
            <p:grpSpPr bwMode="auto">
              <a:xfrm>
                <a:off x="3198" y="3341"/>
                <a:ext cx="79" cy="897"/>
                <a:chOff x="4021" y="2892"/>
                <a:chExt cx="58" cy="897"/>
              </a:xfrm>
            </p:grpSpPr>
            <p:sp>
              <p:nvSpPr>
                <p:cNvPr id="87061" name="Line 31">
                  <a:extLst>
                    <a:ext uri="{FF2B5EF4-FFF2-40B4-BE49-F238E27FC236}">
                      <a16:creationId xmlns:a16="http://schemas.microsoft.com/office/drawing/2014/main" id="{BE04D579-9D10-4992-A6B0-0A78374973E4}"/>
                    </a:ext>
                  </a:extLst>
                </p:cNvPr>
                <p:cNvSpPr>
                  <a:spLocks noChangeShapeType="1"/>
                </p:cNvSpPr>
                <p:nvPr/>
              </p:nvSpPr>
              <p:spPr bwMode="auto">
                <a:xfrm>
                  <a:off x="4021" y="2892"/>
                  <a:ext cx="0" cy="897"/>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ru-RU"/>
                </a:p>
              </p:txBody>
            </p:sp>
            <p:sp>
              <p:nvSpPr>
                <p:cNvPr id="87062" name="Line 32">
                  <a:extLst>
                    <a:ext uri="{FF2B5EF4-FFF2-40B4-BE49-F238E27FC236}">
                      <a16:creationId xmlns:a16="http://schemas.microsoft.com/office/drawing/2014/main" id="{D0176807-72F3-49B8-8642-04325E50F090}"/>
                    </a:ext>
                  </a:extLst>
                </p:cNvPr>
                <p:cNvSpPr>
                  <a:spLocks noChangeShapeType="1"/>
                </p:cNvSpPr>
                <p:nvPr/>
              </p:nvSpPr>
              <p:spPr bwMode="auto">
                <a:xfrm>
                  <a:off x="4079" y="2892"/>
                  <a:ext cx="0" cy="897"/>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ru-RU"/>
                </a:p>
              </p:txBody>
            </p:sp>
          </p:grpSp>
          <p:sp>
            <p:nvSpPr>
              <p:cNvPr id="87059" name="Line 33">
                <a:extLst>
                  <a:ext uri="{FF2B5EF4-FFF2-40B4-BE49-F238E27FC236}">
                    <a16:creationId xmlns:a16="http://schemas.microsoft.com/office/drawing/2014/main" id="{A3802B97-7869-4545-B532-80702DD679E0}"/>
                  </a:ext>
                </a:extLst>
              </p:cNvPr>
              <p:cNvSpPr>
                <a:spLocks noChangeShapeType="1"/>
              </p:cNvSpPr>
              <p:nvPr/>
            </p:nvSpPr>
            <p:spPr bwMode="auto">
              <a:xfrm flipH="1">
                <a:off x="3267" y="4099"/>
                <a:ext cx="43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87060" name="Line 34">
                <a:extLst>
                  <a:ext uri="{FF2B5EF4-FFF2-40B4-BE49-F238E27FC236}">
                    <a16:creationId xmlns:a16="http://schemas.microsoft.com/office/drawing/2014/main" id="{20095BEA-A03B-413A-BAA1-49574B5E7BE9}"/>
                  </a:ext>
                </a:extLst>
              </p:cNvPr>
              <p:cNvSpPr>
                <a:spLocks noChangeShapeType="1"/>
              </p:cNvSpPr>
              <p:nvPr/>
            </p:nvSpPr>
            <p:spPr bwMode="auto">
              <a:xfrm>
                <a:off x="2758" y="4099"/>
                <a:ext cx="43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grpSp>
      </p:grpSp>
      <p:sp>
        <p:nvSpPr>
          <p:cNvPr id="512036" name="Rectangle 36">
            <a:extLst>
              <a:ext uri="{FF2B5EF4-FFF2-40B4-BE49-F238E27FC236}">
                <a16:creationId xmlns:a16="http://schemas.microsoft.com/office/drawing/2014/main" id="{FF1C9E7C-EF59-4124-9E47-04CA68AFE2CF}"/>
              </a:ext>
            </a:extLst>
          </p:cNvPr>
          <p:cNvSpPr>
            <a:spLocks noChangeArrowheads="1"/>
          </p:cNvSpPr>
          <p:nvPr/>
        </p:nvSpPr>
        <p:spPr bwMode="auto">
          <a:xfrm>
            <a:off x="6688138" y="4640263"/>
            <a:ext cx="23383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2000" b="1">
                <a:solidFill>
                  <a:schemeClr val="hlink"/>
                </a:solidFill>
                <a:latin typeface="Courier New" panose="02070309020205020404" pitchFamily="49" charset="0"/>
              </a:rPr>
              <a:t>border-spacing</a:t>
            </a:r>
            <a:endParaRPr lang="ru-RU" altLang="ru-RU" sz="2000" b="1">
              <a:solidFill>
                <a:schemeClr val="hlink"/>
              </a:solidFill>
              <a:latin typeface="Courier New" panose="02070309020205020404" pitchFamily="49" charset="0"/>
            </a:endParaRPr>
          </a:p>
        </p:txBody>
      </p:sp>
      <p:sp>
        <p:nvSpPr>
          <p:cNvPr id="512038" name="Rectangle 38">
            <a:extLst>
              <a:ext uri="{FF2B5EF4-FFF2-40B4-BE49-F238E27FC236}">
                <a16:creationId xmlns:a16="http://schemas.microsoft.com/office/drawing/2014/main" id="{734A2CF1-A66D-431A-BF5C-C3FC5C290B8E}"/>
              </a:ext>
            </a:extLst>
          </p:cNvPr>
          <p:cNvSpPr>
            <a:spLocks noChangeArrowheads="1"/>
          </p:cNvSpPr>
          <p:nvPr/>
        </p:nvSpPr>
        <p:spPr bwMode="auto">
          <a:xfrm>
            <a:off x="5249863" y="6129338"/>
            <a:ext cx="2339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2000" b="1">
                <a:solidFill>
                  <a:schemeClr val="hlink"/>
                </a:solidFill>
                <a:latin typeface="Courier New" panose="02070309020205020404" pitchFamily="49" charset="0"/>
              </a:rPr>
              <a:t>border-spacing</a:t>
            </a:r>
            <a:endParaRPr lang="ru-RU" altLang="ru-RU" sz="2000" b="1">
              <a:solidFill>
                <a:schemeClr val="hlink"/>
              </a:solidFill>
              <a:latin typeface="Courier New" panose="02070309020205020404" pitchFamily="49" charset="0"/>
            </a:endParaRPr>
          </a:p>
        </p:txBody>
      </p:sp>
      <p:sp>
        <p:nvSpPr>
          <p:cNvPr id="512039" name="Rectangle 39">
            <a:extLst>
              <a:ext uri="{FF2B5EF4-FFF2-40B4-BE49-F238E27FC236}">
                <a16:creationId xmlns:a16="http://schemas.microsoft.com/office/drawing/2014/main" id="{ABD5ABC0-DDD5-41BD-AFE3-CD3774032204}"/>
              </a:ext>
            </a:extLst>
          </p:cNvPr>
          <p:cNvSpPr>
            <a:spLocks noChangeArrowheads="1"/>
          </p:cNvSpPr>
          <p:nvPr/>
        </p:nvSpPr>
        <p:spPr bwMode="auto">
          <a:xfrm>
            <a:off x="714375" y="6070600"/>
            <a:ext cx="1260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2000" b="1">
                <a:solidFill>
                  <a:srgbClr val="FF0000"/>
                </a:solidFill>
                <a:latin typeface="Courier New" panose="02070309020205020404" pitchFamily="49" charset="0"/>
              </a:rPr>
              <a:t>padding</a:t>
            </a:r>
            <a:endParaRPr lang="ru-RU" altLang="ru-RU" sz="2000" b="1">
              <a:solidFill>
                <a:srgbClr val="FF0000"/>
              </a:solidFill>
              <a:latin typeface="Courier New" panose="02070309020205020404" pitchFamily="49" charset="0"/>
            </a:endParaRPr>
          </a:p>
        </p:txBody>
      </p:sp>
      <p:sp>
        <p:nvSpPr>
          <p:cNvPr id="512040" name="Rectangle 40">
            <a:extLst>
              <a:ext uri="{FF2B5EF4-FFF2-40B4-BE49-F238E27FC236}">
                <a16:creationId xmlns:a16="http://schemas.microsoft.com/office/drawing/2014/main" id="{0C856CCA-865F-4781-B7CB-79CDC3590322}"/>
              </a:ext>
            </a:extLst>
          </p:cNvPr>
          <p:cNvSpPr>
            <a:spLocks noChangeArrowheads="1"/>
          </p:cNvSpPr>
          <p:nvPr/>
        </p:nvSpPr>
        <p:spPr bwMode="auto">
          <a:xfrm>
            <a:off x="377825" y="4624388"/>
            <a:ext cx="1262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2000" b="1">
                <a:solidFill>
                  <a:srgbClr val="FF0000"/>
                </a:solidFill>
                <a:latin typeface="Courier New" panose="02070309020205020404" pitchFamily="49" charset="0"/>
              </a:rPr>
              <a:t>padding</a:t>
            </a:r>
            <a:endParaRPr lang="ru-RU" altLang="ru-RU" sz="2000" b="1">
              <a:solidFill>
                <a:srgbClr val="FF0000"/>
              </a:solidFill>
              <a:latin typeface="Courier New" panose="02070309020205020404" pitchFamily="49" charset="0"/>
            </a:endParaRPr>
          </a:p>
        </p:txBody>
      </p:sp>
      <p:sp>
        <p:nvSpPr>
          <p:cNvPr id="37" name="Rectangle 4">
            <a:extLst>
              <a:ext uri="{FF2B5EF4-FFF2-40B4-BE49-F238E27FC236}">
                <a16:creationId xmlns:a16="http://schemas.microsoft.com/office/drawing/2014/main" id="{714895C1-1210-4A8D-9FCB-1C9F4E264A14}"/>
              </a:ext>
            </a:extLst>
          </p:cNvPr>
          <p:cNvSpPr>
            <a:spLocks noChangeArrowheads="1"/>
          </p:cNvSpPr>
          <p:nvPr/>
        </p:nvSpPr>
        <p:spPr bwMode="auto">
          <a:xfrm>
            <a:off x="3649663" y="1463675"/>
            <a:ext cx="4514850" cy="3133725"/>
          </a:xfrm>
          <a:prstGeom prst="rect">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wrap="none"/>
          <a:lstStyle/>
          <a:p>
            <a:pPr eaLnBrk="1" hangingPunct="1">
              <a:spcBef>
                <a:spcPct val="10000"/>
              </a:spcBef>
              <a:defRPr/>
            </a:pPr>
            <a:r>
              <a:rPr lang="en-US" sz="2000" b="1" dirty="0" err="1">
                <a:latin typeface="Courier New" pitchFamily="49" charset="0"/>
                <a:cs typeface="+mn-cs"/>
              </a:rPr>
              <a:t>table</a:t>
            </a:r>
            <a:r>
              <a:rPr lang="en-US" sz="2000" b="1" dirty="0" err="1">
                <a:solidFill>
                  <a:srgbClr val="FF0000"/>
                </a:solidFill>
                <a:latin typeface="Courier New" pitchFamily="49" charset="0"/>
                <a:cs typeface="+mn-cs"/>
              </a:rPr>
              <a:t>#qq</a:t>
            </a:r>
            <a:r>
              <a:rPr lang="en-US" sz="2000" b="1" dirty="0">
                <a:latin typeface="Courier New" pitchFamily="49" charset="0"/>
                <a:cs typeface="+mn-cs"/>
              </a:rPr>
              <a:t> {</a:t>
            </a:r>
          </a:p>
          <a:p>
            <a:pPr eaLnBrk="1" hangingPunct="1">
              <a:spcBef>
                <a:spcPct val="10000"/>
              </a:spcBef>
              <a:defRPr/>
            </a:pPr>
            <a:r>
              <a:rPr lang="en-US" sz="2000" b="1" dirty="0">
                <a:latin typeface="Courier New" pitchFamily="49" charset="0"/>
                <a:cs typeface="+mn-cs"/>
              </a:rPr>
              <a:t> background: blue;</a:t>
            </a:r>
          </a:p>
          <a:p>
            <a:pPr eaLnBrk="1" hangingPunct="1">
              <a:spcBef>
                <a:spcPct val="10000"/>
              </a:spcBef>
              <a:defRPr/>
            </a:pPr>
            <a:r>
              <a:rPr lang="en-US" sz="2000" b="1" dirty="0">
                <a:latin typeface="Courier New" pitchFamily="49" charset="0"/>
                <a:cs typeface="+mn-cs"/>
              </a:rPr>
              <a:t> </a:t>
            </a:r>
            <a:r>
              <a:rPr lang="en-US" sz="2000" b="1" dirty="0">
                <a:solidFill>
                  <a:srgbClr val="0000CC"/>
                </a:solidFill>
                <a:latin typeface="Courier New" pitchFamily="49" charset="0"/>
                <a:cs typeface="+mn-cs"/>
              </a:rPr>
              <a:t>border-collapse</a:t>
            </a:r>
            <a:r>
              <a:rPr lang="en-US" sz="2000" b="1" dirty="0">
                <a:latin typeface="Courier New" pitchFamily="49" charset="0"/>
                <a:cs typeface="+mn-cs"/>
              </a:rPr>
              <a:t>: separate;</a:t>
            </a:r>
          </a:p>
          <a:p>
            <a:pPr eaLnBrk="1" hangingPunct="1">
              <a:spcBef>
                <a:spcPct val="10000"/>
              </a:spcBef>
              <a:defRPr/>
            </a:pPr>
            <a:r>
              <a:rPr lang="en-US" sz="2000" b="1" dirty="0">
                <a:latin typeface="Courier New" pitchFamily="49" charset="0"/>
                <a:cs typeface="+mn-cs"/>
              </a:rPr>
              <a:t> </a:t>
            </a:r>
            <a:r>
              <a:rPr lang="en-US" sz="2000" b="1" dirty="0">
                <a:solidFill>
                  <a:srgbClr val="0000CC"/>
                </a:solidFill>
                <a:latin typeface="Courier New" pitchFamily="49" charset="0"/>
                <a:cs typeface="+mn-cs"/>
              </a:rPr>
              <a:t>border-spacing</a:t>
            </a:r>
            <a:r>
              <a:rPr lang="en-US" sz="2000" b="1" dirty="0">
                <a:latin typeface="Courier New" pitchFamily="49" charset="0"/>
                <a:cs typeface="+mn-cs"/>
              </a:rPr>
              <a:t>: 10px;</a:t>
            </a:r>
          </a:p>
          <a:p>
            <a:pPr eaLnBrk="1" hangingPunct="1">
              <a:spcBef>
                <a:spcPct val="10000"/>
              </a:spcBef>
              <a:defRPr/>
            </a:pPr>
            <a:r>
              <a:rPr lang="en-US" sz="2000" b="1" dirty="0">
                <a:latin typeface="Courier New" pitchFamily="49" charset="0"/>
                <a:cs typeface="+mn-cs"/>
              </a:rPr>
              <a:t> </a:t>
            </a:r>
            <a:r>
              <a:rPr lang="en-US" sz="2000" b="1" dirty="0">
                <a:solidFill>
                  <a:srgbClr val="FF0000"/>
                </a:solidFill>
                <a:latin typeface="Courier New" pitchFamily="49" charset="0"/>
                <a:cs typeface="+mn-cs"/>
              </a:rPr>
              <a:t>padding</a:t>
            </a:r>
            <a:r>
              <a:rPr lang="en-US" sz="2000" b="1" dirty="0">
                <a:latin typeface="Courier New" pitchFamily="49" charset="0"/>
                <a:cs typeface="+mn-cs"/>
              </a:rPr>
              <a:t>: 10px;</a:t>
            </a:r>
          </a:p>
          <a:p>
            <a:pPr eaLnBrk="1" hangingPunct="1">
              <a:spcBef>
                <a:spcPct val="10000"/>
              </a:spcBef>
              <a:defRPr/>
            </a:pPr>
            <a:r>
              <a:rPr lang="en-US" sz="2000" b="1" dirty="0">
                <a:latin typeface="Courier New" pitchFamily="49" charset="0"/>
                <a:cs typeface="+mn-cs"/>
              </a:rPr>
              <a:t>}</a:t>
            </a:r>
          </a:p>
          <a:p>
            <a:pPr eaLnBrk="1" hangingPunct="1">
              <a:spcBef>
                <a:spcPct val="10000"/>
              </a:spcBef>
              <a:defRPr/>
            </a:pPr>
            <a:r>
              <a:rPr lang="en-US" sz="2000" b="1" dirty="0">
                <a:latin typeface="Courier New" pitchFamily="49" charset="0"/>
                <a:cs typeface="+mn-cs"/>
              </a:rPr>
              <a:t>#</a:t>
            </a:r>
            <a:r>
              <a:rPr lang="en-US" sz="2000" b="1" dirty="0" err="1">
                <a:latin typeface="Courier New" pitchFamily="49" charset="0"/>
                <a:cs typeface="+mn-cs"/>
              </a:rPr>
              <a:t>qq</a:t>
            </a:r>
            <a:r>
              <a:rPr lang="en-US" sz="2000" b="1" dirty="0">
                <a:latin typeface="Courier New" pitchFamily="49" charset="0"/>
                <a:cs typeface="+mn-cs"/>
              </a:rPr>
              <a:t> </a:t>
            </a:r>
            <a:r>
              <a:rPr lang="en-US" sz="2000" b="1" dirty="0" err="1">
                <a:latin typeface="Courier New" pitchFamily="49" charset="0"/>
                <a:cs typeface="+mn-cs"/>
              </a:rPr>
              <a:t>tr</a:t>
            </a:r>
            <a:r>
              <a:rPr lang="en-US" sz="2000" b="1" dirty="0">
                <a:latin typeface="Courier New" pitchFamily="49" charset="0"/>
                <a:cs typeface="+mn-cs"/>
              </a:rPr>
              <a:t> {</a:t>
            </a:r>
          </a:p>
          <a:p>
            <a:pPr eaLnBrk="1" hangingPunct="1">
              <a:spcBef>
                <a:spcPct val="10000"/>
              </a:spcBef>
              <a:defRPr/>
            </a:pPr>
            <a:r>
              <a:rPr lang="en-US" sz="2000" b="1" dirty="0">
                <a:latin typeface="Courier New" pitchFamily="49" charset="0"/>
                <a:cs typeface="+mn-cs"/>
              </a:rPr>
              <a:t> background: white;</a:t>
            </a:r>
          </a:p>
          <a:p>
            <a:pPr eaLnBrk="1" hangingPunct="1">
              <a:spcBef>
                <a:spcPct val="10000"/>
              </a:spcBef>
              <a:defRPr/>
            </a:pPr>
            <a:r>
              <a:rPr lang="en-US" sz="2000" b="1" dirty="0">
                <a:latin typeface="Courier New" pitchFamily="49" charset="0"/>
                <a:cs typeface="+mn-cs"/>
              </a:rPr>
              <a:t>}</a:t>
            </a:r>
          </a:p>
        </p:txBody>
      </p:sp>
      <p:sp>
        <p:nvSpPr>
          <p:cNvPr id="38" name="AutoShape 6">
            <a:extLst>
              <a:ext uri="{FF2B5EF4-FFF2-40B4-BE49-F238E27FC236}">
                <a16:creationId xmlns:a16="http://schemas.microsoft.com/office/drawing/2014/main" id="{89FFFC0B-9145-4CE3-A651-41C82BB25A4B}"/>
              </a:ext>
            </a:extLst>
          </p:cNvPr>
          <p:cNvSpPr>
            <a:spLocks noChangeArrowheads="1"/>
          </p:cNvSpPr>
          <p:nvPr/>
        </p:nvSpPr>
        <p:spPr bwMode="auto">
          <a:xfrm>
            <a:off x="6767513" y="3013075"/>
            <a:ext cx="1690687" cy="514350"/>
          </a:xfrm>
          <a:prstGeom prst="wedgeRoundRectCallout">
            <a:avLst>
              <a:gd name="adj1" fmla="val -86189"/>
              <a:gd name="adj2" fmla="val -78773"/>
              <a:gd name="adj3" fmla="val 16667"/>
            </a:avLst>
          </a:prstGeom>
          <a:solidFill>
            <a:srgbClr val="FF0000"/>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defRPr/>
            </a:pPr>
            <a:r>
              <a:rPr lang="ru-RU" sz="2000">
                <a:solidFill>
                  <a:schemeClr val="bg1"/>
                </a:solidFill>
                <a:latin typeface="Arial" charset="0"/>
                <a:cs typeface="+mn-cs"/>
              </a:rPr>
              <a:t>кроме </a:t>
            </a:r>
            <a:r>
              <a:rPr lang="en-US" sz="2000">
                <a:solidFill>
                  <a:schemeClr val="bg1"/>
                </a:solidFill>
                <a:latin typeface="Arial" charset="0"/>
                <a:cs typeface="+mn-cs"/>
              </a:rPr>
              <a:t>IE 6</a:t>
            </a:r>
            <a:endParaRPr lang="ru-RU" sz="2000">
              <a:solidFill>
                <a:schemeClr val="bg1"/>
              </a:solidFill>
              <a:latin typeface="Arial" charset="0"/>
              <a:cs typeface="+mn-cs"/>
            </a:endParaRPr>
          </a:p>
        </p:txBody>
      </p:sp>
      <p:sp>
        <p:nvSpPr>
          <p:cNvPr id="39" name="AutoShape 5">
            <a:extLst>
              <a:ext uri="{FF2B5EF4-FFF2-40B4-BE49-F238E27FC236}">
                <a16:creationId xmlns:a16="http://schemas.microsoft.com/office/drawing/2014/main" id="{8713283A-6AAC-4BBC-9876-EC8B916299D3}"/>
              </a:ext>
            </a:extLst>
          </p:cNvPr>
          <p:cNvSpPr>
            <a:spLocks noChangeArrowheads="1"/>
          </p:cNvSpPr>
          <p:nvPr/>
        </p:nvSpPr>
        <p:spPr bwMode="auto">
          <a:xfrm>
            <a:off x="692150" y="827088"/>
            <a:ext cx="4546600" cy="466725"/>
          </a:xfrm>
          <a:prstGeom prst="wedgeRoundRectCallout">
            <a:avLst>
              <a:gd name="adj1" fmla="val -22346"/>
              <a:gd name="adj2" fmla="val 103251"/>
              <a:gd name="adj3" fmla="val 16667"/>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000" b="1" dirty="0">
                <a:solidFill>
                  <a:srgbClr val="333399"/>
                </a:solidFill>
                <a:latin typeface="Arial" charset="0"/>
                <a:cs typeface="+mn-cs"/>
              </a:rPr>
              <a:t>идентификатор</a:t>
            </a:r>
            <a:r>
              <a:rPr lang="ru-RU" sz="2000" dirty="0">
                <a:latin typeface="Arial" charset="0"/>
                <a:cs typeface="+mn-cs"/>
              </a:rPr>
              <a:t> – уникальное имя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004"/>
                                        </p:tgtEl>
                                        <p:attrNameLst>
                                          <p:attrName>style.visibility</p:attrName>
                                        </p:attrNameLst>
                                      </p:cBhvr>
                                      <p:to>
                                        <p:strVal val="visible"/>
                                      </p:to>
                                    </p:set>
                                    <p:animEffect transition="in" filter="dissolve">
                                      <p:cBhvr>
                                        <p:cTn id="7" dur="500"/>
                                        <p:tgtEl>
                                          <p:spTgt spid="51200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dissolve">
                                      <p:cBhvr>
                                        <p:cTn id="10" dur="500"/>
                                        <p:tgtEl>
                                          <p:spTgt spid="3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7">
                                            <p:bg/>
                                          </p:spTgt>
                                        </p:tgtEl>
                                        <p:attrNameLst>
                                          <p:attrName>style.visibility</p:attrName>
                                        </p:attrNameLst>
                                      </p:cBhvr>
                                      <p:to>
                                        <p:strVal val="visible"/>
                                      </p:to>
                                    </p:set>
                                    <p:animEffect transition="in" filter="dissolve">
                                      <p:cBhvr>
                                        <p:cTn id="20" dur="500"/>
                                        <p:tgtEl>
                                          <p:spTgt spid="37">
                                            <p:bg/>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7">
                                            <p:txEl>
                                              <p:pRg st="0" end="0"/>
                                            </p:txEl>
                                          </p:spTgt>
                                        </p:tgtEl>
                                        <p:attrNameLst>
                                          <p:attrName>style.visibility</p:attrName>
                                        </p:attrNameLst>
                                      </p:cBhvr>
                                      <p:to>
                                        <p:strVal val="visible"/>
                                      </p:to>
                                    </p:set>
                                    <p:animEffect transition="in" filter="dissolve">
                                      <p:cBhvr>
                                        <p:cTn id="23" dur="500"/>
                                        <p:tgtEl>
                                          <p:spTgt spid="37">
                                            <p:txEl>
                                              <p:pRg st="0" end="0"/>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7">
                                            <p:txEl>
                                              <p:pRg st="1" end="1"/>
                                            </p:txEl>
                                          </p:spTgt>
                                        </p:tgtEl>
                                        <p:attrNameLst>
                                          <p:attrName>style.visibility</p:attrName>
                                        </p:attrNameLst>
                                      </p:cBhvr>
                                      <p:to>
                                        <p:strVal val="visible"/>
                                      </p:to>
                                    </p:set>
                                    <p:animEffect transition="in" filter="dissolve">
                                      <p:cBhvr>
                                        <p:cTn id="26" dur="500"/>
                                        <p:tgtEl>
                                          <p:spTgt spid="37">
                                            <p:txEl>
                                              <p:pRg st="1" end="1"/>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7">
                                            <p:txEl>
                                              <p:pRg st="5" end="5"/>
                                            </p:txEl>
                                          </p:spTgt>
                                        </p:tgtEl>
                                        <p:attrNameLst>
                                          <p:attrName>style.visibility</p:attrName>
                                        </p:attrNameLst>
                                      </p:cBhvr>
                                      <p:to>
                                        <p:strVal val="visible"/>
                                      </p:to>
                                    </p:set>
                                    <p:animEffect transition="in" filter="dissolve">
                                      <p:cBhvr>
                                        <p:cTn id="29" dur="500"/>
                                        <p:tgtEl>
                                          <p:spTgt spid="37">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7">
                                            <p:txEl>
                                              <p:pRg st="6" end="6"/>
                                            </p:txEl>
                                          </p:spTgt>
                                        </p:tgtEl>
                                        <p:attrNameLst>
                                          <p:attrName>style.visibility</p:attrName>
                                        </p:attrNameLst>
                                      </p:cBhvr>
                                      <p:to>
                                        <p:strVal val="visible"/>
                                      </p:to>
                                    </p:set>
                                    <p:animEffect transition="in" filter="dissolve">
                                      <p:cBhvr>
                                        <p:cTn id="34" dur="500"/>
                                        <p:tgtEl>
                                          <p:spTgt spid="37">
                                            <p:txEl>
                                              <p:pRg st="6" end="6"/>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7">
                                            <p:txEl>
                                              <p:pRg st="7" end="7"/>
                                            </p:txEl>
                                          </p:spTgt>
                                        </p:tgtEl>
                                        <p:attrNameLst>
                                          <p:attrName>style.visibility</p:attrName>
                                        </p:attrNameLst>
                                      </p:cBhvr>
                                      <p:to>
                                        <p:strVal val="visible"/>
                                      </p:to>
                                    </p:set>
                                    <p:animEffect transition="in" filter="dissolve">
                                      <p:cBhvr>
                                        <p:cTn id="37" dur="500"/>
                                        <p:tgtEl>
                                          <p:spTgt spid="37">
                                            <p:txEl>
                                              <p:pRg st="7" end="7"/>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7">
                                            <p:txEl>
                                              <p:pRg st="8" end="8"/>
                                            </p:txEl>
                                          </p:spTgt>
                                        </p:tgtEl>
                                        <p:attrNameLst>
                                          <p:attrName>style.visibility</p:attrName>
                                        </p:attrNameLst>
                                      </p:cBhvr>
                                      <p:to>
                                        <p:strVal val="visible"/>
                                      </p:to>
                                    </p:set>
                                    <p:animEffect transition="in" filter="dissolve">
                                      <p:cBhvr>
                                        <p:cTn id="40" dur="500"/>
                                        <p:tgtEl>
                                          <p:spTgt spid="37">
                                            <p:txEl>
                                              <p:pRg st="8" end="8"/>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37">
                                            <p:txEl>
                                              <p:pRg st="2" end="2"/>
                                            </p:txEl>
                                          </p:spTgt>
                                        </p:tgtEl>
                                        <p:attrNameLst>
                                          <p:attrName>style.visibility</p:attrName>
                                        </p:attrNameLst>
                                      </p:cBhvr>
                                      <p:to>
                                        <p:strVal val="visible"/>
                                      </p:to>
                                    </p:set>
                                    <p:animEffect transition="in" filter="dissolve">
                                      <p:cBhvr>
                                        <p:cTn id="45" dur="500"/>
                                        <p:tgtEl>
                                          <p:spTgt spid="37">
                                            <p:txEl>
                                              <p:pRg st="2" end="2"/>
                                            </p:txEl>
                                          </p:spTgt>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37">
                                            <p:txEl>
                                              <p:pRg st="3" end="3"/>
                                            </p:txEl>
                                          </p:spTgt>
                                        </p:tgtEl>
                                        <p:attrNameLst>
                                          <p:attrName>style.visibility</p:attrName>
                                        </p:attrNameLst>
                                      </p:cBhvr>
                                      <p:to>
                                        <p:strVal val="visible"/>
                                      </p:to>
                                    </p:set>
                                    <p:animEffect transition="in" filter="dissolve">
                                      <p:cBhvr>
                                        <p:cTn id="48" dur="500"/>
                                        <p:tgtEl>
                                          <p:spTgt spid="37">
                                            <p:txEl>
                                              <p:pRg st="3" end="3"/>
                                            </p:txEl>
                                          </p:spTgt>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512038"/>
                                        </p:tgtEl>
                                        <p:attrNameLst>
                                          <p:attrName>style.visibility</p:attrName>
                                        </p:attrNameLst>
                                      </p:cBhvr>
                                      <p:to>
                                        <p:strVal val="visible"/>
                                      </p:to>
                                    </p:set>
                                    <p:animEffect transition="in" filter="dissolve">
                                      <p:cBhvr>
                                        <p:cTn id="51" dur="500"/>
                                        <p:tgtEl>
                                          <p:spTgt spid="512038"/>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512036"/>
                                        </p:tgtEl>
                                        <p:attrNameLst>
                                          <p:attrName>style.visibility</p:attrName>
                                        </p:attrNameLst>
                                      </p:cBhvr>
                                      <p:to>
                                        <p:strVal val="visible"/>
                                      </p:to>
                                    </p:set>
                                    <p:animEffect transition="in" filter="dissolve">
                                      <p:cBhvr>
                                        <p:cTn id="54" dur="500"/>
                                        <p:tgtEl>
                                          <p:spTgt spid="512036"/>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dissolve">
                                      <p:cBhvr>
                                        <p:cTn id="57" dur="500"/>
                                        <p:tgtEl>
                                          <p:spTgt spid="3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7">
                                            <p:txEl>
                                              <p:pRg st="4" end="4"/>
                                            </p:txEl>
                                          </p:spTgt>
                                        </p:tgtEl>
                                        <p:attrNameLst>
                                          <p:attrName>style.visibility</p:attrName>
                                        </p:attrNameLst>
                                      </p:cBhvr>
                                      <p:to>
                                        <p:strVal val="visible"/>
                                      </p:to>
                                    </p:set>
                                    <p:animEffect transition="in" filter="dissolve">
                                      <p:cBhvr>
                                        <p:cTn id="62" dur="500"/>
                                        <p:tgtEl>
                                          <p:spTgt spid="37">
                                            <p:txEl>
                                              <p:pRg st="4" end="4"/>
                                            </p:txEl>
                                          </p:spTgt>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512040"/>
                                        </p:tgtEl>
                                        <p:attrNameLst>
                                          <p:attrName>style.visibility</p:attrName>
                                        </p:attrNameLst>
                                      </p:cBhvr>
                                      <p:to>
                                        <p:strVal val="visible"/>
                                      </p:to>
                                    </p:set>
                                    <p:animEffect transition="in" filter="dissolve">
                                      <p:cBhvr>
                                        <p:cTn id="65" dur="500"/>
                                        <p:tgtEl>
                                          <p:spTgt spid="512040"/>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512039"/>
                                        </p:tgtEl>
                                        <p:attrNameLst>
                                          <p:attrName>style.visibility</p:attrName>
                                        </p:attrNameLst>
                                      </p:cBhvr>
                                      <p:to>
                                        <p:strVal val="visible"/>
                                      </p:to>
                                    </p:set>
                                    <p:animEffect transition="in" filter="dissolve">
                                      <p:cBhvr>
                                        <p:cTn id="68" dur="500"/>
                                        <p:tgtEl>
                                          <p:spTgt spid="512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4" grpId="0" animBg="1"/>
      <p:bldP spid="512036" grpId="0"/>
      <p:bldP spid="512038" grpId="0"/>
      <p:bldP spid="512039" grpId="0"/>
      <p:bldP spid="512040" grpId="0"/>
      <p:bldP spid="37" grpId="0" build="p" animBg="1"/>
      <p:bldP spid="38" grpId="0" animBg="1"/>
      <p:bldP spid="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FCBDD46-8677-4C1E-9ACE-EFBA968E37B0}"/>
              </a:ext>
            </a:extLst>
          </p:cNvPr>
          <p:cNvSpPr>
            <a:spLocks noGrp="1" noChangeArrowheads="1"/>
          </p:cNvSpPr>
          <p:nvPr>
            <p:ph type="ctrTitle"/>
          </p:nvPr>
        </p:nvSpPr>
        <p:spPr>
          <a:xfrm>
            <a:off x="300038" y="1760538"/>
            <a:ext cx="8653462" cy="1487487"/>
          </a:xfrm>
        </p:spPr>
        <p:txBody>
          <a:bodyPr/>
          <a:lstStyle/>
          <a:p>
            <a:pPr eaLnBrk="1" hangingPunct="1">
              <a:defRPr/>
            </a:pPr>
            <a:r>
              <a:rPr lang="ru-RU" sz="6000" dirty="0">
                <a:solidFill>
                  <a:schemeClr val="accent6">
                    <a:lumMod val="20000"/>
                    <a:lumOff val="80000"/>
                  </a:schemeClr>
                </a:solidFill>
              </a:rPr>
              <a:t>Создание </a:t>
            </a:r>
            <a:r>
              <a:rPr lang="ru-RU" sz="6000" dirty="0" err="1">
                <a:solidFill>
                  <a:schemeClr val="accent6">
                    <a:lumMod val="20000"/>
                    <a:lumOff val="80000"/>
                  </a:schemeClr>
                </a:solidFill>
              </a:rPr>
              <a:t>веб-сайтов</a:t>
            </a:r>
            <a:endParaRPr lang="ru-RU" sz="6000" dirty="0">
              <a:solidFill>
                <a:schemeClr val="accent6">
                  <a:lumMod val="20000"/>
                  <a:lumOff val="80000"/>
                </a:schemeClr>
              </a:solidFill>
            </a:endParaRPr>
          </a:p>
        </p:txBody>
      </p:sp>
      <p:sp>
        <p:nvSpPr>
          <p:cNvPr id="53252" name="Rectangle 4">
            <a:extLst>
              <a:ext uri="{FF2B5EF4-FFF2-40B4-BE49-F238E27FC236}">
                <a16:creationId xmlns:a16="http://schemas.microsoft.com/office/drawing/2014/main" id="{8C5CF1C8-8D53-4415-85D3-F1CA3EA84976}"/>
              </a:ext>
            </a:extLst>
          </p:cNvPr>
          <p:cNvSpPr>
            <a:spLocks noGrp="1" noChangeArrowheads="1"/>
          </p:cNvSpPr>
          <p:nvPr>
            <p:ph type="subTitle" idx="1"/>
          </p:nvPr>
        </p:nvSpPr>
        <p:spPr>
          <a:xfrm>
            <a:off x="790575" y="4359275"/>
            <a:ext cx="8210550" cy="1381125"/>
          </a:xfrm>
        </p:spPr>
        <p:txBody>
          <a:bodyPr/>
          <a:lstStyle/>
          <a:p>
            <a:pPr marL="1257300" indent="-1257300" eaLnBrk="1" hangingPunct="1">
              <a:lnSpc>
                <a:spcPct val="90000"/>
              </a:lnSpc>
              <a:defRPr/>
            </a:pPr>
            <a:r>
              <a:rPr lang="ru-RU" dirty="0">
                <a:solidFill>
                  <a:srgbClr val="000000"/>
                </a:solidFill>
              </a:rPr>
              <a:t>Текстовые веб-страницы</a:t>
            </a:r>
          </a:p>
        </p:txBody>
      </p:sp>
      <p:sp>
        <p:nvSpPr>
          <p:cNvPr id="13316" name="Номер слайда 5">
            <a:extLst>
              <a:ext uri="{FF2B5EF4-FFF2-40B4-BE49-F238E27FC236}">
                <a16:creationId xmlns:a16="http://schemas.microsoft.com/office/drawing/2014/main" id="{ED83B6FA-E17D-4EF0-A5B7-65A4ADACBBC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D31A8CB-61E4-4EAB-AD45-9671A59DC501}" type="slidenum">
              <a:rPr lang="ru-RU" altLang="ru-RU" sz="1400"/>
              <a:pPr>
                <a:spcBef>
                  <a:spcPct val="0"/>
                </a:spcBef>
                <a:buFontTx/>
                <a:buNone/>
              </a:pPr>
              <a:t>8</a:t>
            </a:fld>
            <a:endParaRPr lang="ru-RU" altLang="ru-RU" sz="14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C3B06388-04DB-44A0-BF30-31368C864C50}"/>
              </a:ext>
            </a:extLst>
          </p:cNvPr>
          <p:cNvSpPr>
            <a:spLocks noGrp="1" noChangeArrowheads="1"/>
          </p:cNvSpPr>
          <p:nvPr>
            <p:ph type="ctrTitle"/>
          </p:nvPr>
        </p:nvSpPr>
        <p:spPr>
          <a:xfrm>
            <a:off x="300038" y="1760538"/>
            <a:ext cx="8653462" cy="1487487"/>
          </a:xfrm>
        </p:spPr>
        <p:txBody>
          <a:bodyPr/>
          <a:lstStyle/>
          <a:p>
            <a:pPr eaLnBrk="1" hangingPunct="1">
              <a:defRPr/>
            </a:pPr>
            <a:r>
              <a:rPr lang="ru-RU" sz="6000">
                <a:solidFill>
                  <a:schemeClr val="accent6">
                    <a:lumMod val="20000"/>
                    <a:lumOff val="80000"/>
                  </a:schemeClr>
                </a:solidFill>
              </a:rPr>
              <a:t>Создание веб-сайтов</a:t>
            </a:r>
          </a:p>
        </p:txBody>
      </p:sp>
      <p:sp>
        <p:nvSpPr>
          <p:cNvPr id="53252" name="Rectangle 4">
            <a:extLst>
              <a:ext uri="{FF2B5EF4-FFF2-40B4-BE49-F238E27FC236}">
                <a16:creationId xmlns:a16="http://schemas.microsoft.com/office/drawing/2014/main" id="{A9B932D4-BF49-4884-8A44-E5B5F5B4C7A7}"/>
              </a:ext>
            </a:extLst>
          </p:cNvPr>
          <p:cNvSpPr>
            <a:spLocks noGrp="1" noChangeArrowheads="1"/>
          </p:cNvSpPr>
          <p:nvPr>
            <p:ph type="subTitle" idx="1"/>
          </p:nvPr>
        </p:nvSpPr>
        <p:spPr>
          <a:xfrm>
            <a:off x="466725" y="4359275"/>
            <a:ext cx="8210550" cy="1381125"/>
          </a:xfrm>
        </p:spPr>
        <p:txBody>
          <a:bodyPr/>
          <a:lstStyle/>
          <a:p>
            <a:pPr marL="1257300" indent="-1257300" eaLnBrk="1" hangingPunct="1">
              <a:lnSpc>
                <a:spcPct val="90000"/>
              </a:lnSpc>
              <a:defRPr/>
            </a:pPr>
            <a:r>
              <a:rPr lang="ru-RU" dirty="0">
                <a:solidFill>
                  <a:srgbClr val="000000"/>
                </a:solidFill>
              </a:rPr>
              <a:t>Блоки</a:t>
            </a:r>
          </a:p>
        </p:txBody>
      </p:sp>
      <p:sp>
        <p:nvSpPr>
          <p:cNvPr id="89092" name="Номер слайда 5">
            <a:extLst>
              <a:ext uri="{FF2B5EF4-FFF2-40B4-BE49-F238E27FC236}">
                <a16:creationId xmlns:a16="http://schemas.microsoft.com/office/drawing/2014/main" id="{AB0396DE-F5E1-4877-B95E-D9051AE7C0E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D6BD603-6745-431F-A62E-8C7F7EDA9D66}" type="slidenum">
              <a:rPr lang="ru-RU" altLang="ru-RU" sz="1400"/>
              <a:pPr>
                <a:spcBef>
                  <a:spcPct val="0"/>
                </a:spcBef>
                <a:buFontTx/>
                <a:buNone/>
              </a:pPr>
              <a:t>80</a:t>
            </a:fld>
            <a:endParaRPr lang="ru-RU" altLang="ru-RU" sz="14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Заголовок 4">
            <a:extLst>
              <a:ext uri="{FF2B5EF4-FFF2-40B4-BE49-F238E27FC236}">
                <a16:creationId xmlns:a16="http://schemas.microsoft.com/office/drawing/2014/main" id="{5A150F91-B9CA-4145-BC80-D07AF46B7F1A}"/>
              </a:ext>
            </a:extLst>
          </p:cNvPr>
          <p:cNvSpPr>
            <a:spLocks noGrp="1"/>
          </p:cNvSpPr>
          <p:nvPr>
            <p:ph type="title"/>
          </p:nvPr>
        </p:nvSpPr>
        <p:spPr>
          <a:xfrm>
            <a:off x="311150" y="301625"/>
            <a:ext cx="8375650" cy="471488"/>
          </a:xfrm>
        </p:spPr>
        <p:txBody>
          <a:bodyPr/>
          <a:lstStyle/>
          <a:p>
            <a:r>
              <a:rPr lang="ru-RU" altLang="ru-RU"/>
              <a:t>Что такое блок (</a:t>
            </a:r>
            <a:r>
              <a:rPr lang="en-US" altLang="ru-RU">
                <a:solidFill>
                  <a:srgbClr val="0000FF"/>
                </a:solidFill>
                <a:latin typeface="Courier New" panose="02070309020205020404" pitchFamily="49" charset="0"/>
                <a:cs typeface="Courier New" panose="02070309020205020404" pitchFamily="49" charset="0"/>
              </a:rPr>
              <a:t>div</a:t>
            </a:r>
            <a:r>
              <a:rPr lang="ru-RU" altLang="ru-RU"/>
              <a:t>)?</a:t>
            </a:r>
          </a:p>
        </p:txBody>
      </p:sp>
      <p:sp>
        <p:nvSpPr>
          <p:cNvPr id="90115" name="Номер слайда 3">
            <a:extLst>
              <a:ext uri="{FF2B5EF4-FFF2-40B4-BE49-F238E27FC236}">
                <a16:creationId xmlns:a16="http://schemas.microsoft.com/office/drawing/2014/main" id="{4467D716-8158-47FC-A83B-44C24163A7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777A1A0-8A37-412F-8853-B4865C3C663E}" type="slidenum">
              <a:rPr lang="ru-RU" altLang="ru-RU" sz="1400"/>
              <a:pPr>
                <a:spcBef>
                  <a:spcPct val="0"/>
                </a:spcBef>
                <a:buFontTx/>
                <a:buNone/>
              </a:pPr>
              <a:t>81</a:t>
            </a:fld>
            <a:endParaRPr lang="ru-RU" altLang="ru-RU" sz="1400"/>
          </a:p>
        </p:txBody>
      </p:sp>
      <p:sp>
        <p:nvSpPr>
          <p:cNvPr id="6" name="Rectangle 4">
            <a:extLst>
              <a:ext uri="{FF2B5EF4-FFF2-40B4-BE49-F238E27FC236}">
                <a16:creationId xmlns:a16="http://schemas.microsoft.com/office/drawing/2014/main" id="{3F918AEC-3CF3-41BD-B0A2-BBB041E9E114}"/>
              </a:ext>
            </a:extLst>
          </p:cNvPr>
          <p:cNvSpPr>
            <a:spLocks noChangeArrowheads="1"/>
          </p:cNvSpPr>
          <p:nvPr/>
        </p:nvSpPr>
        <p:spPr bwMode="auto">
          <a:xfrm>
            <a:off x="993775" y="1004888"/>
            <a:ext cx="1308100" cy="1293812"/>
          </a:xfrm>
          <a:prstGeom prst="rect">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wrap="none"/>
          <a:lstStyle/>
          <a:p>
            <a:pPr eaLnBrk="1" hangingPunct="1">
              <a:spcBef>
                <a:spcPct val="10000"/>
              </a:spcBef>
              <a:defRPr/>
            </a:pPr>
            <a:r>
              <a:rPr lang="en-US" sz="2400" b="1" dirty="0">
                <a:latin typeface="Courier New" pitchFamily="49" charset="0"/>
                <a:cs typeface="+mn-cs"/>
              </a:rPr>
              <a:t>&lt;</a:t>
            </a:r>
            <a:r>
              <a:rPr lang="en-US" sz="2400" b="1" dirty="0">
                <a:solidFill>
                  <a:srgbClr val="0000FF"/>
                </a:solidFill>
                <a:latin typeface="Courier New" pitchFamily="49" charset="0"/>
                <a:cs typeface="+mn-cs"/>
              </a:rPr>
              <a:t>div</a:t>
            </a:r>
            <a:r>
              <a:rPr lang="en-US" sz="2400" b="1" dirty="0">
                <a:latin typeface="Courier New" pitchFamily="49" charset="0"/>
                <a:cs typeface="+mn-cs"/>
              </a:rPr>
              <a:t>&gt;</a:t>
            </a:r>
          </a:p>
          <a:p>
            <a:pPr eaLnBrk="1" hangingPunct="1">
              <a:spcBef>
                <a:spcPct val="10000"/>
              </a:spcBef>
              <a:defRPr/>
            </a:pPr>
            <a:r>
              <a:rPr lang="en-US" sz="2400" b="1" dirty="0">
                <a:latin typeface="Courier New" pitchFamily="49" charset="0"/>
                <a:cs typeface="+mn-cs"/>
              </a:rPr>
              <a:t>...</a:t>
            </a:r>
          </a:p>
          <a:p>
            <a:pPr eaLnBrk="1" hangingPunct="1">
              <a:spcBef>
                <a:spcPct val="10000"/>
              </a:spcBef>
              <a:defRPr/>
            </a:pPr>
            <a:r>
              <a:rPr lang="en-US" sz="2400" b="1" dirty="0">
                <a:latin typeface="Courier New" pitchFamily="49" charset="0"/>
                <a:cs typeface="+mn-cs"/>
              </a:rPr>
              <a:t>&lt;/</a:t>
            </a:r>
            <a:r>
              <a:rPr lang="en-US" sz="2400" b="1" dirty="0">
                <a:solidFill>
                  <a:srgbClr val="0000FF"/>
                </a:solidFill>
                <a:latin typeface="Courier New" pitchFamily="49" charset="0"/>
                <a:cs typeface="+mn-cs"/>
              </a:rPr>
              <a:t>div</a:t>
            </a:r>
            <a:r>
              <a:rPr lang="en-US" sz="2400" b="1" dirty="0">
                <a:latin typeface="Courier New" pitchFamily="49" charset="0"/>
                <a:cs typeface="+mn-cs"/>
              </a:rPr>
              <a:t>&gt;</a:t>
            </a:r>
          </a:p>
        </p:txBody>
      </p:sp>
      <p:sp>
        <p:nvSpPr>
          <p:cNvPr id="7" name="AutoShape 6">
            <a:extLst>
              <a:ext uri="{FF2B5EF4-FFF2-40B4-BE49-F238E27FC236}">
                <a16:creationId xmlns:a16="http://schemas.microsoft.com/office/drawing/2014/main" id="{9AC61FCE-33B6-42B3-A8DA-9E298B09CAFF}"/>
              </a:ext>
            </a:extLst>
          </p:cNvPr>
          <p:cNvSpPr>
            <a:spLocks noChangeArrowheads="1"/>
          </p:cNvSpPr>
          <p:nvPr/>
        </p:nvSpPr>
        <p:spPr bwMode="auto">
          <a:xfrm>
            <a:off x="2524125" y="962025"/>
            <a:ext cx="1654175" cy="1657350"/>
          </a:xfrm>
          <a:prstGeom prst="wedgeRoundRectCallout">
            <a:avLst>
              <a:gd name="adj1" fmla="val -70468"/>
              <a:gd name="adj2" fmla="val -13881"/>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eaLnBrk="1" hangingPunct="1">
              <a:lnSpc>
                <a:spcPct val="80000"/>
              </a:lnSpc>
              <a:defRPr/>
            </a:pPr>
            <a:r>
              <a:rPr lang="en-US" sz="2400" b="1">
                <a:latin typeface="Courier New" pitchFamily="49" charset="0"/>
                <a:cs typeface="Courier New" pitchFamily="49" charset="0"/>
              </a:rPr>
              <a:t>&lt;p&gt;</a:t>
            </a:r>
          </a:p>
          <a:p>
            <a:pPr eaLnBrk="1" hangingPunct="1">
              <a:lnSpc>
                <a:spcPct val="80000"/>
              </a:lnSpc>
              <a:defRPr/>
            </a:pPr>
            <a:r>
              <a:rPr lang="en-US" sz="2400" b="1">
                <a:latin typeface="Courier New" pitchFamily="49" charset="0"/>
                <a:cs typeface="Courier New" pitchFamily="49" charset="0"/>
              </a:rPr>
              <a:t>&lt;table&gt;</a:t>
            </a:r>
          </a:p>
          <a:p>
            <a:pPr eaLnBrk="1" hangingPunct="1">
              <a:lnSpc>
                <a:spcPct val="80000"/>
              </a:lnSpc>
              <a:defRPr/>
            </a:pPr>
            <a:r>
              <a:rPr lang="en-US" sz="2400" b="1">
                <a:latin typeface="Courier New" pitchFamily="49" charset="0"/>
                <a:cs typeface="Courier New" pitchFamily="49" charset="0"/>
              </a:rPr>
              <a:t>&lt;a&gt;</a:t>
            </a:r>
          </a:p>
          <a:p>
            <a:pPr eaLnBrk="1" hangingPunct="1">
              <a:lnSpc>
                <a:spcPct val="80000"/>
              </a:lnSpc>
              <a:defRPr/>
            </a:pPr>
            <a:r>
              <a:rPr lang="en-US" sz="2400" b="1">
                <a:latin typeface="Courier New" pitchFamily="49" charset="0"/>
                <a:cs typeface="Courier New" pitchFamily="49" charset="0"/>
              </a:rPr>
              <a:t>&lt;img&gt;</a:t>
            </a:r>
          </a:p>
          <a:p>
            <a:pPr eaLnBrk="1" hangingPunct="1">
              <a:lnSpc>
                <a:spcPct val="80000"/>
              </a:lnSpc>
              <a:defRPr/>
            </a:pPr>
            <a:r>
              <a:rPr lang="en-US" sz="2400" b="1">
                <a:latin typeface="Courier New" pitchFamily="49" charset="0"/>
                <a:cs typeface="Courier New" pitchFamily="49" charset="0"/>
              </a:rPr>
              <a:t>...</a:t>
            </a:r>
            <a:endParaRPr lang="ru-RU" sz="2400" b="1">
              <a:latin typeface="Courier New" pitchFamily="49" charset="0"/>
              <a:cs typeface="Courier New" pitchFamily="49" charset="0"/>
            </a:endParaRPr>
          </a:p>
        </p:txBody>
      </p:sp>
      <p:sp>
        <p:nvSpPr>
          <p:cNvPr id="8" name="Rectangle 8">
            <a:extLst>
              <a:ext uri="{FF2B5EF4-FFF2-40B4-BE49-F238E27FC236}">
                <a16:creationId xmlns:a16="http://schemas.microsoft.com/office/drawing/2014/main" id="{92DD99A1-7889-4D06-B593-D285CBA37646}"/>
              </a:ext>
            </a:extLst>
          </p:cNvPr>
          <p:cNvSpPr>
            <a:spLocks noChangeArrowheads="1"/>
          </p:cNvSpPr>
          <p:nvPr/>
        </p:nvSpPr>
        <p:spPr bwMode="auto">
          <a:xfrm>
            <a:off x="400050" y="2652713"/>
            <a:ext cx="28797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182563" indent="-1825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600" b="1">
                <a:solidFill>
                  <a:schemeClr val="accent2"/>
                </a:solidFill>
              </a:rPr>
              <a:t>свойства блока:</a:t>
            </a:r>
            <a:endParaRPr lang="en-US" altLang="ru-RU" sz="2600" b="1"/>
          </a:p>
        </p:txBody>
      </p:sp>
      <p:sp>
        <p:nvSpPr>
          <p:cNvPr id="90119" name="Rectangle 14">
            <a:extLst>
              <a:ext uri="{FF2B5EF4-FFF2-40B4-BE49-F238E27FC236}">
                <a16:creationId xmlns:a16="http://schemas.microsoft.com/office/drawing/2014/main" id="{E2C992DF-D1B9-45E0-8026-452EC4D97AC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grpSp>
        <p:nvGrpSpPr>
          <p:cNvPr id="2" name="Group 1">
            <a:extLst>
              <a:ext uri="{FF2B5EF4-FFF2-40B4-BE49-F238E27FC236}">
                <a16:creationId xmlns:a16="http://schemas.microsoft.com/office/drawing/2014/main" id="{2954FFE7-C0CF-4E72-A1E0-468AB3E35C5E}"/>
              </a:ext>
            </a:extLst>
          </p:cNvPr>
          <p:cNvGrpSpPr>
            <a:grpSpLocks noChangeAspect="1"/>
          </p:cNvGrpSpPr>
          <p:nvPr/>
        </p:nvGrpSpPr>
        <p:grpSpPr bwMode="auto">
          <a:xfrm>
            <a:off x="1095375" y="2857500"/>
            <a:ext cx="7524750" cy="3371850"/>
            <a:chOff x="3529" y="1652"/>
            <a:chExt cx="4607" cy="2064"/>
          </a:xfrm>
        </p:grpSpPr>
        <p:sp>
          <p:nvSpPr>
            <p:cNvPr id="90121" name="Rectangle 12">
              <a:extLst>
                <a:ext uri="{FF2B5EF4-FFF2-40B4-BE49-F238E27FC236}">
                  <a16:creationId xmlns:a16="http://schemas.microsoft.com/office/drawing/2014/main" id="{2FDA49E0-E38B-4546-9F71-9A379C24CCAF}"/>
                </a:ext>
              </a:extLst>
            </p:cNvPr>
            <p:cNvSpPr>
              <a:spLocks noChangeArrowheads="1"/>
            </p:cNvSpPr>
            <p:nvPr/>
          </p:nvSpPr>
          <p:spPr bwMode="auto">
            <a:xfrm>
              <a:off x="3529" y="1885"/>
              <a:ext cx="3458" cy="1764"/>
            </a:xfrm>
            <a:prstGeom prst="rect">
              <a:avLst/>
            </a:prstGeom>
            <a:solidFill>
              <a:srgbClr val="66FF66"/>
            </a:solidFill>
            <a:ln>
              <a:noFill/>
            </a:ln>
            <a:extLst>
              <a:ext uri="{91240B29-F687-4F45-9708-019B960494DF}">
                <a14:hiddenLine xmlns:a14="http://schemas.microsoft.com/office/drawing/2010/main" w="28575">
                  <a:solidFill>
                    <a:srgbClr val="000000"/>
                  </a:solidFill>
                  <a:miter lim="800000"/>
                  <a:headEnd/>
                  <a:tailEnd/>
                </a14:hiddenLine>
              </a:ext>
            </a:extLst>
          </p:spPr>
          <p:txBody>
            <a:bodyPr r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4000"/>
            </a:p>
          </p:txBody>
        </p:sp>
        <p:sp>
          <p:nvSpPr>
            <p:cNvPr id="90122" name="Rectangle 11">
              <a:extLst>
                <a:ext uri="{FF2B5EF4-FFF2-40B4-BE49-F238E27FC236}">
                  <a16:creationId xmlns:a16="http://schemas.microsoft.com/office/drawing/2014/main" id="{88B12CD6-82D8-4FE3-B9D7-D1712EFC8D35}"/>
                </a:ext>
              </a:extLst>
            </p:cNvPr>
            <p:cNvSpPr>
              <a:spLocks noChangeArrowheads="1"/>
            </p:cNvSpPr>
            <p:nvPr/>
          </p:nvSpPr>
          <p:spPr bwMode="auto">
            <a:xfrm>
              <a:off x="3894" y="2032"/>
              <a:ext cx="2477" cy="1471"/>
            </a:xfrm>
            <a:prstGeom prst="rect">
              <a:avLst/>
            </a:prstGeom>
            <a:solidFill>
              <a:srgbClr val="FFFF99"/>
            </a:solidFill>
            <a:ln w="28575">
              <a:solidFill>
                <a:srgbClr val="000000"/>
              </a:solidFill>
              <a:miter lim="800000"/>
              <a:headEnd/>
              <a:tailEnd/>
            </a:ln>
          </p:spPr>
          <p:txBody>
            <a:bodyPr r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4000"/>
            </a:p>
          </p:txBody>
        </p:sp>
        <p:sp>
          <p:nvSpPr>
            <p:cNvPr id="90123" name="Rectangle 10">
              <a:extLst>
                <a:ext uri="{FF2B5EF4-FFF2-40B4-BE49-F238E27FC236}">
                  <a16:creationId xmlns:a16="http://schemas.microsoft.com/office/drawing/2014/main" id="{24A8C3E0-AD9E-4AED-8675-E96A43549410}"/>
                </a:ext>
              </a:extLst>
            </p:cNvPr>
            <p:cNvSpPr>
              <a:spLocks noChangeArrowheads="1"/>
            </p:cNvSpPr>
            <p:nvPr/>
          </p:nvSpPr>
          <p:spPr bwMode="auto">
            <a:xfrm>
              <a:off x="4248" y="2266"/>
              <a:ext cx="1734" cy="1004"/>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ru-RU" sz="1300">
                  <a:cs typeface="Times New Roman" panose="02020603050405020304" pitchFamily="18" charset="0"/>
                </a:rPr>
                <a:t>Lorem ipsum dolor sit amet, consectetur adipiscing elit. Nam nunc libero, semper ac feugiat sed, sollicitudin et mauris. In hac habitasse platea dictumst. Cras dapibus nulla ac metus commodo viverra eget vitae erat. </a:t>
              </a:r>
              <a:r>
                <a:rPr lang="fr-CA" altLang="ru-RU" sz="1300">
                  <a:cs typeface="Times New Roman" panose="02020603050405020304" pitchFamily="18" charset="0"/>
                </a:rPr>
                <a:t>Donec ut mi tellus. </a:t>
              </a:r>
              <a:endParaRPr lang="fr-CA" altLang="ru-RU" sz="1300"/>
            </a:p>
          </p:txBody>
        </p:sp>
        <p:sp>
          <p:nvSpPr>
            <p:cNvPr id="51209" name="Line 9">
              <a:extLst>
                <a:ext uri="{FF2B5EF4-FFF2-40B4-BE49-F238E27FC236}">
                  <a16:creationId xmlns:a16="http://schemas.microsoft.com/office/drawing/2014/main" id="{52E8FB00-A657-488A-9CC6-5579F747E6B8}"/>
                </a:ext>
              </a:extLst>
            </p:cNvPr>
            <p:cNvSpPr>
              <a:spLocks noChangeShapeType="1"/>
            </p:cNvSpPr>
            <p:nvPr/>
          </p:nvSpPr>
          <p:spPr bwMode="auto">
            <a:xfrm>
              <a:off x="5981" y="2814"/>
              <a:ext cx="375" cy="1"/>
            </a:xfrm>
            <a:prstGeom prst="line">
              <a:avLst/>
            </a:prstGeom>
            <a:noFill/>
            <a:ln w="19050">
              <a:solidFill>
                <a:srgbClr val="FF0000"/>
              </a:solidFill>
              <a:round/>
              <a:headEnd type="triangle" w="med" len="lg"/>
              <a:tailEnd type="triangle" w="med" len="lg"/>
            </a:ln>
          </p:spPr>
          <p:txBody>
            <a:bodyPr/>
            <a:lstStyle/>
            <a:p>
              <a:pPr eaLnBrk="1" hangingPunct="1">
                <a:defRPr/>
              </a:pPr>
              <a:endParaRPr lang="ru-RU" sz="4000">
                <a:latin typeface="+mn-lt"/>
                <a:cs typeface="+mn-cs"/>
              </a:endParaRPr>
            </a:p>
          </p:txBody>
        </p:sp>
        <p:sp>
          <p:nvSpPr>
            <p:cNvPr id="51208" name="Line 8">
              <a:extLst>
                <a:ext uri="{FF2B5EF4-FFF2-40B4-BE49-F238E27FC236}">
                  <a16:creationId xmlns:a16="http://schemas.microsoft.com/office/drawing/2014/main" id="{0EF91D2E-37F9-48D1-84BF-381AD8B2EF0A}"/>
                </a:ext>
              </a:extLst>
            </p:cNvPr>
            <p:cNvSpPr>
              <a:spLocks noChangeShapeType="1"/>
            </p:cNvSpPr>
            <p:nvPr/>
          </p:nvSpPr>
          <p:spPr bwMode="auto">
            <a:xfrm>
              <a:off x="6404" y="3243"/>
              <a:ext cx="575" cy="2"/>
            </a:xfrm>
            <a:prstGeom prst="line">
              <a:avLst/>
            </a:prstGeom>
            <a:noFill/>
            <a:ln w="19050">
              <a:solidFill>
                <a:srgbClr val="0000FF"/>
              </a:solidFill>
              <a:round/>
              <a:headEnd type="triangle" w="med" len="lg"/>
              <a:tailEnd type="triangle" w="med" len="lg"/>
            </a:ln>
          </p:spPr>
          <p:txBody>
            <a:bodyPr/>
            <a:lstStyle/>
            <a:p>
              <a:pPr eaLnBrk="1" hangingPunct="1">
                <a:defRPr/>
              </a:pPr>
              <a:endParaRPr lang="ru-RU" sz="4000">
                <a:latin typeface="+mn-lt"/>
                <a:cs typeface="+mn-cs"/>
              </a:endParaRPr>
            </a:p>
          </p:txBody>
        </p:sp>
        <p:sp>
          <p:nvSpPr>
            <p:cNvPr id="90126" name="Freeform 7">
              <a:extLst>
                <a:ext uri="{FF2B5EF4-FFF2-40B4-BE49-F238E27FC236}">
                  <a16:creationId xmlns:a16="http://schemas.microsoft.com/office/drawing/2014/main" id="{8053FEB6-5498-4D73-94AA-D7A7CA118849}"/>
                </a:ext>
              </a:extLst>
            </p:cNvPr>
            <p:cNvSpPr>
              <a:spLocks/>
            </p:cNvSpPr>
            <p:nvPr/>
          </p:nvSpPr>
          <p:spPr bwMode="auto">
            <a:xfrm>
              <a:off x="6164" y="1824"/>
              <a:ext cx="1117" cy="985"/>
            </a:xfrm>
            <a:custGeom>
              <a:avLst/>
              <a:gdLst>
                <a:gd name="T0" fmla="*/ 0 w 1117"/>
                <a:gd name="T1" fmla="*/ 985 h 985"/>
                <a:gd name="T2" fmla="*/ 1117 w 1117"/>
                <a:gd name="T3" fmla="*/ 0 h 985"/>
                <a:gd name="T4" fmla="*/ 0 60000 65536"/>
                <a:gd name="T5" fmla="*/ 0 60000 65536"/>
                <a:gd name="T6" fmla="*/ 0 w 1117"/>
                <a:gd name="T7" fmla="*/ 0 h 985"/>
                <a:gd name="T8" fmla="*/ 1117 w 1117"/>
                <a:gd name="T9" fmla="*/ 985 h 985"/>
              </a:gdLst>
              <a:ahLst/>
              <a:cxnLst>
                <a:cxn ang="T4">
                  <a:pos x="T0" y="T1"/>
                </a:cxn>
                <a:cxn ang="T5">
                  <a:pos x="T2" y="T3"/>
                </a:cxn>
              </a:cxnLst>
              <a:rect l="T6" t="T7" r="T8" b="T9"/>
              <a:pathLst>
                <a:path w="1117" h="985">
                  <a:moveTo>
                    <a:pt x="0" y="985"/>
                  </a:moveTo>
                  <a:cubicBezTo>
                    <a:pt x="256" y="385"/>
                    <a:pt x="494" y="146"/>
                    <a:pt x="1117" y="0"/>
                  </a:cubicBezTo>
                </a:path>
              </a:pathLst>
            </a:custGeom>
            <a:noFill/>
            <a:ln w="19050">
              <a:solidFill>
                <a:srgbClr val="FF0000"/>
              </a:solidFill>
              <a:prstDash val="dash"/>
              <a:round/>
              <a:headEnd type="oval" w="sm" len="sm"/>
              <a:tailEnd type="non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90127" name="Freeform 6">
              <a:extLst>
                <a:ext uri="{FF2B5EF4-FFF2-40B4-BE49-F238E27FC236}">
                  <a16:creationId xmlns:a16="http://schemas.microsoft.com/office/drawing/2014/main" id="{CE7158D5-29AE-4F55-A42F-6AAF219D90AB}"/>
                </a:ext>
              </a:extLst>
            </p:cNvPr>
            <p:cNvSpPr>
              <a:spLocks/>
            </p:cNvSpPr>
            <p:nvPr/>
          </p:nvSpPr>
          <p:spPr bwMode="auto">
            <a:xfrm>
              <a:off x="6386" y="2667"/>
              <a:ext cx="895" cy="294"/>
            </a:xfrm>
            <a:custGeom>
              <a:avLst/>
              <a:gdLst>
                <a:gd name="T0" fmla="*/ 0 w 1117"/>
                <a:gd name="T1" fmla="*/ 0 h 985"/>
                <a:gd name="T2" fmla="*/ 190 w 1117"/>
                <a:gd name="T3" fmla="*/ 0 h 985"/>
                <a:gd name="T4" fmla="*/ 0 60000 65536"/>
                <a:gd name="T5" fmla="*/ 0 60000 65536"/>
                <a:gd name="T6" fmla="*/ 0 w 1117"/>
                <a:gd name="T7" fmla="*/ 0 h 985"/>
                <a:gd name="T8" fmla="*/ 1117 w 1117"/>
                <a:gd name="T9" fmla="*/ 985 h 985"/>
              </a:gdLst>
              <a:ahLst/>
              <a:cxnLst>
                <a:cxn ang="T4">
                  <a:pos x="T0" y="T1"/>
                </a:cxn>
                <a:cxn ang="T5">
                  <a:pos x="T2" y="T3"/>
                </a:cxn>
              </a:cxnLst>
              <a:rect l="T6" t="T7" r="T8" b="T9"/>
              <a:pathLst>
                <a:path w="1117" h="985">
                  <a:moveTo>
                    <a:pt x="0" y="985"/>
                  </a:moveTo>
                  <a:cubicBezTo>
                    <a:pt x="256" y="385"/>
                    <a:pt x="494" y="146"/>
                    <a:pt x="1117" y="0"/>
                  </a:cubicBezTo>
                </a:path>
              </a:pathLst>
            </a:custGeom>
            <a:noFill/>
            <a:ln w="19050">
              <a:solidFill>
                <a:srgbClr val="CC0099"/>
              </a:solidFill>
              <a:prstDash val="dash"/>
              <a:round/>
              <a:headEnd type="oval" w="sm" len="sm"/>
              <a:tailEnd type="non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90128" name="Freeform 5">
              <a:extLst>
                <a:ext uri="{FF2B5EF4-FFF2-40B4-BE49-F238E27FC236}">
                  <a16:creationId xmlns:a16="http://schemas.microsoft.com/office/drawing/2014/main" id="{DBF2A70D-5543-4420-9BCB-8628DE9F15D9}"/>
                </a:ext>
              </a:extLst>
            </p:cNvPr>
            <p:cNvSpPr>
              <a:spLocks/>
            </p:cNvSpPr>
            <p:nvPr/>
          </p:nvSpPr>
          <p:spPr bwMode="auto">
            <a:xfrm flipV="1">
              <a:off x="6690" y="3243"/>
              <a:ext cx="591" cy="317"/>
            </a:xfrm>
            <a:custGeom>
              <a:avLst/>
              <a:gdLst>
                <a:gd name="T0" fmla="*/ 0 w 1117"/>
                <a:gd name="T1" fmla="*/ 0 h 985"/>
                <a:gd name="T2" fmla="*/ 7 w 1117"/>
                <a:gd name="T3" fmla="*/ 0 h 985"/>
                <a:gd name="T4" fmla="*/ 0 60000 65536"/>
                <a:gd name="T5" fmla="*/ 0 60000 65536"/>
                <a:gd name="T6" fmla="*/ 0 w 1117"/>
                <a:gd name="T7" fmla="*/ 0 h 985"/>
                <a:gd name="T8" fmla="*/ 1117 w 1117"/>
                <a:gd name="T9" fmla="*/ 985 h 985"/>
              </a:gdLst>
              <a:ahLst/>
              <a:cxnLst>
                <a:cxn ang="T4">
                  <a:pos x="T0" y="T1"/>
                </a:cxn>
                <a:cxn ang="T5">
                  <a:pos x="T2" y="T3"/>
                </a:cxn>
              </a:cxnLst>
              <a:rect l="T6" t="T7" r="T8" b="T9"/>
              <a:pathLst>
                <a:path w="1117" h="985">
                  <a:moveTo>
                    <a:pt x="0" y="985"/>
                  </a:moveTo>
                  <a:cubicBezTo>
                    <a:pt x="256" y="385"/>
                    <a:pt x="494" y="146"/>
                    <a:pt x="1117" y="0"/>
                  </a:cubicBezTo>
                </a:path>
              </a:pathLst>
            </a:custGeom>
            <a:noFill/>
            <a:ln w="19050">
              <a:solidFill>
                <a:srgbClr val="0000FF"/>
              </a:solidFill>
              <a:prstDash val="dash"/>
              <a:round/>
              <a:headEnd type="oval" w="sm" len="sm"/>
              <a:tailEnd type="non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90129" name="Rectangle 4">
              <a:extLst>
                <a:ext uri="{FF2B5EF4-FFF2-40B4-BE49-F238E27FC236}">
                  <a16:creationId xmlns:a16="http://schemas.microsoft.com/office/drawing/2014/main" id="{02BBD26C-08F5-455C-AC1C-439AC6EABBE8}"/>
                </a:ext>
              </a:extLst>
            </p:cNvPr>
            <p:cNvSpPr>
              <a:spLocks noChangeArrowheads="1"/>
            </p:cNvSpPr>
            <p:nvPr/>
          </p:nvSpPr>
          <p:spPr bwMode="auto">
            <a:xfrm>
              <a:off x="7319" y="1652"/>
              <a:ext cx="817" cy="328"/>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ru-RU" sz="2400">
                  <a:solidFill>
                    <a:srgbClr val="FF0000"/>
                  </a:solidFill>
                  <a:cs typeface="Times New Roman" panose="02020603050405020304" pitchFamily="18" charset="0"/>
                </a:rPr>
                <a:t>padding</a:t>
              </a:r>
              <a:endParaRPr lang="en-US" altLang="ru-RU" sz="4000">
                <a:solidFill>
                  <a:srgbClr val="FF0000"/>
                </a:solidFill>
              </a:endParaRPr>
            </a:p>
          </p:txBody>
        </p:sp>
        <p:sp>
          <p:nvSpPr>
            <p:cNvPr id="90130" name="Rectangle 3">
              <a:extLst>
                <a:ext uri="{FF2B5EF4-FFF2-40B4-BE49-F238E27FC236}">
                  <a16:creationId xmlns:a16="http://schemas.microsoft.com/office/drawing/2014/main" id="{95A20776-8EDC-4566-9682-A2EDC9AA328C}"/>
                </a:ext>
              </a:extLst>
            </p:cNvPr>
            <p:cNvSpPr>
              <a:spLocks noChangeArrowheads="1"/>
            </p:cNvSpPr>
            <p:nvPr/>
          </p:nvSpPr>
          <p:spPr bwMode="auto">
            <a:xfrm>
              <a:off x="7319" y="2519"/>
              <a:ext cx="817" cy="329"/>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ru-RU" sz="2400">
                  <a:solidFill>
                    <a:srgbClr val="CC0099"/>
                  </a:solidFill>
                  <a:cs typeface="Times New Roman" panose="02020603050405020304" pitchFamily="18" charset="0"/>
                </a:rPr>
                <a:t>border</a:t>
              </a:r>
              <a:endParaRPr lang="en-US" altLang="ru-RU" sz="4000">
                <a:solidFill>
                  <a:srgbClr val="CC0099"/>
                </a:solidFill>
              </a:endParaRPr>
            </a:p>
          </p:txBody>
        </p:sp>
        <p:sp>
          <p:nvSpPr>
            <p:cNvPr id="90131" name="Rectangle 2">
              <a:extLst>
                <a:ext uri="{FF2B5EF4-FFF2-40B4-BE49-F238E27FC236}">
                  <a16:creationId xmlns:a16="http://schemas.microsoft.com/office/drawing/2014/main" id="{4E371829-405C-44E5-A40D-21F442E6E441}"/>
                </a:ext>
              </a:extLst>
            </p:cNvPr>
            <p:cNvSpPr>
              <a:spLocks noChangeArrowheads="1"/>
            </p:cNvSpPr>
            <p:nvPr/>
          </p:nvSpPr>
          <p:spPr bwMode="auto">
            <a:xfrm>
              <a:off x="7319" y="3387"/>
              <a:ext cx="817" cy="329"/>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ru-RU" sz="2400">
                  <a:solidFill>
                    <a:srgbClr val="0000FF"/>
                  </a:solidFill>
                  <a:cs typeface="Times New Roman" panose="02020603050405020304" pitchFamily="18" charset="0"/>
                </a:rPr>
                <a:t>margin</a:t>
              </a:r>
              <a:endParaRPr lang="en-US" altLang="ru-RU" sz="4000">
                <a:solidFill>
                  <a:srgbClr val="0000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ssolv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Заголовок 1">
            <a:extLst>
              <a:ext uri="{FF2B5EF4-FFF2-40B4-BE49-F238E27FC236}">
                <a16:creationId xmlns:a16="http://schemas.microsoft.com/office/drawing/2014/main" id="{5AE58D80-CE58-45B3-B590-4E6CCFD6E8E4}"/>
              </a:ext>
            </a:extLst>
          </p:cNvPr>
          <p:cNvSpPr>
            <a:spLocks noGrp="1"/>
          </p:cNvSpPr>
          <p:nvPr>
            <p:ph type="title"/>
          </p:nvPr>
        </p:nvSpPr>
        <p:spPr>
          <a:xfrm>
            <a:off x="311150" y="301625"/>
            <a:ext cx="8375650" cy="471488"/>
          </a:xfrm>
        </p:spPr>
        <p:txBody>
          <a:bodyPr/>
          <a:lstStyle/>
          <a:p>
            <a:r>
              <a:rPr lang="ru-RU" altLang="ru-RU"/>
              <a:t>Рамка, поля и отступы</a:t>
            </a:r>
          </a:p>
        </p:txBody>
      </p:sp>
      <p:sp>
        <p:nvSpPr>
          <p:cNvPr id="91139" name="Номер слайда 2">
            <a:extLst>
              <a:ext uri="{FF2B5EF4-FFF2-40B4-BE49-F238E27FC236}">
                <a16:creationId xmlns:a16="http://schemas.microsoft.com/office/drawing/2014/main" id="{1E049CC9-EC73-4E3B-8184-124EB7EDFD0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DAF46EA-90EA-4036-B186-10599A21149F}" type="slidenum">
              <a:rPr lang="ru-RU" altLang="ru-RU" sz="1400"/>
              <a:pPr>
                <a:spcBef>
                  <a:spcPct val="0"/>
                </a:spcBef>
                <a:buFontTx/>
                <a:buNone/>
              </a:pPr>
              <a:t>82</a:t>
            </a:fld>
            <a:endParaRPr lang="ru-RU" altLang="ru-RU" sz="1400"/>
          </a:p>
        </p:txBody>
      </p:sp>
      <p:sp>
        <p:nvSpPr>
          <p:cNvPr id="46093" name="Rectangle 12">
            <a:extLst>
              <a:ext uri="{FF2B5EF4-FFF2-40B4-BE49-F238E27FC236}">
                <a16:creationId xmlns:a16="http://schemas.microsoft.com/office/drawing/2014/main" id="{D6A6E906-64E1-4E12-84D3-3E5C18C6CA0A}"/>
              </a:ext>
            </a:extLst>
          </p:cNvPr>
          <p:cNvSpPr>
            <a:spLocks noChangeArrowheads="1"/>
          </p:cNvSpPr>
          <p:nvPr/>
        </p:nvSpPr>
        <p:spPr bwMode="auto">
          <a:xfrm>
            <a:off x="1619250" y="1743075"/>
            <a:ext cx="5648325" cy="2879725"/>
          </a:xfrm>
          <a:prstGeom prst="rect">
            <a:avLst/>
          </a:prstGeom>
          <a:solidFill>
            <a:srgbClr val="66FF66"/>
          </a:solidFill>
          <a:ln>
            <a:noFill/>
          </a:ln>
          <a:extLst>
            <a:ext uri="{91240B29-F687-4F45-9708-019B960494DF}">
              <a14:hiddenLine xmlns:a14="http://schemas.microsoft.com/office/drawing/2010/main" w="28575">
                <a:solidFill>
                  <a:srgbClr val="000000"/>
                </a:solidFill>
                <a:miter lim="800000"/>
                <a:headEnd/>
                <a:tailEnd/>
              </a14:hiddenLine>
            </a:ext>
          </a:extLst>
        </p:spPr>
        <p:txBody>
          <a:bodyPr r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4000"/>
          </a:p>
        </p:txBody>
      </p:sp>
      <p:sp>
        <p:nvSpPr>
          <p:cNvPr id="46094" name="Rectangle 11">
            <a:extLst>
              <a:ext uri="{FF2B5EF4-FFF2-40B4-BE49-F238E27FC236}">
                <a16:creationId xmlns:a16="http://schemas.microsoft.com/office/drawing/2014/main" id="{2446F045-5258-408A-AC6B-5F9AEE982C76}"/>
              </a:ext>
            </a:extLst>
          </p:cNvPr>
          <p:cNvSpPr>
            <a:spLocks noChangeArrowheads="1"/>
          </p:cNvSpPr>
          <p:nvPr/>
        </p:nvSpPr>
        <p:spPr bwMode="auto">
          <a:xfrm>
            <a:off x="2214563" y="1982788"/>
            <a:ext cx="4056062" cy="2403475"/>
          </a:xfrm>
          <a:prstGeom prst="rect">
            <a:avLst/>
          </a:prstGeom>
          <a:solidFill>
            <a:srgbClr val="FFFF99"/>
          </a:solidFill>
          <a:ln w="28575">
            <a:solidFill>
              <a:srgbClr val="000000"/>
            </a:solidFill>
            <a:miter lim="800000"/>
            <a:headEnd/>
            <a:tailEnd/>
          </a:ln>
        </p:spPr>
        <p:txBody>
          <a:bodyPr r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4000"/>
          </a:p>
        </p:txBody>
      </p:sp>
      <p:sp>
        <p:nvSpPr>
          <p:cNvPr id="46095" name="Rectangle 10">
            <a:extLst>
              <a:ext uri="{FF2B5EF4-FFF2-40B4-BE49-F238E27FC236}">
                <a16:creationId xmlns:a16="http://schemas.microsoft.com/office/drawing/2014/main" id="{371C80C4-02C4-49F1-95AC-4F44D6B07E0B}"/>
              </a:ext>
            </a:extLst>
          </p:cNvPr>
          <p:cNvSpPr>
            <a:spLocks noChangeArrowheads="1"/>
          </p:cNvSpPr>
          <p:nvPr/>
        </p:nvSpPr>
        <p:spPr bwMode="auto">
          <a:xfrm>
            <a:off x="2794000" y="2365375"/>
            <a:ext cx="2832100" cy="1639888"/>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ru-RU" sz="1300">
                <a:solidFill>
                  <a:srgbClr val="D9D9D9"/>
                </a:solidFill>
                <a:cs typeface="Times New Roman" panose="02020603050405020304" pitchFamily="18" charset="0"/>
              </a:rPr>
              <a:t>Lorem ipsum dolor sit amet, consectetur adipiscing elit. Nam nunc libero, semper ac feugiat sed, sollicitudin et mauris. In hac habitasse platea dictumst. Cras dapibus nulla ac metus commodo viverra eget vitae erat. </a:t>
            </a:r>
            <a:r>
              <a:rPr lang="fr-CA" altLang="ru-RU" sz="1300">
                <a:solidFill>
                  <a:srgbClr val="D9D9D9"/>
                </a:solidFill>
                <a:cs typeface="Times New Roman" panose="02020603050405020304" pitchFamily="18" charset="0"/>
              </a:rPr>
              <a:t>Donec ut mi tellus. </a:t>
            </a:r>
            <a:endParaRPr lang="fr-CA" altLang="ru-RU" sz="1300">
              <a:solidFill>
                <a:srgbClr val="D9D9D9"/>
              </a:solidFill>
            </a:endParaRPr>
          </a:p>
        </p:txBody>
      </p:sp>
      <p:sp>
        <p:nvSpPr>
          <p:cNvPr id="8" name="Line 9">
            <a:extLst>
              <a:ext uri="{FF2B5EF4-FFF2-40B4-BE49-F238E27FC236}">
                <a16:creationId xmlns:a16="http://schemas.microsoft.com/office/drawing/2014/main" id="{D29B5BDE-1950-4891-9862-477B6E9ABE51}"/>
              </a:ext>
            </a:extLst>
          </p:cNvPr>
          <p:cNvSpPr>
            <a:spLocks noChangeShapeType="1"/>
          </p:cNvSpPr>
          <p:nvPr/>
        </p:nvSpPr>
        <p:spPr bwMode="auto">
          <a:xfrm>
            <a:off x="5624513" y="3260725"/>
            <a:ext cx="612775" cy="1588"/>
          </a:xfrm>
          <a:prstGeom prst="line">
            <a:avLst/>
          </a:prstGeom>
          <a:noFill/>
          <a:ln w="19050">
            <a:solidFill>
              <a:srgbClr val="FF0000"/>
            </a:solidFill>
            <a:round/>
            <a:headEnd type="triangle" w="med" len="lg"/>
            <a:tailEnd type="triangle" w="med" len="lg"/>
          </a:ln>
        </p:spPr>
        <p:txBody>
          <a:bodyPr/>
          <a:lstStyle/>
          <a:p>
            <a:pPr eaLnBrk="1" hangingPunct="1">
              <a:defRPr/>
            </a:pPr>
            <a:endParaRPr lang="ru-RU" sz="4000">
              <a:latin typeface="+mn-lt"/>
              <a:cs typeface="+mn-cs"/>
            </a:endParaRPr>
          </a:p>
        </p:txBody>
      </p:sp>
      <p:sp>
        <p:nvSpPr>
          <p:cNvPr id="9" name="Line 8">
            <a:extLst>
              <a:ext uri="{FF2B5EF4-FFF2-40B4-BE49-F238E27FC236}">
                <a16:creationId xmlns:a16="http://schemas.microsoft.com/office/drawing/2014/main" id="{1A24E989-BE67-4105-9BDC-03E6BE68243C}"/>
              </a:ext>
            </a:extLst>
          </p:cNvPr>
          <p:cNvSpPr>
            <a:spLocks noChangeShapeType="1"/>
          </p:cNvSpPr>
          <p:nvPr/>
        </p:nvSpPr>
        <p:spPr bwMode="auto">
          <a:xfrm>
            <a:off x="6276975" y="3962400"/>
            <a:ext cx="984250" cy="0"/>
          </a:xfrm>
          <a:prstGeom prst="line">
            <a:avLst/>
          </a:prstGeom>
          <a:noFill/>
          <a:ln w="19050">
            <a:solidFill>
              <a:srgbClr val="0000FF"/>
            </a:solidFill>
            <a:round/>
            <a:headEnd type="triangle" w="med" len="lg"/>
            <a:tailEnd type="triangle" w="med" len="lg"/>
          </a:ln>
        </p:spPr>
        <p:txBody>
          <a:bodyPr/>
          <a:lstStyle/>
          <a:p>
            <a:pPr eaLnBrk="1" hangingPunct="1">
              <a:defRPr/>
            </a:pPr>
            <a:endParaRPr lang="ru-RU" sz="4000">
              <a:latin typeface="+mn-lt"/>
              <a:cs typeface="+mn-cs"/>
            </a:endParaRPr>
          </a:p>
        </p:txBody>
      </p:sp>
      <p:sp>
        <p:nvSpPr>
          <p:cNvPr id="46098" name="Rectangle 2">
            <a:extLst>
              <a:ext uri="{FF2B5EF4-FFF2-40B4-BE49-F238E27FC236}">
                <a16:creationId xmlns:a16="http://schemas.microsoft.com/office/drawing/2014/main" id="{15F10311-CCD6-463F-A67F-9BD4D6D6CFD6}"/>
              </a:ext>
            </a:extLst>
          </p:cNvPr>
          <p:cNvSpPr>
            <a:spLocks noChangeArrowheads="1"/>
          </p:cNvSpPr>
          <p:nvPr/>
        </p:nvSpPr>
        <p:spPr bwMode="auto">
          <a:xfrm>
            <a:off x="7315200" y="3740150"/>
            <a:ext cx="1752600" cy="419100"/>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ru-RU" sz="2400">
                <a:solidFill>
                  <a:srgbClr val="0000FF"/>
                </a:solidFill>
                <a:cs typeface="Times New Roman" panose="02020603050405020304" pitchFamily="18" charset="0"/>
              </a:rPr>
              <a:t>margin-right</a:t>
            </a:r>
            <a:endParaRPr lang="en-US" altLang="ru-RU" sz="4000">
              <a:solidFill>
                <a:srgbClr val="0000FF"/>
              </a:solidFill>
            </a:endParaRPr>
          </a:p>
        </p:txBody>
      </p:sp>
      <p:sp>
        <p:nvSpPr>
          <p:cNvPr id="16" name="Line 9">
            <a:extLst>
              <a:ext uri="{FF2B5EF4-FFF2-40B4-BE49-F238E27FC236}">
                <a16:creationId xmlns:a16="http://schemas.microsoft.com/office/drawing/2014/main" id="{55D6AC6C-0FC4-431E-889F-7E06BD7BCDE2}"/>
              </a:ext>
            </a:extLst>
          </p:cNvPr>
          <p:cNvSpPr>
            <a:spLocks noChangeShapeType="1"/>
          </p:cNvSpPr>
          <p:nvPr/>
        </p:nvSpPr>
        <p:spPr bwMode="auto">
          <a:xfrm>
            <a:off x="2222500" y="3260725"/>
            <a:ext cx="588963" cy="1588"/>
          </a:xfrm>
          <a:prstGeom prst="line">
            <a:avLst/>
          </a:prstGeom>
          <a:noFill/>
          <a:ln w="19050">
            <a:solidFill>
              <a:srgbClr val="FF0000"/>
            </a:solidFill>
            <a:round/>
            <a:headEnd type="triangle" w="med" len="lg"/>
            <a:tailEnd type="triangle" w="med" len="lg"/>
          </a:ln>
        </p:spPr>
        <p:txBody>
          <a:bodyPr/>
          <a:lstStyle/>
          <a:p>
            <a:pPr eaLnBrk="1" hangingPunct="1">
              <a:defRPr/>
            </a:pPr>
            <a:endParaRPr lang="ru-RU" sz="4000">
              <a:latin typeface="+mn-lt"/>
              <a:cs typeface="+mn-cs"/>
            </a:endParaRPr>
          </a:p>
        </p:txBody>
      </p:sp>
      <p:sp>
        <p:nvSpPr>
          <p:cNvPr id="19" name="Line 9">
            <a:extLst>
              <a:ext uri="{FF2B5EF4-FFF2-40B4-BE49-F238E27FC236}">
                <a16:creationId xmlns:a16="http://schemas.microsoft.com/office/drawing/2014/main" id="{886BEAD2-962F-496D-9BDF-E8B22F23784D}"/>
              </a:ext>
            </a:extLst>
          </p:cNvPr>
          <p:cNvSpPr>
            <a:spLocks noChangeShapeType="1"/>
          </p:cNvSpPr>
          <p:nvPr/>
        </p:nvSpPr>
        <p:spPr bwMode="auto">
          <a:xfrm rot="16200000">
            <a:off x="4531519" y="2178844"/>
            <a:ext cx="376238" cy="0"/>
          </a:xfrm>
          <a:prstGeom prst="line">
            <a:avLst/>
          </a:prstGeom>
          <a:noFill/>
          <a:ln w="19050">
            <a:solidFill>
              <a:srgbClr val="FF0000"/>
            </a:solidFill>
            <a:round/>
            <a:headEnd type="triangle" w="med" len="lg"/>
            <a:tailEnd type="triangle" w="med" len="lg"/>
          </a:ln>
        </p:spPr>
        <p:txBody>
          <a:bodyPr/>
          <a:lstStyle/>
          <a:p>
            <a:pPr eaLnBrk="1" hangingPunct="1">
              <a:defRPr/>
            </a:pPr>
            <a:endParaRPr lang="ru-RU" sz="4000">
              <a:latin typeface="+mn-lt"/>
              <a:cs typeface="+mn-cs"/>
            </a:endParaRPr>
          </a:p>
        </p:txBody>
      </p:sp>
      <p:sp>
        <p:nvSpPr>
          <p:cNvPr id="31" name="Line 9">
            <a:extLst>
              <a:ext uri="{FF2B5EF4-FFF2-40B4-BE49-F238E27FC236}">
                <a16:creationId xmlns:a16="http://schemas.microsoft.com/office/drawing/2014/main" id="{7E557497-301C-4190-9F3D-61A02B4A1A25}"/>
              </a:ext>
            </a:extLst>
          </p:cNvPr>
          <p:cNvSpPr>
            <a:spLocks noChangeShapeType="1"/>
          </p:cNvSpPr>
          <p:nvPr/>
        </p:nvSpPr>
        <p:spPr bwMode="auto">
          <a:xfrm rot="16200000">
            <a:off x="3887788" y="4210050"/>
            <a:ext cx="360362" cy="1588"/>
          </a:xfrm>
          <a:prstGeom prst="line">
            <a:avLst/>
          </a:prstGeom>
          <a:noFill/>
          <a:ln w="19050">
            <a:solidFill>
              <a:srgbClr val="FF0000"/>
            </a:solidFill>
            <a:round/>
            <a:headEnd type="triangle" w="med" len="lg"/>
            <a:tailEnd type="triangle" w="med" len="lg"/>
          </a:ln>
        </p:spPr>
        <p:txBody>
          <a:bodyPr/>
          <a:lstStyle/>
          <a:p>
            <a:pPr eaLnBrk="1" hangingPunct="1">
              <a:defRPr/>
            </a:pPr>
            <a:endParaRPr lang="ru-RU" sz="4000">
              <a:latin typeface="+mn-lt"/>
              <a:cs typeface="+mn-cs"/>
            </a:endParaRPr>
          </a:p>
        </p:txBody>
      </p:sp>
      <p:sp>
        <p:nvSpPr>
          <p:cNvPr id="46102" name="Rectangle 2">
            <a:extLst>
              <a:ext uri="{FF2B5EF4-FFF2-40B4-BE49-F238E27FC236}">
                <a16:creationId xmlns:a16="http://schemas.microsoft.com/office/drawing/2014/main" id="{E3DB58E1-2FDF-4AE5-B8D8-CAC817E759FE}"/>
              </a:ext>
            </a:extLst>
          </p:cNvPr>
          <p:cNvSpPr>
            <a:spLocks noChangeArrowheads="1"/>
          </p:cNvSpPr>
          <p:nvPr/>
        </p:nvSpPr>
        <p:spPr bwMode="auto">
          <a:xfrm>
            <a:off x="2608263" y="4625975"/>
            <a:ext cx="2049462" cy="423863"/>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ru-RU" sz="2400">
                <a:solidFill>
                  <a:srgbClr val="0000FF"/>
                </a:solidFill>
                <a:cs typeface="Times New Roman" panose="02020603050405020304" pitchFamily="18" charset="0"/>
              </a:rPr>
              <a:t>margin-bottom</a:t>
            </a:r>
            <a:endParaRPr lang="en-US" altLang="ru-RU" sz="4000">
              <a:solidFill>
                <a:srgbClr val="0000FF"/>
              </a:solidFill>
            </a:endParaRPr>
          </a:p>
        </p:txBody>
      </p:sp>
      <p:sp>
        <p:nvSpPr>
          <p:cNvPr id="34" name="Line 8">
            <a:extLst>
              <a:ext uri="{FF2B5EF4-FFF2-40B4-BE49-F238E27FC236}">
                <a16:creationId xmlns:a16="http://schemas.microsoft.com/office/drawing/2014/main" id="{D9B67D1B-EEDA-4BAA-8F4E-ABB4466395BD}"/>
              </a:ext>
            </a:extLst>
          </p:cNvPr>
          <p:cNvSpPr>
            <a:spLocks noChangeShapeType="1"/>
          </p:cNvSpPr>
          <p:nvPr/>
        </p:nvSpPr>
        <p:spPr bwMode="auto">
          <a:xfrm>
            <a:off x="1619250" y="3962400"/>
            <a:ext cx="612775" cy="0"/>
          </a:xfrm>
          <a:prstGeom prst="line">
            <a:avLst/>
          </a:prstGeom>
          <a:noFill/>
          <a:ln w="19050">
            <a:solidFill>
              <a:srgbClr val="0000FF"/>
            </a:solidFill>
            <a:round/>
            <a:headEnd type="triangle" w="med" len="lg"/>
            <a:tailEnd type="triangle" w="med" len="lg"/>
          </a:ln>
        </p:spPr>
        <p:txBody>
          <a:bodyPr/>
          <a:lstStyle/>
          <a:p>
            <a:pPr eaLnBrk="1" hangingPunct="1">
              <a:defRPr/>
            </a:pPr>
            <a:endParaRPr lang="ru-RU" sz="4000">
              <a:latin typeface="+mn-lt"/>
              <a:cs typeface="+mn-cs"/>
            </a:endParaRPr>
          </a:p>
        </p:txBody>
      </p:sp>
      <p:sp>
        <p:nvSpPr>
          <p:cNvPr id="46104" name="Rectangle 2">
            <a:extLst>
              <a:ext uri="{FF2B5EF4-FFF2-40B4-BE49-F238E27FC236}">
                <a16:creationId xmlns:a16="http://schemas.microsoft.com/office/drawing/2014/main" id="{7F1B49E2-B544-4796-854B-C1363A5ED93B}"/>
              </a:ext>
            </a:extLst>
          </p:cNvPr>
          <p:cNvSpPr>
            <a:spLocks noChangeArrowheads="1"/>
          </p:cNvSpPr>
          <p:nvPr/>
        </p:nvSpPr>
        <p:spPr bwMode="auto">
          <a:xfrm>
            <a:off x="0" y="3759200"/>
            <a:ext cx="1581150" cy="419100"/>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0"/>
              </a:spcBef>
              <a:buFontTx/>
              <a:buNone/>
            </a:pPr>
            <a:r>
              <a:rPr lang="en-US" altLang="ru-RU" sz="2400">
                <a:solidFill>
                  <a:srgbClr val="0000FF"/>
                </a:solidFill>
                <a:cs typeface="Times New Roman" panose="02020603050405020304" pitchFamily="18" charset="0"/>
              </a:rPr>
              <a:t>margin-left</a:t>
            </a:r>
            <a:endParaRPr lang="en-US" altLang="ru-RU" sz="4000">
              <a:solidFill>
                <a:srgbClr val="0000FF"/>
              </a:solidFill>
            </a:endParaRPr>
          </a:p>
        </p:txBody>
      </p:sp>
      <p:sp>
        <p:nvSpPr>
          <p:cNvPr id="36" name="Line 8">
            <a:extLst>
              <a:ext uri="{FF2B5EF4-FFF2-40B4-BE49-F238E27FC236}">
                <a16:creationId xmlns:a16="http://schemas.microsoft.com/office/drawing/2014/main" id="{575F3428-E837-4E4B-8558-269567CEF4E8}"/>
              </a:ext>
            </a:extLst>
          </p:cNvPr>
          <p:cNvSpPr>
            <a:spLocks noChangeShapeType="1"/>
          </p:cNvSpPr>
          <p:nvPr/>
        </p:nvSpPr>
        <p:spPr bwMode="auto">
          <a:xfrm rot="16200000">
            <a:off x="3475831" y="4496594"/>
            <a:ext cx="287338" cy="0"/>
          </a:xfrm>
          <a:prstGeom prst="line">
            <a:avLst/>
          </a:prstGeom>
          <a:noFill/>
          <a:ln w="19050">
            <a:solidFill>
              <a:srgbClr val="0000FF"/>
            </a:solidFill>
            <a:round/>
            <a:headEnd type="triangle" w="med" len="lg"/>
            <a:tailEnd type="triangle" w="med" len="lg"/>
          </a:ln>
        </p:spPr>
        <p:txBody>
          <a:bodyPr/>
          <a:lstStyle/>
          <a:p>
            <a:pPr eaLnBrk="1" hangingPunct="1">
              <a:defRPr/>
            </a:pPr>
            <a:endParaRPr lang="ru-RU" sz="4000">
              <a:latin typeface="+mn-lt"/>
              <a:cs typeface="+mn-cs"/>
            </a:endParaRPr>
          </a:p>
        </p:txBody>
      </p:sp>
      <p:sp>
        <p:nvSpPr>
          <p:cNvPr id="37" name="Line 8">
            <a:extLst>
              <a:ext uri="{FF2B5EF4-FFF2-40B4-BE49-F238E27FC236}">
                <a16:creationId xmlns:a16="http://schemas.microsoft.com/office/drawing/2014/main" id="{9B74D0DC-B563-4BE2-8631-59E3AB020834}"/>
              </a:ext>
            </a:extLst>
          </p:cNvPr>
          <p:cNvSpPr>
            <a:spLocks noChangeShapeType="1"/>
          </p:cNvSpPr>
          <p:nvPr/>
        </p:nvSpPr>
        <p:spPr bwMode="auto">
          <a:xfrm rot="16200000">
            <a:off x="4125119" y="1867694"/>
            <a:ext cx="287338" cy="0"/>
          </a:xfrm>
          <a:prstGeom prst="line">
            <a:avLst/>
          </a:prstGeom>
          <a:noFill/>
          <a:ln w="19050">
            <a:solidFill>
              <a:srgbClr val="0000FF"/>
            </a:solidFill>
            <a:round/>
            <a:headEnd type="triangle" w="med" len="lg"/>
            <a:tailEnd type="triangle" w="med" len="lg"/>
          </a:ln>
        </p:spPr>
        <p:txBody>
          <a:bodyPr/>
          <a:lstStyle/>
          <a:p>
            <a:pPr eaLnBrk="1" hangingPunct="1">
              <a:defRPr/>
            </a:pPr>
            <a:endParaRPr lang="ru-RU" sz="4000">
              <a:latin typeface="+mn-lt"/>
              <a:cs typeface="+mn-cs"/>
            </a:endParaRPr>
          </a:p>
        </p:txBody>
      </p:sp>
      <p:sp>
        <p:nvSpPr>
          <p:cNvPr id="46107" name="Rectangle 2">
            <a:extLst>
              <a:ext uri="{FF2B5EF4-FFF2-40B4-BE49-F238E27FC236}">
                <a16:creationId xmlns:a16="http://schemas.microsoft.com/office/drawing/2014/main" id="{2843447C-E838-4BD6-BDC7-AB87038E1236}"/>
              </a:ext>
            </a:extLst>
          </p:cNvPr>
          <p:cNvSpPr>
            <a:spLocks noChangeArrowheads="1"/>
          </p:cNvSpPr>
          <p:nvPr/>
        </p:nvSpPr>
        <p:spPr bwMode="auto">
          <a:xfrm>
            <a:off x="3028950" y="1301750"/>
            <a:ext cx="2038350" cy="423863"/>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ru-RU" sz="2400">
                <a:solidFill>
                  <a:srgbClr val="0000FF"/>
                </a:solidFill>
                <a:cs typeface="Times New Roman" panose="02020603050405020304" pitchFamily="18" charset="0"/>
              </a:rPr>
              <a:t>margin-top</a:t>
            </a:r>
            <a:endParaRPr lang="en-US" altLang="ru-RU" sz="4000">
              <a:solidFill>
                <a:srgbClr val="0000FF"/>
              </a:solidFill>
            </a:endParaRPr>
          </a:p>
        </p:txBody>
      </p:sp>
      <p:sp>
        <p:nvSpPr>
          <p:cNvPr id="17" name="AutoShape 6">
            <a:extLst>
              <a:ext uri="{FF2B5EF4-FFF2-40B4-BE49-F238E27FC236}">
                <a16:creationId xmlns:a16="http://schemas.microsoft.com/office/drawing/2014/main" id="{EFC5DB3B-74DB-4C3D-B489-560889ADC029}"/>
              </a:ext>
            </a:extLst>
          </p:cNvPr>
          <p:cNvSpPr>
            <a:spLocks noChangeArrowheads="1"/>
          </p:cNvSpPr>
          <p:nvPr/>
        </p:nvSpPr>
        <p:spPr bwMode="auto">
          <a:xfrm>
            <a:off x="5689600" y="2505075"/>
            <a:ext cx="1978025" cy="419100"/>
          </a:xfrm>
          <a:prstGeom prst="wedgeRoundRectCallout">
            <a:avLst>
              <a:gd name="adj1" fmla="val -42057"/>
              <a:gd name="adj2" fmla="val 116322"/>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000">
                <a:latin typeface="Arial" charset="0"/>
                <a:cs typeface="+mn-cs"/>
              </a:rPr>
              <a:t>padding-right</a:t>
            </a:r>
            <a:endParaRPr lang="ru-RU" sz="2000">
              <a:latin typeface="Arial" charset="0"/>
              <a:cs typeface="+mn-cs"/>
            </a:endParaRPr>
          </a:p>
        </p:txBody>
      </p:sp>
      <p:sp>
        <p:nvSpPr>
          <p:cNvPr id="18" name="AutoShape 6">
            <a:extLst>
              <a:ext uri="{FF2B5EF4-FFF2-40B4-BE49-F238E27FC236}">
                <a16:creationId xmlns:a16="http://schemas.microsoft.com/office/drawing/2014/main" id="{62DA14F9-11ED-4235-8235-F3037815EDAA}"/>
              </a:ext>
            </a:extLst>
          </p:cNvPr>
          <p:cNvSpPr>
            <a:spLocks noChangeArrowheads="1"/>
          </p:cNvSpPr>
          <p:nvPr/>
        </p:nvSpPr>
        <p:spPr bwMode="auto">
          <a:xfrm>
            <a:off x="2270125" y="2505075"/>
            <a:ext cx="1978025" cy="419100"/>
          </a:xfrm>
          <a:prstGeom prst="wedgeRoundRectCallout">
            <a:avLst>
              <a:gd name="adj1" fmla="val -42057"/>
              <a:gd name="adj2" fmla="val 116322"/>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000">
                <a:latin typeface="Arial" charset="0"/>
                <a:cs typeface="+mn-cs"/>
              </a:rPr>
              <a:t>padding-left</a:t>
            </a:r>
            <a:endParaRPr lang="ru-RU" sz="2000">
              <a:latin typeface="Arial" charset="0"/>
              <a:cs typeface="+mn-cs"/>
            </a:endParaRPr>
          </a:p>
        </p:txBody>
      </p:sp>
      <p:sp>
        <p:nvSpPr>
          <p:cNvPr id="20" name="AutoShape 6">
            <a:extLst>
              <a:ext uri="{FF2B5EF4-FFF2-40B4-BE49-F238E27FC236}">
                <a16:creationId xmlns:a16="http://schemas.microsoft.com/office/drawing/2014/main" id="{4F6AD5FD-3935-4C12-AAD9-E7FBA1306A7F}"/>
              </a:ext>
            </a:extLst>
          </p:cNvPr>
          <p:cNvSpPr>
            <a:spLocks noChangeArrowheads="1"/>
          </p:cNvSpPr>
          <p:nvPr/>
        </p:nvSpPr>
        <p:spPr bwMode="auto">
          <a:xfrm>
            <a:off x="4632325" y="1428750"/>
            <a:ext cx="1863725" cy="419100"/>
          </a:xfrm>
          <a:prstGeom prst="wedgeRoundRectCallout">
            <a:avLst>
              <a:gd name="adj1" fmla="val -42057"/>
              <a:gd name="adj2" fmla="val 116322"/>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000">
                <a:latin typeface="Arial" charset="0"/>
                <a:cs typeface="+mn-cs"/>
              </a:rPr>
              <a:t>padding-top</a:t>
            </a:r>
            <a:endParaRPr lang="ru-RU" sz="2000">
              <a:latin typeface="Arial" charset="0"/>
              <a:cs typeface="+mn-cs"/>
            </a:endParaRPr>
          </a:p>
        </p:txBody>
      </p:sp>
      <p:sp>
        <p:nvSpPr>
          <p:cNvPr id="32" name="AutoShape 6">
            <a:extLst>
              <a:ext uri="{FF2B5EF4-FFF2-40B4-BE49-F238E27FC236}">
                <a16:creationId xmlns:a16="http://schemas.microsoft.com/office/drawing/2014/main" id="{538B4349-1E0E-44E9-B2DE-42BC08C034D6}"/>
              </a:ext>
            </a:extLst>
          </p:cNvPr>
          <p:cNvSpPr>
            <a:spLocks noChangeArrowheads="1"/>
          </p:cNvSpPr>
          <p:nvPr/>
        </p:nvSpPr>
        <p:spPr bwMode="auto">
          <a:xfrm>
            <a:off x="3889375" y="3505200"/>
            <a:ext cx="2206625" cy="419100"/>
          </a:xfrm>
          <a:prstGeom prst="wedgeRoundRectCallout">
            <a:avLst>
              <a:gd name="adj1" fmla="val -42057"/>
              <a:gd name="adj2" fmla="val 116322"/>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000">
                <a:latin typeface="Arial" charset="0"/>
                <a:cs typeface="+mn-cs"/>
              </a:rPr>
              <a:t>padding-bottom</a:t>
            </a:r>
            <a:endParaRPr lang="ru-RU" sz="2000">
              <a:latin typeface="Arial" charset="0"/>
              <a:cs typeface="+mn-cs"/>
            </a:endParaRPr>
          </a:p>
        </p:txBody>
      </p:sp>
      <p:sp>
        <p:nvSpPr>
          <p:cNvPr id="39" name="AutoShape 6">
            <a:extLst>
              <a:ext uri="{FF2B5EF4-FFF2-40B4-BE49-F238E27FC236}">
                <a16:creationId xmlns:a16="http://schemas.microsoft.com/office/drawing/2014/main" id="{F1D423DF-F993-483C-A05D-3A7CC6D0B7E3}"/>
              </a:ext>
            </a:extLst>
          </p:cNvPr>
          <p:cNvSpPr>
            <a:spLocks noChangeArrowheads="1"/>
          </p:cNvSpPr>
          <p:nvPr/>
        </p:nvSpPr>
        <p:spPr bwMode="auto">
          <a:xfrm>
            <a:off x="6470650" y="2009775"/>
            <a:ext cx="1978025" cy="419100"/>
          </a:xfrm>
          <a:prstGeom prst="wedgeRoundRectCallout">
            <a:avLst>
              <a:gd name="adj1" fmla="val -59874"/>
              <a:gd name="adj2" fmla="val 32231"/>
              <a:gd name="adj3" fmla="val 16667"/>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000">
                <a:latin typeface="Arial" charset="0"/>
                <a:cs typeface="+mn-cs"/>
              </a:rPr>
              <a:t>border-right</a:t>
            </a:r>
            <a:endParaRPr lang="ru-RU" sz="2000">
              <a:latin typeface="Arial" charset="0"/>
              <a:cs typeface="+mn-cs"/>
            </a:endParaRPr>
          </a:p>
        </p:txBody>
      </p:sp>
      <p:sp>
        <p:nvSpPr>
          <p:cNvPr id="40" name="AutoShape 6">
            <a:extLst>
              <a:ext uri="{FF2B5EF4-FFF2-40B4-BE49-F238E27FC236}">
                <a16:creationId xmlns:a16="http://schemas.microsoft.com/office/drawing/2014/main" id="{50E265BD-6DB9-48C9-B75A-C46512C1619D}"/>
              </a:ext>
            </a:extLst>
          </p:cNvPr>
          <p:cNvSpPr>
            <a:spLocks noChangeArrowheads="1"/>
          </p:cNvSpPr>
          <p:nvPr/>
        </p:nvSpPr>
        <p:spPr bwMode="auto">
          <a:xfrm>
            <a:off x="266700" y="2752725"/>
            <a:ext cx="1711325" cy="419100"/>
          </a:xfrm>
          <a:prstGeom prst="wedgeRoundRectCallout">
            <a:avLst>
              <a:gd name="adj1" fmla="val 65915"/>
              <a:gd name="adj2" fmla="val -1860"/>
              <a:gd name="adj3" fmla="val 16667"/>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000">
                <a:latin typeface="Arial" charset="0"/>
                <a:cs typeface="+mn-cs"/>
              </a:rPr>
              <a:t>border-left</a:t>
            </a:r>
            <a:endParaRPr lang="ru-RU" sz="2000">
              <a:latin typeface="Arial" charset="0"/>
              <a:cs typeface="+mn-cs"/>
            </a:endParaRPr>
          </a:p>
        </p:txBody>
      </p:sp>
      <p:sp>
        <p:nvSpPr>
          <p:cNvPr id="41" name="AutoShape 6">
            <a:extLst>
              <a:ext uri="{FF2B5EF4-FFF2-40B4-BE49-F238E27FC236}">
                <a16:creationId xmlns:a16="http://schemas.microsoft.com/office/drawing/2014/main" id="{DF0A2A59-D634-405B-8F8C-BFDEDCFB64E8}"/>
              </a:ext>
            </a:extLst>
          </p:cNvPr>
          <p:cNvSpPr>
            <a:spLocks noChangeArrowheads="1"/>
          </p:cNvSpPr>
          <p:nvPr/>
        </p:nvSpPr>
        <p:spPr bwMode="auto">
          <a:xfrm>
            <a:off x="1104900" y="1352550"/>
            <a:ext cx="1711325" cy="419100"/>
          </a:xfrm>
          <a:prstGeom prst="wedgeRoundRectCallout">
            <a:avLst>
              <a:gd name="adj1" fmla="val 46991"/>
              <a:gd name="adj2" fmla="val 100412"/>
              <a:gd name="adj3" fmla="val 16667"/>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000">
                <a:latin typeface="Arial" charset="0"/>
                <a:cs typeface="+mn-cs"/>
              </a:rPr>
              <a:t>border-top</a:t>
            </a:r>
            <a:endParaRPr lang="ru-RU" sz="2000">
              <a:latin typeface="Arial" charset="0"/>
              <a:cs typeface="+mn-cs"/>
            </a:endParaRPr>
          </a:p>
        </p:txBody>
      </p:sp>
      <p:sp>
        <p:nvSpPr>
          <p:cNvPr id="42" name="AutoShape 6">
            <a:extLst>
              <a:ext uri="{FF2B5EF4-FFF2-40B4-BE49-F238E27FC236}">
                <a16:creationId xmlns:a16="http://schemas.microsoft.com/office/drawing/2014/main" id="{82527FF5-8E84-4096-83EE-DB5194E54900}"/>
              </a:ext>
            </a:extLst>
          </p:cNvPr>
          <p:cNvSpPr>
            <a:spLocks noChangeArrowheads="1"/>
          </p:cNvSpPr>
          <p:nvPr/>
        </p:nvSpPr>
        <p:spPr bwMode="auto">
          <a:xfrm>
            <a:off x="5057775" y="4581525"/>
            <a:ext cx="2009775" cy="419100"/>
          </a:xfrm>
          <a:prstGeom prst="wedgeRoundRectCallout">
            <a:avLst>
              <a:gd name="adj1" fmla="val -38166"/>
              <a:gd name="adj2" fmla="val -95043"/>
              <a:gd name="adj3" fmla="val 16667"/>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000">
                <a:latin typeface="Arial" charset="0"/>
                <a:cs typeface="+mn-cs"/>
              </a:rPr>
              <a:t>border-bottom</a:t>
            </a:r>
            <a:endParaRPr lang="ru-RU" sz="2000">
              <a:latin typeface="Arial" charset="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094"/>
                                        </p:tgtEl>
                                        <p:attrNameLst>
                                          <p:attrName>style.visibility</p:attrName>
                                        </p:attrNameLst>
                                      </p:cBhvr>
                                      <p:to>
                                        <p:strVal val="visible"/>
                                      </p:to>
                                    </p:set>
                                    <p:animEffect transition="in" filter="dissolve">
                                      <p:cBhvr>
                                        <p:cTn id="7" dur="500"/>
                                        <p:tgtEl>
                                          <p:spTgt spid="460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dissolve">
                                      <p:cBhvr>
                                        <p:cTn id="15" dur="500"/>
                                        <p:tgtEl>
                                          <p:spTgt spid="4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dissolve">
                                      <p:cBhvr>
                                        <p:cTn id="18" dur="500"/>
                                        <p:tgtEl>
                                          <p:spTgt spid="4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dissolve">
                                      <p:cBhvr>
                                        <p:cTn id="21" dur="500"/>
                                        <p:tgtEl>
                                          <p:spTgt spid="3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46095"/>
                                        </p:tgtEl>
                                        <p:attrNameLst>
                                          <p:attrName>style.visibility</p:attrName>
                                        </p:attrNameLst>
                                      </p:cBhvr>
                                      <p:to>
                                        <p:strVal val="visible"/>
                                      </p:to>
                                    </p:set>
                                    <p:animEffect transition="in" filter="dissolve">
                                      <p:cBhvr>
                                        <p:cTn id="26" dur="500"/>
                                        <p:tgtEl>
                                          <p:spTgt spid="4609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dissolve">
                                      <p:cBhvr>
                                        <p:cTn id="34" dur="500"/>
                                        <p:tgtEl>
                                          <p:spTgt spid="18"/>
                                        </p:tgtEl>
                                      </p:cBhvr>
                                    </p:animEffect>
                                  </p:childTnLst>
                                </p:cTn>
                              </p:par>
                              <p:par>
                                <p:cTn id="35" presetID="9"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dissolve">
                                      <p:cBhvr>
                                        <p:cTn id="37" dur="500"/>
                                        <p:tgtEl>
                                          <p:spTgt spid="19"/>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dissolve">
                                      <p:cBhvr>
                                        <p:cTn id="40" dur="500"/>
                                        <p:tgtEl>
                                          <p:spTgt spid="20"/>
                                        </p:tgtEl>
                                      </p:cBhvr>
                                    </p:animEffect>
                                  </p:childTnLst>
                                </p:cTn>
                              </p:par>
                              <p:par>
                                <p:cTn id="41" presetID="9" presetClass="entr" presetSubtype="0" fill="hold"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dissolve">
                                      <p:cBhvr>
                                        <p:cTn id="43" dur="500"/>
                                        <p:tgtEl>
                                          <p:spTgt spid="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dissolve">
                                      <p:cBhvr>
                                        <p:cTn id="49" dur="500"/>
                                        <p:tgtEl>
                                          <p:spTgt spid="32"/>
                                        </p:tgtEl>
                                      </p:cBhvr>
                                    </p:animEffect>
                                  </p:childTnLst>
                                </p:cTn>
                              </p:par>
                              <p:par>
                                <p:cTn id="50" presetID="9" presetClass="entr" presetSubtype="0" fill="hold"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dissolve">
                                      <p:cBhvr>
                                        <p:cTn id="52" dur="500"/>
                                        <p:tgtEl>
                                          <p:spTgt spid="3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6093"/>
                                        </p:tgtEl>
                                        <p:attrNameLst>
                                          <p:attrName>style.visibility</p:attrName>
                                        </p:attrNameLst>
                                      </p:cBhvr>
                                      <p:to>
                                        <p:strVal val="visible"/>
                                      </p:to>
                                    </p:set>
                                    <p:animEffect transition="in" filter="dissolve">
                                      <p:cBhvr>
                                        <p:cTn id="57" dur="500"/>
                                        <p:tgtEl>
                                          <p:spTgt spid="4609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6104"/>
                                        </p:tgtEl>
                                        <p:attrNameLst>
                                          <p:attrName>style.visibility</p:attrName>
                                        </p:attrNameLst>
                                      </p:cBhvr>
                                      <p:to>
                                        <p:strVal val="visible"/>
                                      </p:to>
                                    </p:set>
                                    <p:animEffect transition="in" filter="dissolve">
                                      <p:cBhvr>
                                        <p:cTn id="62" dur="500"/>
                                        <p:tgtEl>
                                          <p:spTgt spid="46104"/>
                                        </p:tgtEl>
                                      </p:cBhvr>
                                    </p:animEffect>
                                  </p:childTnLst>
                                </p:cTn>
                              </p:par>
                              <p:par>
                                <p:cTn id="63" presetID="9" presetClass="entr" presetSubtype="0" fill="hold" nodeType="with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dissolve">
                                      <p:cBhvr>
                                        <p:cTn id="65" dur="500"/>
                                        <p:tgtEl>
                                          <p:spTgt spid="34"/>
                                        </p:tgtEl>
                                      </p:cBhvr>
                                    </p:animEffect>
                                  </p:childTnLst>
                                </p:cTn>
                              </p:par>
                              <p:par>
                                <p:cTn id="66" presetID="9" presetClass="entr" presetSubtype="0" fill="hold" nodeType="with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dissolve">
                                      <p:cBhvr>
                                        <p:cTn id="68" dur="500"/>
                                        <p:tgtEl>
                                          <p:spTgt spid="36"/>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46102"/>
                                        </p:tgtEl>
                                        <p:attrNameLst>
                                          <p:attrName>style.visibility</p:attrName>
                                        </p:attrNameLst>
                                      </p:cBhvr>
                                      <p:to>
                                        <p:strVal val="visible"/>
                                      </p:to>
                                    </p:set>
                                    <p:animEffect transition="in" filter="dissolve">
                                      <p:cBhvr>
                                        <p:cTn id="71" dur="500"/>
                                        <p:tgtEl>
                                          <p:spTgt spid="46102"/>
                                        </p:tgtEl>
                                      </p:cBhvr>
                                    </p:animEffect>
                                  </p:childTnLst>
                                </p:cTn>
                              </p:par>
                              <p:par>
                                <p:cTn id="72" presetID="9" presetClass="entr" presetSubtype="0" fill="hold" nodeType="with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dissolve">
                                      <p:cBhvr>
                                        <p:cTn id="74" dur="500"/>
                                        <p:tgtEl>
                                          <p:spTgt spid="37"/>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46107"/>
                                        </p:tgtEl>
                                        <p:attrNameLst>
                                          <p:attrName>style.visibility</p:attrName>
                                        </p:attrNameLst>
                                      </p:cBhvr>
                                      <p:to>
                                        <p:strVal val="visible"/>
                                      </p:to>
                                    </p:set>
                                    <p:animEffect transition="in" filter="dissolve">
                                      <p:cBhvr>
                                        <p:cTn id="77" dur="500"/>
                                        <p:tgtEl>
                                          <p:spTgt spid="46107"/>
                                        </p:tgtEl>
                                      </p:cBhvr>
                                    </p:animEffect>
                                  </p:childTnLst>
                                </p:cTn>
                              </p:par>
                              <p:par>
                                <p:cTn id="78" presetID="9" presetClass="entr" presetSubtype="0" fill="hold" nodeType="with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dissolve">
                                      <p:cBhvr>
                                        <p:cTn id="80" dur="500"/>
                                        <p:tgtEl>
                                          <p:spTgt spid="9"/>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46098"/>
                                        </p:tgtEl>
                                        <p:attrNameLst>
                                          <p:attrName>style.visibility</p:attrName>
                                        </p:attrNameLst>
                                      </p:cBhvr>
                                      <p:to>
                                        <p:strVal val="visible"/>
                                      </p:to>
                                    </p:set>
                                    <p:animEffect transition="in" filter="dissolve">
                                      <p:cBhvr>
                                        <p:cTn id="83" dur="500"/>
                                        <p:tgtEl>
                                          <p:spTgt spid="46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3" grpId="0" animBg="1"/>
      <p:bldP spid="46094" grpId="0" animBg="1"/>
      <p:bldP spid="46095" grpId="0" animBg="1"/>
      <p:bldP spid="46098" grpId="0" animBg="1"/>
      <p:bldP spid="46102" grpId="0" animBg="1"/>
      <p:bldP spid="46104" grpId="0" animBg="1"/>
      <p:bldP spid="46107" grpId="0" animBg="1"/>
      <p:bldP spid="17" grpId="0" animBg="1"/>
      <p:bldP spid="18" grpId="0" animBg="1"/>
      <p:bldP spid="20" grpId="0" animBg="1"/>
      <p:bldP spid="32" grpId="0" animBg="1"/>
      <p:bldP spid="39" grpId="0" animBg="1"/>
      <p:bldP spid="40" grpId="0" animBg="1"/>
      <p:bldP spid="41" grpId="0" animBg="1"/>
      <p:bldP spid="4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Заголовок 1">
            <a:extLst>
              <a:ext uri="{FF2B5EF4-FFF2-40B4-BE49-F238E27FC236}">
                <a16:creationId xmlns:a16="http://schemas.microsoft.com/office/drawing/2014/main" id="{67ACFE2E-9628-4059-AF09-63F36CA80ECA}"/>
              </a:ext>
            </a:extLst>
          </p:cNvPr>
          <p:cNvSpPr>
            <a:spLocks noGrp="1"/>
          </p:cNvSpPr>
          <p:nvPr>
            <p:ph type="title"/>
          </p:nvPr>
        </p:nvSpPr>
        <p:spPr>
          <a:xfrm>
            <a:off x="311150" y="301625"/>
            <a:ext cx="8375650" cy="471488"/>
          </a:xfrm>
        </p:spPr>
        <p:txBody>
          <a:bodyPr/>
          <a:lstStyle/>
          <a:p>
            <a:r>
              <a:rPr lang="ru-RU" altLang="ru-RU"/>
              <a:t>Стили для блоков</a:t>
            </a:r>
          </a:p>
        </p:txBody>
      </p:sp>
      <p:sp>
        <p:nvSpPr>
          <p:cNvPr id="92163" name="Номер слайда 2">
            <a:extLst>
              <a:ext uri="{FF2B5EF4-FFF2-40B4-BE49-F238E27FC236}">
                <a16:creationId xmlns:a16="http://schemas.microsoft.com/office/drawing/2014/main" id="{05FE4C3C-DF1B-43AA-82E4-84EC622023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621080C-7AC9-4FB4-B7E1-30833166F7BC}" type="slidenum">
              <a:rPr lang="ru-RU" altLang="ru-RU" sz="1400"/>
              <a:pPr>
                <a:spcBef>
                  <a:spcPct val="0"/>
                </a:spcBef>
                <a:buFontTx/>
                <a:buNone/>
              </a:pPr>
              <a:t>83</a:t>
            </a:fld>
            <a:endParaRPr lang="ru-RU" altLang="ru-RU" sz="1400"/>
          </a:p>
        </p:txBody>
      </p:sp>
      <p:sp>
        <p:nvSpPr>
          <p:cNvPr id="63489" name="Rectangle 1">
            <a:extLst>
              <a:ext uri="{FF2B5EF4-FFF2-40B4-BE49-F238E27FC236}">
                <a16:creationId xmlns:a16="http://schemas.microsoft.com/office/drawing/2014/main" id="{9E31B9B7-FE56-48C4-85D2-769DEEA23936}"/>
              </a:ext>
            </a:extLst>
          </p:cNvPr>
          <p:cNvSpPr>
            <a:spLocks noChangeArrowheads="1"/>
          </p:cNvSpPr>
          <p:nvPr/>
        </p:nvSpPr>
        <p:spPr bwMode="auto">
          <a:xfrm>
            <a:off x="419100" y="876300"/>
            <a:ext cx="6210300" cy="1200150"/>
          </a:xfrm>
          <a:prstGeom prst="rect">
            <a:avLst/>
          </a:prstGeom>
          <a:solidFill>
            <a:srgbClr val="E6E6FF"/>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a:defRPr/>
            </a:pPr>
            <a:r>
              <a:rPr lang="en-US" sz="2400" b="1" dirty="0">
                <a:latin typeface="Courier New" pitchFamily="49" charset="0"/>
                <a:ea typeface="Times New Roman" pitchFamily="18" charset="0"/>
                <a:cs typeface="Courier New" pitchFamily="49" charset="0"/>
              </a:rPr>
              <a:t>&lt;div class="</a:t>
            </a:r>
            <a:r>
              <a:rPr lang="en-US" sz="2400" b="1" dirty="0">
                <a:solidFill>
                  <a:srgbClr val="0000FF"/>
                </a:solidFill>
                <a:latin typeface="Courier New" pitchFamily="49" charset="0"/>
                <a:ea typeface="Times New Roman" pitchFamily="18" charset="0"/>
                <a:cs typeface="Courier New" pitchFamily="49" charset="0"/>
              </a:rPr>
              <a:t>info</a:t>
            </a:r>
            <a:r>
              <a:rPr lang="en-US" sz="2400" b="1" dirty="0">
                <a:latin typeface="Courier New" pitchFamily="49" charset="0"/>
                <a:ea typeface="Times New Roman" pitchFamily="18" charset="0"/>
                <a:cs typeface="Courier New" pitchFamily="49" charset="0"/>
              </a:rPr>
              <a:t>" </a:t>
            </a:r>
            <a:r>
              <a:rPr lang="en-US" sz="2400" b="1" dirty="0">
                <a:solidFill>
                  <a:srgbClr val="FF0000"/>
                </a:solidFill>
                <a:latin typeface="Courier New" pitchFamily="49" charset="0"/>
                <a:ea typeface="Times New Roman" pitchFamily="18" charset="0"/>
                <a:cs typeface="Courier New" pitchFamily="49" charset="0"/>
              </a:rPr>
              <a:t>id</a:t>
            </a:r>
            <a:r>
              <a:rPr lang="en-US" sz="2400" b="1" dirty="0">
                <a:latin typeface="Courier New" pitchFamily="49" charset="0"/>
                <a:ea typeface="Times New Roman" pitchFamily="18" charset="0"/>
                <a:cs typeface="Courier New" pitchFamily="49" charset="0"/>
              </a:rPr>
              <a:t>="</a:t>
            </a:r>
            <a:r>
              <a:rPr lang="en-US" sz="2400" b="1" dirty="0">
                <a:solidFill>
                  <a:srgbClr val="FF0000"/>
                </a:solidFill>
                <a:latin typeface="Courier New" pitchFamily="49" charset="0"/>
                <a:ea typeface="Times New Roman" pitchFamily="18" charset="0"/>
                <a:cs typeface="Courier New" pitchFamily="49" charset="0"/>
              </a:rPr>
              <a:t>result</a:t>
            </a:r>
            <a:r>
              <a:rPr lang="en-US" sz="2400" b="1" dirty="0">
                <a:latin typeface="Courier New" pitchFamily="49" charset="0"/>
                <a:ea typeface="Times New Roman" pitchFamily="18" charset="0"/>
                <a:cs typeface="Courier New" pitchFamily="49" charset="0"/>
              </a:rPr>
              <a:t>"&gt;</a:t>
            </a:r>
            <a:endParaRPr lang="ru-RU" sz="2400" b="1" dirty="0">
              <a:latin typeface="Courier New" pitchFamily="49" charset="0"/>
              <a:ea typeface="Times New Roman" pitchFamily="18" charset="0"/>
              <a:cs typeface="Courier New" pitchFamily="49" charset="0"/>
            </a:endParaRPr>
          </a:p>
          <a:p>
            <a:pPr>
              <a:defRPr/>
            </a:pPr>
            <a:r>
              <a:rPr lang="ru-RU" sz="2400" b="1" dirty="0">
                <a:latin typeface="Courier New" pitchFamily="49" charset="0"/>
                <a:ea typeface="Times New Roman" pitchFamily="18" charset="0"/>
                <a:cs typeface="Courier New" pitchFamily="49" charset="0"/>
              </a:rPr>
              <a:t>Ответ: 45.</a:t>
            </a:r>
          </a:p>
          <a:p>
            <a:pPr>
              <a:defRPr/>
            </a:pPr>
            <a:r>
              <a:rPr lang="en-US" sz="2400" b="1" dirty="0">
                <a:latin typeface="Courier New" pitchFamily="49" charset="0"/>
                <a:ea typeface="Times New Roman" pitchFamily="18" charset="0"/>
                <a:cs typeface="Courier New" pitchFamily="49" charset="0"/>
              </a:rPr>
              <a:t>&lt;/div&gt;</a:t>
            </a:r>
          </a:p>
        </p:txBody>
      </p:sp>
      <p:sp>
        <p:nvSpPr>
          <p:cNvPr id="5" name="AutoShape 6">
            <a:extLst>
              <a:ext uri="{FF2B5EF4-FFF2-40B4-BE49-F238E27FC236}">
                <a16:creationId xmlns:a16="http://schemas.microsoft.com/office/drawing/2014/main" id="{CAD8A7AB-9FC7-4936-8DFE-393F3C17C41D}"/>
              </a:ext>
            </a:extLst>
          </p:cNvPr>
          <p:cNvSpPr>
            <a:spLocks noChangeArrowheads="1"/>
          </p:cNvSpPr>
          <p:nvPr/>
        </p:nvSpPr>
        <p:spPr bwMode="auto">
          <a:xfrm>
            <a:off x="3251200" y="1447800"/>
            <a:ext cx="2720975" cy="781050"/>
          </a:xfrm>
          <a:prstGeom prst="wedgeRoundRectCallout">
            <a:avLst>
              <a:gd name="adj1" fmla="val -22831"/>
              <a:gd name="adj2" fmla="val -77636"/>
              <a:gd name="adj3" fmla="val 16667"/>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400" dirty="0">
                <a:latin typeface="Arial" charset="0"/>
                <a:cs typeface="+mn-cs"/>
              </a:rPr>
              <a:t>идентификатор (уникальный!)</a:t>
            </a:r>
          </a:p>
        </p:txBody>
      </p:sp>
      <p:sp>
        <p:nvSpPr>
          <p:cNvPr id="6" name="Rectangle 1">
            <a:extLst>
              <a:ext uri="{FF2B5EF4-FFF2-40B4-BE49-F238E27FC236}">
                <a16:creationId xmlns:a16="http://schemas.microsoft.com/office/drawing/2014/main" id="{8C2865CB-BEAC-465E-A24F-3875B21D560D}"/>
              </a:ext>
            </a:extLst>
          </p:cNvPr>
          <p:cNvSpPr>
            <a:spLocks noChangeArrowheads="1"/>
          </p:cNvSpPr>
          <p:nvPr/>
        </p:nvSpPr>
        <p:spPr bwMode="auto">
          <a:xfrm>
            <a:off x="419100" y="2447925"/>
            <a:ext cx="6210300" cy="3046413"/>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a:defRPr/>
            </a:pPr>
            <a:r>
              <a:rPr lang="en-US" sz="2400" b="1" dirty="0">
                <a:latin typeface="Courier New" pitchFamily="49" charset="0"/>
                <a:ea typeface="Times New Roman" pitchFamily="18" charset="0"/>
                <a:cs typeface="Courier New" pitchFamily="49" charset="0"/>
              </a:rPr>
              <a:t>.</a:t>
            </a:r>
            <a:r>
              <a:rPr lang="en-US" sz="2400" b="1" dirty="0">
                <a:solidFill>
                  <a:srgbClr val="0000FF"/>
                </a:solidFill>
                <a:latin typeface="Courier New" pitchFamily="49" charset="0"/>
                <a:ea typeface="Times New Roman" pitchFamily="18" charset="0"/>
                <a:cs typeface="Courier New" pitchFamily="49" charset="0"/>
              </a:rPr>
              <a:t>info</a:t>
            </a:r>
            <a:r>
              <a:rPr lang="en-US" sz="2400" b="1" dirty="0">
                <a:latin typeface="Courier New" pitchFamily="49" charset="0"/>
                <a:ea typeface="Times New Roman" pitchFamily="18" charset="0"/>
                <a:cs typeface="Courier New" pitchFamily="49" charset="0"/>
              </a:rPr>
              <a:t> {</a:t>
            </a:r>
          </a:p>
          <a:p>
            <a:pPr>
              <a:defRPr/>
            </a:pPr>
            <a:r>
              <a:rPr lang="en-US" sz="2400" b="1" dirty="0">
                <a:latin typeface="Courier New" pitchFamily="49" charset="0"/>
                <a:ea typeface="Times New Roman" pitchFamily="18" charset="0"/>
                <a:cs typeface="Courier New" pitchFamily="49" charset="0"/>
              </a:rPr>
              <a:t>  margin: 5px </a:t>
            </a:r>
            <a:r>
              <a:rPr lang="en-US" sz="2400" b="1" dirty="0" err="1">
                <a:latin typeface="Courier New" pitchFamily="49" charset="0"/>
                <a:ea typeface="Times New Roman" pitchFamily="18" charset="0"/>
                <a:cs typeface="Courier New" pitchFamily="49" charset="0"/>
              </a:rPr>
              <a:t>5px</a:t>
            </a:r>
            <a:r>
              <a:rPr lang="en-US" sz="2400" b="1" dirty="0">
                <a:latin typeface="Courier New" pitchFamily="49" charset="0"/>
                <a:ea typeface="Times New Roman" pitchFamily="18" charset="0"/>
                <a:cs typeface="Courier New" pitchFamily="49" charset="0"/>
              </a:rPr>
              <a:t> 10px 20px;</a:t>
            </a:r>
          </a:p>
          <a:p>
            <a:pPr>
              <a:defRPr/>
            </a:pPr>
            <a:r>
              <a:rPr lang="en-US" sz="2400" b="1" dirty="0">
                <a:latin typeface="Courier New" pitchFamily="49" charset="0"/>
                <a:ea typeface="Times New Roman" pitchFamily="18" charset="0"/>
                <a:cs typeface="Courier New" pitchFamily="49" charset="0"/>
              </a:rPr>
              <a:t>  padding: 3px;</a:t>
            </a:r>
          </a:p>
          <a:p>
            <a:pPr>
              <a:defRPr/>
            </a:pPr>
            <a:r>
              <a:rPr lang="en-US" sz="2400" b="1" dirty="0">
                <a:latin typeface="Courier New" pitchFamily="49" charset="0"/>
                <a:ea typeface="Times New Roman" pitchFamily="18" charset="0"/>
                <a:cs typeface="Courier New" pitchFamily="49" charset="0"/>
              </a:rPr>
              <a:t>}</a:t>
            </a:r>
          </a:p>
          <a:p>
            <a:pPr>
              <a:defRPr/>
            </a:pPr>
            <a:r>
              <a:rPr lang="en-US" sz="2400" b="1" dirty="0">
                <a:solidFill>
                  <a:srgbClr val="FF0000"/>
                </a:solidFill>
                <a:latin typeface="Courier New" pitchFamily="49" charset="0"/>
                <a:ea typeface="Times New Roman" pitchFamily="18" charset="0"/>
                <a:cs typeface="Courier New" pitchFamily="49" charset="0"/>
              </a:rPr>
              <a:t>#result</a:t>
            </a:r>
            <a:r>
              <a:rPr lang="en-US" sz="2400" b="1" dirty="0">
                <a:latin typeface="Courier New" pitchFamily="49" charset="0"/>
                <a:ea typeface="Times New Roman" pitchFamily="18" charset="0"/>
                <a:cs typeface="Courier New" pitchFamily="49" charset="0"/>
              </a:rPr>
              <a:t> {</a:t>
            </a:r>
          </a:p>
          <a:p>
            <a:pPr>
              <a:defRPr/>
            </a:pPr>
            <a:r>
              <a:rPr lang="en-US" sz="2400" b="1" dirty="0">
                <a:latin typeface="Courier New" pitchFamily="49" charset="0"/>
                <a:ea typeface="Times New Roman" pitchFamily="18" charset="0"/>
                <a:cs typeface="Courier New" pitchFamily="49" charset="0"/>
              </a:rPr>
              <a:t> background: #CCCCFF;</a:t>
            </a:r>
          </a:p>
          <a:p>
            <a:pPr>
              <a:defRPr/>
            </a:pPr>
            <a:r>
              <a:rPr lang="en-US" sz="2400" b="1" dirty="0">
                <a:latin typeface="Courier New" pitchFamily="49" charset="0"/>
                <a:ea typeface="Times New Roman" pitchFamily="18" charset="0"/>
                <a:cs typeface="Courier New" pitchFamily="49" charset="0"/>
              </a:rPr>
              <a:t> border: 1px solid blue;</a:t>
            </a:r>
          </a:p>
          <a:p>
            <a:pPr>
              <a:defRPr/>
            </a:pPr>
            <a:r>
              <a:rPr lang="en-US" sz="2400" b="1" dirty="0">
                <a:latin typeface="Courier New" pitchFamily="49" charset="0"/>
                <a:ea typeface="Times New Roman" pitchFamily="18" charset="0"/>
                <a:cs typeface="Courier New" pitchFamily="49" charset="0"/>
              </a:rPr>
              <a:t>}</a:t>
            </a:r>
          </a:p>
        </p:txBody>
      </p:sp>
      <p:pic>
        <p:nvPicPr>
          <p:cNvPr id="89095" name="Picture 2">
            <a:extLst>
              <a:ext uri="{FF2B5EF4-FFF2-40B4-BE49-F238E27FC236}">
                <a16:creationId xmlns:a16="http://schemas.microsoft.com/office/drawing/2014/main" id="{564FDE06-84A3-4186-ADD4-C6D5B3FBF6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53703" b="8849"/>
          <a:stretch>
            <a:fillRect/>
          </a:stretch>
        </p:blipFill>
        <p:spPr bwMode="auto">
          <a:xfrm>
            <a:off x="5105400" y="3581400"/>
            <a:ext cx="3768725" cy="160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
        <p:nvSpPr>
          <p:cNvPr id="8" name="Полилиния 7">
            <a:extLst>
              <a:ext uri="{FF2B5EF4-FFF2-40B4-BE49-F238E27FC236}">
                <a16:creationId xmlns:a16="http://schemas.microsoft.com/office/drawing/2014/main" id="{C43D743A-93F0-477C-BCB7-96D07A3A7256}"/>
              </a:ext>
            </a:extLst>
          </p:cNvPr>
          <p:cNvSpPr>
            <a:spLocks noChangeArrowheads="1"/>
          </p:cNvSpPr>
          <p:nvPr/>
        </p:nvSpPr>
        <p:spPr bwMode="auto">
          <a:xfrm>
            <a:off x="3409950" y="3330575"/>
            <a:ext cx="2271713" cy="1046163"/>
          </a:xfrm>
          <a:custGeom>
            <a:avLst/>
            <a:gdLst>
              <a:gd name="T0" fmla="*/ 0 w 2168434"/>
              <a:gd name="T1" fmla="*/ 0 h 1045028"/>
              <a:gd name="T2" fmla="*/ 1701571 w 2168434"/>
              <a:gd name="T3" fmla="*/ 710004 h 1045028"/>
              <a:gd name="T4" fmla="*/ 3004903 w 2168434"/>
              <a:gd name="T5" fmla="*/ 1051856 h 1045028"/>
              <a:gd name="T6" fmla="*/ 0 60000 65536"/>
              <a:gd name="T7" fmla="*/ 0 60000 65536"/>
              <a:gd name="T8" fmla="*/ 0 60000 65536"/>
              <a:gd name="T9" fmla="*/ 0 w 2168434"/>
              <a:gd name="T10" fmla="*/ 0 h 1045028"/>
              <a:gd name="T11" fmla="*/ 2168434 w 2168434"/>
              <a:gd name="T12" fmla="*/ 1045028 h 1045028"/>
            </a:gdLst>
            <a:ahLst/>
            <a:cxnLst>
              <a:cxn ang="T6">
                <a:pos x="T0" y="T1"/>
              </a:cxn>
              <a:cxn ang="T7">
                <a:pos x="T2" y="T3"/>
              </a:cxn>
              <a:cxn ang="T8">
                <a:pos x="T4" y="T5"/>
              </a:cxn>
            </a:cxnLst>
            <a:rect l="T9" t="T10" r="T11" b="T12"/>
            <a:pathLst>
              <a:path w="2168434" h="1045028">
                <a:moveTo>
                  <a:pt x="0" y="0"/>
                </a:moveTo>
                <a:cubicBezTo>
                  <a:pt x="433251" y="265611"/>
                  <a:pt x="866502" y="531223"/>
                  <a:pt x="1227908" y="705394"/>
                </a:cubicBezTo>
                <a:cubicBezTo>
                  <a:pt x="1589314" y="879565"/>
                  <a:pt x="1878874" y="962296"/>
                  <a:pt x="2168434" y="1045028"/>
                </a:cubicBezTo>
              </a:path>
            </a:pathLst>
          </a:custGeom>
          <a:noFill/>
          <a:ln w="19050" algn="ctr">
            <a:solidFill>
              <a:srgbClr val="0000FF"/>
            </a:solidFill>
            <a:round/>
            <a:headEnd type="oval" w="sm" len="sm"/>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9" name="Полилиния 8">
            <a:extLst>
              <a:ext uri="{FF2B5EF4-FFF2-40B4-BE49-F238E27FC236}">
                <a16:creationId xmlns:a16="http://schemas.microsoft.com/office/drawing/2014/main" id="{98172277-4A0E-4217-A486-5B667E3391B7}"/>
              </a:ext>
            </a:extLst>
          </p:cNvPr>
          <p:cNvSpPr>
            <a:spLocks noChangeArrowheads="1"/>
          </p:cNvSpPr>
          <p:nvPr/>
        </p:nvSpPr>
        <p:spPr bwMode="auto">
          <a:xfrm>
            <a:off x="4389438" y="4584700"/>
            <a:ext cx="1371600" cy="41275"/>
          </a:xfrm>
          <a:custGeom>
            <a:avLst/>
            <a:gdLst>
              <a:gd name="T0" fmla="*/ 0 w 1371600"/>
              <a:gd name="T1" fmla="*/ 0 h 41365"/>
              <a:gd name="T2" fmla="*/ 940526 w 1371600"/>
              <a:gd name="T3" fmla="*/ 38679 h 41365"/>
              <a:gd name="T4" fmla="*/ 1371600 w 1371600"/>
              <a:gd name="T5" fmla="*/ 12895 h 41365"/>
              <a:gd name="T6" fmla="*/ 0 60000 65536"/>
              <a:gd name="T7" fmla="*/ 0 60000 65536"/>
              <a:gd name="T8" fmla="*/ 0 60000 65536"/>
              <a:gd name="T9" fmla="*/ 0 w 1371600"/>
              <a:gd name="T10" fmla="*/ 0 h 41365"/>
              <a:gd name="T11" fmla="*/ 1371600 w 1371600"/>
              <a:gd name="T12" fmla="*/ 41365 h 41365"/>
            </a:gdLst>
            <a:ahLst/>
            <a:cxnLst>
              <a:cxn ang="T6">
                <a:pos x="T0" y="T1"/>
              </a:cxn>
              <a:cxn ang="T7">
                <a:pos x="T2" y="T3"/>
              </a:cxn>
              <a:cxn ang="T8">
                <a:pos x="T4" y="T5"/>
              </a:cxn>
            </a:cxnLst>
            <a:rect l="T9" t="T10" r="T11" b="T12"/>
            <a:pathLst>
              <a:path w="1371600" h="41365">
                <a:moveTo>
                  <a:pt x="0" y="0"/>
                </a:moveTo>
                <a:cubicBezTo>
                  <a:pt x="355963" y="18505"/>
                  <a:pt x="711926" y="37011"/>
                  <a:pt x="940526" y="39188"/>
                </a:cubicBezTo>
                <a:cubicBezTo>
                  <a:pt x="1169126" y="41365"/>
                  <a:pt x="1270363" y="27214"/>
                  <a:pt x="1371600" y="13063"/>
                </a:cubicBezTo>
              </a:path>
            </a:pathLst>
          </a:custGeom>
          <a:noFill/>
          <a:ln w="19050" algn="ctr">
            <a:solidFill>
              <a:srgbClr val="FF0000"/>
            </a:solidFill>
            <a:round/>
            <a:headEnd type="oval" w="sm" len="sm"/>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9095"/>
                                        </p:tgtEl>
                                        <p:attrNameLst>
                                          <p:attrName>style.visibility</p:attrName>
                                        </p:attrNameLst>
                                      </p:cBhvr>
                                      <p:to>
                                        <p:strVal val="visible"/>
                                      </p:to>
                                    </p:set>
                                    <p:animEffect transition="in" filter="dissolve">
                                      <p:cBhvr>
                                        <p:cTn id="7" dur="500"/>
                                        <p:tgtEl>
                                          <p:spTgt spid="890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3489"/>
                                        </p:tgtEl>
                                        <p:attrNameLst>
                                          <p:attrName>style.visibility</p:attrName>
                                        </p:attrNameLst>
                                      </p:cBhvr>
                                      <p:to>
                                        <p:strVal val="visible"/>
                                      </p:to>
                                    </p:set>
                                    <p:animEffect transition="in" filter="dissolve">
                                      <p:cBhvr>
                                        <p:cTn id="12" dur="500"/>
                                        <p:tgtEl>
                                          <p:spTgt spid="6348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
                                            <p:bg/>
                                          </p:spTgt>
                                        </p:tgtEl>
                                        <p:attrNameLst>
                                          <p:attrName>style.visibility</p:attrName>
                                        </p:attrNameLst>
                                      </p:cBhvr>
                                      <p:to>
                                        <p:strVal val="visible"/>
                                      </p:to>
                                    </p:set>
                                    <p:animEffect transition="in" filter="dissolve">
                                      <p:cBhvr>
                                        <p:cTn id="20" dur="500"/>
                                        <p:tgtEl>
                                          <p:spTgt spid="6">
                                            <p:bg/>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dissolve">
                                      <p:cBhvr>
                                        <p:cTn id="23" dur="500"/>
                                        <p:tgtEl>
                                          <p:spTgt spid="6">
                                            <p:txEl>
                                              <p:pRg st="0" end="0"/>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Effect transition="in" filter="dissolve">
                                      <p:cBhvr>
                                        <p:cTn id="26" dur="500"/>
                                        <p:tgtEl>
                                          <p:spTgt spid="6">
                                            <p:txEl>
                                              <p:pRg st="1" end="1"/>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Effect transition="in" filter="dissolve">
                                      <p:cBhvr>
                                        <p:cTn id="29" dur="500"/>
                                        <p:tgtEl>
                                          <p:spTgt spid="6">
                                            <p:txEl>
                                              <p:pRg st="2" end="2"/>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dissolve">
                                      <p:cBhvr>
                                        <p:cTn id="32" dur="500"/>
                                        <p:tgtEl>
                                          <p:spTgt spid="6">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dissolve">
                                      <p:cBhvr>
                                        <p:cTn id="37" dur="500"/>
                                        <p:tgtEl>
                                          <p:spTgt spid="6">
                                            <p:txEl>
                                              <p:pRg st="4" end="4"/>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
                                            <p:txEl>
                                              <p:pRg st="5" end="5"/>
                                            </p:txEl>
                                          </p:spTgt>
                                        </p:tgtEl>
                                        <p:attrNameLst>
                                          <p:attrName>style.visibility</p:attrName>
                                        </p:attrNameLst>
                                      </p:cBhvr>
                                      <p:to>
                                        <p:strVal val="visible"/>
                                      </p:to>
                                    </p:set>
                                    <p:animEffect transition="in" filter="dissolve">
                                      <p:cBhvr>
                                        <p:cTn id="40" dur="500"/>
                                        <p:tgtEl>
                                          <p:spTgt spid="6">
                                            <p:txEl>
                                              <p:pRg st="5" end="5"/>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Effect transition="in" filter="dissolve">
                                      <p:cBhvr>
                                        <p:cTn id="43" dur="500"/>
                                        <p:tgtEl>
                                          <p:spTgt spid="6">
                                            <p:txEl>
                                              <p:pRg st="6" end="6"/>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6">
                                            <p:txEl>
                                              <p:pRg st="7" end="7"/>
                                            </p:txEl>
                                          </p:spTgt>
                                        </p:tgtEl>
                                        <p:attrNameLst>
                                          <p:attrName>style.visibility</p:attrName>
                                        </p:attrNameLst>
                                      </p:cBhvr>
                                      <p:to>
                                        <p:strVal val="visible"/>
                                      </p:to>
                                    </p:set>
                                    <p:animEffect transition="in" filter="dissolve">
                                      <p:cBhvr>
                                        <p:cTn id="46" dur="500"/>
                                        <p:tgtEl>
                                          <p:spTgt spid="6">
                                            <p:txEl>
                                              <p:pRg st="7" end="7"/>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left)">
                                      <p:cBhvr>
                                        <p:cTn id="51" dur="500"/>
                                        <p:tgtEl>
                                          <p:spTgt spid="9"/>
                                        </p:tgtEl>
                                      </p:cBhvr>
                                    </p:animEffect>
                                  </p:childTnLst>
                                </p:cTn>
                              </p:par>
                              <p:par>
                                <p:cTn id="52" presetID="22" presetClass="entr" presetSubtype="8" fill="hold" nodeType="with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left)">
                                      <p:cBhvr>
                                        <p:cTn id="5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9" grpId="0" animBg="1"/>
      <p:bldP spid="5" grpId="0" animBg="1"/>
      <p:bldP spid="6" grpId="0" build="p"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Заголовок 1">
            <a:extLst>
              <a:ext uri="{FF2B5EF4-FFF2-40B4-BE49-F238E27FC236}">
                <a16:creationId xmlns:a16="http://schemas.microsoft.com/office/drawing/2014/main" id="{18375C07-7629-47C3-9405-C03FE3F8583C}"/>
              </a:ext>
            </a:extLst>
          </p:cNvPr>
          <p:cNvSpPr>
            <a:spLocks noGrp="1"/>
          </p:cNvSpPr>
          <p:nvPr>
            <p:ph type="title"/>
          </p:nvPr>
        </p:nvSpPr>
        <p:spPr>
          <a:xfrm>
            <a:off x="311150" y="301625"/>
            <a:ext cx="8375650" cy="471488"/>
          </a:xfrm>
        </p:spPr>
        <p:txBody>
          <a:bodyPr/>
          <a:lstStyle/>
          <a:p>
            <a:r>
              <a:rPr lang="ru-RU" altLang="ru-RU"/>
              <a:t>«Плавающий» блок</a:t>
            </a:r>
          </a:p>
        </p:txBody>
      </p:sp>
      <p:sp>
        <p:nvSpPr>
          <p:cNvPr id="93187" name="Номер слайда 2">
            <a:extLst>
              <a:ext uri="{FF2B5EF4-FFF2-40B4-BE49-F238E27FC236}">
                <a16:creationId xmlns:a16="http://schemas.microsoft.com/office/drawing/2014/main" id="{243E083A-110A-40D1-B28B-74DE2C1070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8F9F418-8F3B-460D-95F6-20F793EEA0F9}" type="slidenum">
              <a:rPr lang="ru-RU" altLang="ru-RU" sz="1400"/>
              <a:pPr>
                <a:spcBef>
                  <a:spcPct val="0"/>
                </a:spcBef>
                <a:buFontTx/>
                <a:buNone/>
              </a:pPr>
              <a:t>84</a:t>
            </a:fld>
            <a:endParaRPr lang="ru-RU" altLang="ru-RU" sz="1400"/>
          </a:p>
        </p:txBody>
      </p:sp>
      <p:sp>
        <p:nvSpPr>
          <p:cNvPr id="8" name="Rectangle 1">
            <a:extLst>
              <a:ext uri="{FF2B5EF4-FFF2-40B4-BE49-F238E27FC236}">
                <a16:creationId xmlns:a16="http://schemas.microsoft.com/office/drawing/2014/main" id="{5DA2CE8A-C820-4752-8510-B4EDB9AD747E}"/>
              </a:ext>
            </a:extLst>
          </p:cNvPr>
          <p:cNvSpPr>
            <a:spLocks noChangeArrowheads="1"/>
          </p:cNvSpPr>
          <p:nvPr/>
        </p:nvSpPr>
        <p:spPr bwMode="auto">
          <a:xfrm>
            <a:off x="419100" y="876300"/>
            <a:ext cx="4140200" cy="2308225"/>
          </a:xfrm>
          <a:prstGeom prst="rect">
            <a:avLst/>
          </a:prstGeom>
          <a:solidFill>
            <a:srgbClr val="E6E6FF"/>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a:defRPr/>
            </a:pPr>
            <a:r>
              <a:rPr lang="en-US" sz="2400" b="1" dirty="0">
                <a:latin typeface="Courier New" pitchFamily="49" charset="0"/>
                <a:ea typeface="Times New Roman" pitchFamily="18" charset="0"/>
                <a:cs typeface="Courier New" pitchFamily="49" charset="0"/>
              </a:rPr>
              <a:t>&lt;div class="</a:t>
            </a:r>
            <a:r>
              <a:rPr lang="en-US" sz="2400" b="1" dirty="0">
                <a:solidFill>
                  <a:srgbClr val="0000FF"/>
                </a:solidFill>
                <a:latin typeface="Courier New" pitchFamily="49" charset="0"/>
                <a:ea typeface="Times New Roman" pitchFamily="18" charset="0"/>
                <a:cs typeface="Courier New" pitchFamily="49" charset="0"/>
              </a:rPr>
              <a:t>picture</a:t>
            </a:r>
            <a:r>
              <a:rPr lang="en-US" sz="2400" b="1" dirty="0">
                <a:latin typeface="Courier New" pitchFamily="49" charset="0"/>
                <a:ea typeface="Times New Roman" pitchFamily="18" charset="0"/>
                <a:cs typeface="Courier New" pitchFamily="49" charset="0"/>
              </a:rPr>
              <a:t>"&gt;</a:t>
            </a:r>
          </a:p>
          <a:p>
            <a:pPr>
              <a:defRPr/>
            </a:pPr>
            <a:r>
              <a:rPr lang="en-US" sz="2400" b="1" dirty="0">
                <a:latin typeface="Courier New" pitchFamily="49" charset="0"/>
                <a:ea typeface="Times New Roman" pitchFamily="18" charset="0"/>
                <a:cs typeface="Courier New" pitchFamily="49" charset="0"/>
              </a:rPr>
              <a:t>  &lt;</a:t>
            </a:r>
            <a:r>
              <a:rPr lang="en-US" sz="2400" b="1" dirty="0" err="1">
                <a:latin typeface="Courier New" pitchFamily="49" charset="0"/>
                <a:ea typeface="Times New Roman" pitchFamily="18" charset="0"/>
                <a:cs typeface="Courier New" pitchFamily="49" charset="0"/>
              </a:rPr>
              <a:t>img</a:t>
            </a:r>
            <a:r>
              <a:rPr lang="en-US" sz="2400" b="1" dirty="0">
                <a:latin typeface="Courier New" pitchFamily="49" charset="0"/>
                <a:ea typeface="Times New Roman" pitchFamily="18" charset="0"/>
                <a:cs typeface="Courier New" pitchFamily="49" charset="0"/>
              </a:rPr>
              <a:t> </a:t>
            </a:r>
            <a:r>
              <a:rPr lang="en-US" sz="2400" b="1" dirty="0" err="1">
                <a:latin typeface="Courier New" pitchFamily="49" charset="0"/>
                <a:ea typeface="Times New Roman" pitchFamily="18" charset="0"/>
                <a:cs typeface="Courier New" pitchFamily="49" charset="0"/>
              </a:rPr>
              <a:t>src</a:t>
            </a:r>
            <a:r>
              <a:rPr lang="en-US" sz="2400" b="1" dirty="0">
                <a:latin typeface="Courier New" pitchFamily="49" charset="0"/>
                <a:ea typeface="Times New Roman" pitchFamily="18" charset="0"/>
                <a:cs typeface="Courier New" pitchFamily="49" charset="0"/>
              </a:rPr>
              <a:t>="dog.jpg" </a:t>
            </a:r>
          </a:p>
          <a:p>
            <a:pPr>
              <a:defRPr/>
            </a:pPr>
            <a:r>
              <a:rPr lang="en-US" sz="2400" b="1" dirty="0">
                <a:latin typeface="Courier New" pitchFamily="49" charset="0"/>
                <a:ea typeface="Times New Roman" pitchFamily="18" charset="0"/>
                <a:cs typeface="Courier New" pitchFamily="49" charset="0"/>
              </a:rPr>
              <a:t>       width="100" </a:t>
            </a:r>
          </a:p>
          <a:p>
            <a:pPr>
              <a:defRPr/>
            </a:pPr>
            <a:r>
              <a:rPr lang="en-US" sz="2400" b="1" dirty="0">
                <a:latin typeface="Courier New" pitchFamily="49" charset="0"/>
                <a:ea typeface="Times New Roman" pitchFamily="18" charset="0"/>
                <a:cs typeface="Courier New" pitchFamily="49" charset="0"/>
              </a:rPr>
              <a:t>       height="66"&gt;</a:t>
            </a:r>
          </a:p>
          <a:p>
            <a:pPr>
              <a:defRPr/>
            </a:pPr>
            <a:r>
              <a:rPr lang="en-US" sz="2400" b="1" dirty="0">
                <a:latin typeface="Courier New" pitchFamily="49" charset="0"/>
                <a:ea typeface="Times New Roman" pitchFamily="18" charset="0"/>
                <a:cs typeface="Courier New" pitchFamily="49" charset="0"/>
              </a:rPr>
              <a:t>  &lt;</a:t>
            </a:r>
            <a:r>
              <a:rPr lang="en-US" sz="2400" b="1" dirty="0">
                <a:solidFill>
                  <a:srgbClr val="FF0000"/>
                </a:solidFill>
                <a:latin typeface="Courier New" pitchFamily="49" charset="0"/>
                <a:ea typeface="Times New Roman" pitchFamily="18" charset="0"/>
                <a:cs typeface="Courier New" pitchFamily="49" charset="0"/>
              </a:rPr>
              <a:t>p</a:t>
            </a:r>
            <a:r>
              <a:rPr lang="en-US" sz="2400" b="1" dirty="0">
                <a:latin typeface="Courier New" pitchFamily="49" charset="0"/>
                <a:ea typeface="Times New Roman" pitchFamily="18" charset="0"/>
                <a:cs typeface="Courier New" pitchFamily="49" charset="0"/>
              </a:rPr>
              <a:t>&gt;</a:t>
            </a:r>
            <a:r>
              <a:rPr lang="ru-RU" sz="2400" b="1" dirty="0">
                <a:latin typeface="Courier New" pitchFamily="49" charset="0"/>
                <a:ea typeface="Times New Roman" pitchFamily="18" charset="0"/>
                <a:cs typeface="Courier New" pitchFamily="49" charset="0"/>
              </a:rPr>
              <a:t>На природе&lt;/</a:t>
            </a:r>
            <a:r>
              <a:rPr lang="en-US" sz="2400" b="1" dirty="0">
                <a:solidFill>
                  <a:srgbClr val="FF0000"/>
                </a:solidFill>
                <a:latin typeface="Courier New" pitchFamily="49" charset="0"/>
                <a:ea typeface="Times New Roman" pitchFamily="18" charset="0"/>
                <a:cs typeface="Courier New" pitchFamily="49" charset="0"/>
              </a:rPr>
              <a:t>p</a:t>
            </a:r>
            <a:r>
              <a:rPr lang="en-US" sz="2400" b="1" dirty="0">
                <a:latin typeface="Courier New" pitchFamily="49" charset="0"/>
                <a:ea typeface="Times New Roman" pitchFamily="18" charset="0"/>
                <a:cs typeface="Courier New" pitchFamily="49" charset="0"/>
              </a:rPr>
              <a:t>&gt;</a:t>
            </a:r>
          </a:p>
          <a:p>
            <a:pPr>
              <a:defRPr/>
            </a:pPr>
            <a:r>
              <a:rPr lang="en-US" sz="2400" b="1" dirty="0">
                <a:latin typeface="Courier New" pitchFamily="49" charset="0"/>
                <a:ea typeface="Times New Roman" pitchFamily="18" charset="0"/>
                <a:cs typeface="Courier New" pitchFamily="49" charset="0"/>
              </a:rPr>
              <a:t>&lt;/div&gt;</a:t>
            </a:r>
          </a:p>
        </p:txBody>
      </p:sp>
      <p:sp>
        <p:nvSpPr>
          <p:cNvPr id="9" name="Rectangle 1">
            <a:extLst>
              <a:ext uri="{FF2B5EF4-FFF2-40B4-BE49-F238E27FC236}">
                <a16:creationId xmlns:a16="http://schemas.microsoft.com/office/drawing/2014/main" id="{F92C6F92-5D27-4DEE-948F-F45BBB58429B}"/>
              </a:ext>
            </a:extLst>
          </p:cNvPr>
          <p:cNvSpPr>
            <a:spLocks noChangeArrowheads="1"/>
          </p:cNvSpPr>
          <p:nvPr/>
        </p:nvSpPr>
        <p:spPr bwMode="auto">
          <a:xfrm>
            <a:off x="428625" y="3340100"/>
            <a:ext cx="7305675" cy="3046413"/>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a:defRPr/>
            </a:pPr>
            <a:r>
              <a:rPr lang="en-US" sz="2400" b="1" dirty="0">
                <a:latin typeface="Courier New" pitchFamily="49" charset="0"/>
                <a:ea typeface="Times New Roman" pitchFamily="18" charset="0"/>
                <a:cs typeface="Courier New" pitchFamily="49" charset="0"/>
              </a:rPr>
              <a:t>.</a:t>
            </a:r>
            <a:r>
              <a:rPr lang="en-US" sz="2400" b="1" dirty="0">
                <a:solidFill>
                  <a:srgbClr val="0000FF"/>
                </a:solidFill>
                <a:latin typeface="Courier New" pitchFamily="49" charset="0"/>
                <a:ea typeface="Times New Roman" pitchFamily="18" charset="0"/>
                <a:cs typeface="Courier New" pitchFamily="49" charset="0"/>
              </a:rPr>
              <a:t>picture</a:t>
            </a:r>
            <a:r>
              <a:rPr lang="en-US" sz="2400" b="1" dirty="0">
                <a:latin typeface="Courier New" pitchFamily="49" charset="0"/>
                <a:ea typeface="Times New Roman" pitchFamily="18" charset="0"/>
                <a:cs typeface="Courier New" pitchFamily="49" charset="0"/>
              </a:rPr>
              <a:t> { </a:t>
            </a:r>
            <a:r>
              <a:rPr lang="en-US" sz="2400" b="1" dirty="0" err="1">
                <a:latin typeface="Courier New" pitchFamily="49" charset="0"/>
                <a:ea typeface="Times New Roman" pitchFamily="18" charset="0"/>
                <a:cs typeface="Courier New" pitchFamily="49" charset="0"/>
              </a:rPr>
              <a:t>float:left</a:t>
            </a:r>
            <a:r>
              <a:rPr lang="en-US" sz="2400" b="1" dirty="0">
                <a:latin typeface="Courier New" pitchFamily="49" charset="0"/>
                <a:ea typeface="Times New Roman" pitchFamily="18" charset="0"/>
                <a:cs typeface="Courier New" pitchFamily="49" charset="0"/>
              </a:rPr>
              <a:t>; margin: 5px; }</a:t>
            </a:r>
          </a:p>
          <a:p>
            <a:pPr>
              <a:defRPr/>
            </a:pPr>
            <a:r>
              <a:rPr lang="en-US" sz="2400" b="1" dirty="0">
                <a:latin typeface="Courier New" pitchFamily="49" charset="0"/>
                <a:ea typeface="Times New Roman" pitchFamily="18" charset="0"/>
                <a:cs typeface="Courier New" pitchFamily="49" charset="0"/>
              </a:rPr>
              <a:t>.</a:t>
            </a:r>
            <a:r>
              <a:rPr lang="en-US" sz="2400" b="1" dirty="0">
                <a:solidFill>
                  <a:srgbClr val="0000FF"/>
                </a:solidFill>
                <a:latin typeface="Courier New" pitchFamily="49" charset="0"/>
                <a:ea typeface="Times New Roman" pitchFamily="18" charset="0"/>
                <a:cs typeface="Courier New" pitchFamily="49" charset="0"/>
              </a:rPr>
              <a:t>picture</a:t>
            </a:r>
            <a:r>
              <a:rPr lang="en-US" sz="2400" b="1" dirty="0">
                <a:latin typeface="Courier New" pitchFamily="49" charset="0"/>
                <a:ea typeface="Times New Roman" pitchFamily="18" charset="0"/>
                <a:cs typeface="Courier New" pitchFamily="49" charset="0"/>
              </a:rPr>
              <a:t> </a:t>
            </a:r>
            <a:r>
              <a:rPr lang="en-US" sz="2400" b="1" dirty="0">
                <a:solidFill>
                  <a:srgbClr val="FF0000"/>
                </a:solidFill>
                <a:latin typeface="Courier New" pitchFamily="49" charset="0"/>
                <a:ea typeface="Times New Roman" pitchFamily="18" charset="0"/>
                <a:cs typeface="Courier New" pitchFamily="49" charset="0"/>
              </a:rPr>
              <a:t>p</a:t>
            </a:r>
            <a:r>
              <a:rPr lang="en-US" sz="2400" b="1" dirty="0">
                <a:latin typeface="Courier New" pitchFamily="49" charset="0"/>
                <a:ea typeface="Times New Roman" pitchFamily="18" charset="0"/>
                <a:cs typeface="Courier New" pitchFamily="49" charset="0"/>
              </a:rPr>
              <a:t> {</a:t>
            </a:r>
          </a:p>
          <a:p>
            <a:pPr>
              <a:defRPr/>
            </a:pPr>
            <a:r>
              <a:rPr lang="en-US" sz="2400" b="1" dirty="0">
                <a:latin typeface="Courier New" pitchFamily="49" charset="0"/>
                <a:ea typeface="Times New Roman" pitchFamily="18" charset="0"/>
                <a:cs typeface="Courier New" pitchFamily="49" charset="0"/>
              </a:rPr>
              <a:t>  margin: 0;</a:t>
            </a:r>
          </a:p>
          <a:p>
            <a:pPr>
              <a:defRPr/>
            </a:pPr>
            <a:r>
              <a:rPr lang="en-US" sz="2400" b="1" dirty="0">
                <a:latin typeface="Courier New" pitchFamily="49" charset="0"/>
                <a:ea typeface="Times New Roman" pitchFamily="18" charset="0"/>
                <a:cs typeface="Courier New" pitchFamily="49" charset="0"/>
              </a:rPr>
              <a:t>  text-align: center;</a:t>
            </a:r>
          </a:p>
          <a:p>
            <a:pPr>
              <a:defRPr/>
            </a:pPr>
            <a:r>
              <a:rPr lang="en-US" sz="2400" b="1" dirty="0">
                <a:latin typeface="Courier New" pitchFamily="49" charset="0"/>
                <a:ea typeface="Times New Roman" pitchFamily="18" charset="0"/>
                <a:cs typeface="Courier New" pitchFamily="49" charset="0"/>
              </a:rPr>
              <a:t>  font-family: sans-serif;</a:t>
            </a:r>
          </a:p>
          <a:p>
            <a:pPr>
              <a:defRPr/>
            </a:pPr>
            <a:r>
              <a:rPr lang="en-US" sz="2400" b="1" dirty="0">
                <a:latin typeface="Courier New" pitchFamily="49" charset="0"/>
                <a:ea typeface="Times New Roman" pitchFamily="18" charset="0"/>
                <a:cs typeface="Courier New" pitchFamily="49" charset="0"/>
              </a:rPr>
              <a:t>  font-size: 80%;</a:t>
            </a:r>
          </a:p>
          <a:p>
            <a:pPr>
              <a:defRPr/>
            </a:pPr>
            <a:r>
              <a:rPr lang="en-US" sz="2400" b="1" dirty="0">
                <a:latin typeface="Courier New" pitchFamily="49" charset="0"/>
                <a:ea typeface="Times New Roman" pitchFamily="18" charset="0"/>
                <a:cs typeface="Courier New" pitchFamily="49" charset="0"/>
              </a:rPr>
              <a:t>  font-weight: bold;</a:t>
            </a:r>
          </a:p>
          <a:p>
            <a:pPr>
              <a:defRPr/>
            </a:pPr>
            <a:r>
              <a:rPr lang="en-US" sz="2400" b="1" dirty="0">
                <a:latin typeface="Courier New" pitchFamily="49" charset="0"/>
                <a:ea typeface="Times New Roman" pitchFamily="18" charset="0"/>
                <a:cs typeface="Courier New" pitchFamily="49" charset="0"/>
              </a:rPr>
              <a:t>}</a:t>
            </a:r>
          </a:p>
        </p:txBody>
      </p:sp>
      <p:pic>
        <p:nvPicPr>
          <p:cNvPr id="93190" name="Picture 2">
            <a:extLst>
              <a:ext uri="{FF2B5EF4-FFF2-40B4-BE49-F238E27FC236}">
                <a16:creationId xmlns:a16="http://schemas.microsoft.com/office/drawing/2014/main" id="{FEE8CC4F-E9F9-42E3-A436-447CE100DB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1973" b="7143"/>
          <a:stretch>
            <a:fillRect/>
          </a:stretch>
        </p:blipFill>
        <p:spPr bwMode="auto">
          <a:xfrm>
            <a:off x="4538663" y="904875"/>
            <a:ext cx="4302125"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grpSp>
        <p:nvGrpSpPr>
          <p:cNvPr id="2" name="Группа 6">
            <a:extLst>
              <a:ext uri="{FF2B5EF4-FFF2-40B4-BE49-F238E27FC236}">
                <a16:creationId xmlns:a16="http://schemas.microsoft.com/office/drawing/2014/main" id="{B3FC2036-5F3C-4E67-B4DB-24D9501AC8E8}"/>
              </a:ext>
            </a:extLst>
          </p:cNvPr>
          <p:cNvGrpSpPr>
            <a:grpSpLocks/>
          </p:cNvGrpSpPr>
          <p:nvPr/>
        </p:nvGrpSpPr>
        <p:grpSpPr bwMode="auto">
          <a:xfrm>
            <a:off x="4764088" y="1352550"/>
            <a:ext cx="2581275" cy="1190625"/>
            <a:chOff x="5619749" y="1200150"/>
            <a:chExt cx="2581276" cy="1190625"/>
          </a:xfrm>
        </p:grpSpPr>
        <p:sp>
          <p:nvSpPr>
            <p:cNvPr id="93192" name="Прямоугольник 4">
              <a:extLst>
                <a:ext uri="{FF2B5EF4-FFF2-40B4-BE49-F238E27FC236}">
                  <a16:creationId xmlns:a16="http://schemas.microsoft.com/office/drawing/2014/main" id="{0AA049FC-EEA8-4316-8B09-D45A8E5156CE}"/>
                </a:ext>
              </a:extLst>
            </p:cNvPr>
            <p:cNvSpPr>
              <a:spLocks noChangeArrowheads="1"/>
            </p:cNvSpPr>
            <p:nvPr/>
          </p:nvSpPr>
          <p:spPr bwMode="auto">
            <a:xfrm>
              <a:off x="5619749" y="1200150"/>
              <a:ext cx="1419225" cy="1190625"/>
            </a:xfrm>
            <a:prstGeom prst="rect">
              <a:avLst/>
            </a:prstGeom>
            <a:noFill/>
            <a:ln w="19050" algn="ctr">
              <a:solidFill>
                <a:srgbClr val="FF0000"/>
              </a:solidFill>
              <a:prstDash val="sysDash"/>
              <a:round/>
              <a:headEnd/>
              <a:tailEnd type="triangle" w="lg" len="lg"/>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6" name="AutoShape 6">
              <a:extLst>
                <a:ext uri="{FF2B5EF4-FFF2-40B4-BE49-F238E27FC236}">
                  <a16:creationId xmlns:a16="http://schemas.microsoft.com/office/drawing/2014/main" id="{73296509-00D6-4660-957C-C99D52425519}"/>
                </a:ext>
              </a:extLst>
            </p:cNvPr>
            <p:cNvSpPr>
              <a:spLocks noChangeArrowheads="1"/>
            </p:cNvSpPr>
            <p:nvPr/>
          </p:nvSpPr>
          <p:spPr bwMode="auto">
            <a:xfrm>
              <a:off x="7270750" y="1381125"/>
              <a:ext cx="930275" cy="438150"/>
            </a:xfrm>
            <a:prstGeom prst="wedgeRoundRectCallout">
              <a:avLst>
                <a:gd name="adj1" fmla="val -79145"/>
                <a:gd name="adj2" fmla="val 52799"/>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en-US" sz="2400" b="1">
                  <a:solidFill>
                    <a:srgbClr val="0000FF"/>
                  </a:solidFill>
                  <a:latin typeface="Courier New" pitchFamily="49" charset="0"/>
                  <a:cs typeface="Courier New" pitchFamily="49" charset="0"/>
                </a:rPr>
                <a:t>div</a:t>
              </a:r>
              <a:endParaRPr lang="ru-RU" sz="2400" b="1">
                <a:solidFill>
                  <a:srgbClr val="0000FF"/>
                </a:solidFill>
                <a:latin typeface="Courier New" pitchFamily="49" charset="0"/>
                <a:cs typeface="Courier New"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bg/>
                                          </p:spTgt>
                                        </p:tgtEl>
                                        <p:attrNameLst>
                                          <p:attrName>style.visibility</p:attrName>
                                        </p:attrNameLst>
                                      </p:cBhvr>
                                      <p:to>
                                        <p:strVal val="visible"/>
                                      </p:to>
                                    </p:set>
                                    <p:animEffect transition="in" filter="dissolve">
                                      <p:cBhvr>
                                        <p:cTn id="12" dur="500"/>
                                        <p:tgtEl>
                                          <p:spTgt spid="8">
                                            <p:bg/>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dissolve">
                                      <p:cBhvr>
                                        <p:cTn id="15" dur="500"/>
                                        <p:tgtEl>
                                          <p:spTgt spid="8">
                                            <p:txEl>
                                              <p:pRg st="0" end="0"/>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xEl>
                                              <p:pRg st="5" end="5"/>
                                            </p:txEl>
                                          </p:spTgt>
                                        </p:tgtEl>
                                        <p:attrNameLst>
                                          <p:attrName>style.visibility</p:attrName>
                                        </p:attrNameLst>
                                      </p:cBhvr>
                                      <p:to>
                                        <p:strVal val="visible"/>
                                      </p:to>
                                    </p:set>
                                    <p:animEffect transition="in" filter="dissolve">
                                      <p:cBhvr>
                                        <p:cTn id="18" dur="500"/>
                                        <p:tgtEl>
                                          <p:spTgt spid="8">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9">
                                            <p:bg/>
                                          </p:spTgt>
                                        </p:tgtEl>
                                        <p:attrNameLst>
                                          <p:attrName>style.visibility</p:attrName>
                                        </p:attrNameLst>
                                      </p:cBhvr>
                                      <p:to>
                                        <p:strVal val="visible"/>
                                      </p:to>
                                    </p:set>
                                    <p:animEffect transition="in" filter="dissolve">
                                      <p:cBhvr>
                                        <p:cTn id="23" dur="500"/>
                                        <p:tgtEl>
                                          <p:spTgt spid="9">
                                            <p:bg/>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dissolve">
                                      <p:cBhvr>
                                        <p:cTn id="26" dur="500"/>
                                        <p:tgtEl>
                                          <p:spTgt spid="9">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Effect transition="in" filter="dissolve">
                                      <p:cBhvr>
                                        <p:cTn id="31" dur="500"/>
                                        <p:tgtEl>
                                          <p:spTgt spid="8">
                                            <p:txEl>
                                              <p:pRg st="1" end="1"/>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8">
                                            <p:txEl>
                                              <p:pRg st="2" end="2"/>
                                            </p:txEl>
                                          </p:spTgt>
                                        </p:tgtEl>
                                        <p:attrNameLst>
                                          <p:attrName>style.visibility</p:attrName>
                                        </p:attrNameLst>
                                      </p:cBhvr>
                                      <p:to>
                                        <p:strVal val="visible"/>
                                      </p:to>
                                    </p:set>
                                    <p:animEffect transition="in" filter="dissolve">
                                      <p:cBhvr>
                                        <p:cTn id="34" dur="500"/>
                                        <p:tgtEl>
                                          <p:spTgt spid="8">
                                            <p:txEl>
                                              <p:pRg st="2" end="2"/>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8">
                                            <p:txEl>
                                              <p:pRg st="3" end="3"/>
                                            </p:txEl>
                                          </p:spTgt>
                                        </p:tgtEl>
                                        <p:attrNameLst>
                                          <p:attrName>style.visibility</p:attrName>
                                        </p:attrNameLst>
                                      </p:cBhvr>
                                      <p:to>
                                        <p:strVal val="visible"/>
                                      </p:to>
                                    </p:set>
                                    <p:animEffect transition="in" filter="dissolve">
                                      <p:cBhvr>
                                        <p:cTn id="37" dur="500"/>
                                        <p:tgtEl>
                                          <p:spTgt spid="8">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8">
                                            <p:txEl>
                                              <p:pRg st="4" end="4"/>
                                            </p:txEl>
                                          </p:spTgt>
                                        </p:tgtEl>
                                        <p:attrNameLst>
                                          <p:attrName>style.visibility</p:attrName>
                                        </p:attrNameLst>
                                      </p:cBhvr>
                                      <p:to>
                                        <p:strVal val="visible"/>
                                      </p:to>
                                    </p:set>
                                    <p:animEffect transition="in" filter="dissolve">
                                      <p:cBhvr>
                                        <p:cTn id="42" dur="500"/>
                                        <p:tgtEl>
                                          <p:spTgt spid="8">
                                            <p:txEl>
                                              <p:pRg st="4" end="4"/>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9">
                                            <p:txEl>
                                              <p:pRg st="1" end="1"/>
                                            </p:txEl>
                                          </p:spTgt>
                                        </p:tgtEl>
                                        <p:attrNameLst>
                                          <p:attrName>style.visibility</p:attrName>
                                        </p:attrNameLst>
                                      </p:cBhvr>
                                      <p:to>
                                        <p:strVal val="visible"/>
                                      </p:to>
                                    </p:set>
                                    <p:animEffect transition="in" filter="dissolve">
                                      <p:cBhvr>
                                        <p:cTn id="47" dur="500"/>
                                        <p:tgtEl>
                                          <p:spTgt spid="9">
                                            <p:txEl>
                                              <p:pRg st="1" end="1"/>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9">
                                            <p:txEl>
                                              <p:pRg st="2" end="2"/>
                                            </p:txEl>
                                          </p:spTgt>
                                        </p:tgtEl>
                                        <p:attrNameLst>
                                          <p:attrName>style.visibility</p:attrName>
                                        </p:attrNameLst>
                                      </p:cBhvr>
                                      <p:to>
                                        <p:strVal val="visible"/>
                                      </p:to>
                                    </p:set>
                                    <p:animEffect transition="in" filter="dissolve">
                                      <p:cBhvr>
                                        <p:cTn id="50" dur="500"/>
                                        <p:tgtEl>
                                          <p:spTgt spid="9">
                                            <p:txEl>
                                              <p:pRg st="2" end="2"/>
                                            </p:txEl>
                                          </p:spTgt>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9">
                                            <p:txEl>
                                              <p:pRg st="3" end="3"/>
                                            </p:txEl>
                                          </p:spTgt>
                                        </p:tgtEl>
                                        <p:attrNameLst>
                                          <p:attrName>style.visibility</p:attrName>
                                        </p:attrNameLst>
                                      </p:cBhvr>
                                      <p:to>
                                        <p:strVal val="visible"/>
                                      </p:to>
                                    </p:set>
                                    <p:animEffect transition="in" filter="dissolve">
                                      <p:cBhvr>
                                        <p:cTn id="53" dur="500"/>
                                        <p:tgtEl>
                                          <p:spTgt spid="9">
                                            <p:txEl>
                                              <p:pRg st="3" end="3"/>
                                            </p:txEl>
                                          </p:spTgt>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9">
                                            <p:txEl>
                                              <p:pRg st="4" end="4"/>
                                            </p:txEl>
                                          </p:spTgt>
                                        </p:tgtEl>
                                        <p:attrNameLst>
                                          <p:attrName>style.visibility</p:attrName>
                                        </p:attrNameLst>
                                      </p:cBhvr>
                                      <p:to>
                                        <p:strVal val="visible"/>
                                      </p:to>
                                    </p:set>
                                    <p:animEffect transition="in" filter="dissolve">
                                      <p:cBhvr>
                                        <p:cTn id="56" dur="500"/>
                                        <p:tgtEl>
                                          <p:spTgt spid="9">
                                            <p:txEl>
                                              <p:pRg st="4" end="4"/>
                                            </p:txEl>
                                          </p:spTgt>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9">
                                            <p:txEl>
                                              <p:pRg st="5" end="5"/>
                                            </p:txEl>
                                          </p:spTgt>
                                        </p:tgtEl>
                                        <p:attrNameLst>
                                          <p:attrName>style.visibility</p:attrName>
                                        </p:attrNameLst>
                                      </p:cBhvr>
                                      <p:to>
                                        <p:strVal val="visible"/>
                                      </p:to>
                                    </p:set>
                                    <p:animEffect transition="in" filter="dissolve">
                                      <p:cBhvr>
                                        <p:cTn id="59" dur="500"/>
                                        <p:tgtEl>
                                          <p:spTgt spid="9">
                                            <p:txEl>
                                              <p:pRg st="5" end="5"/>
                                            </p:txEl>
                                          </p:spTgt>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9">
                                            <p:txEl>
                                              <p:pRg st="6" end="6"/>
                                            </p:txEl>
                                          </p:spTgt>
                                        </p:tgtEl>
                                        <p:attrNameLst>
                                          <p:attrName>style.visibility</p:attrName>
                                        </p:attrNameLst>
                                      </p:cBhvr>
                                      <p:to>
                                        <p:strVal val="visible"/>
                                      </p:to>
                                    </p:set>
                                    <p:animEffect transition="in" filter="dissolve">
                                      <p:cBhvr>
                                        <p:cTn id="62" dur="500"/>
                                        <p:tgtEl>
                                          <p:spTgt spid="9">
                                            <p:txEl>
                                              <p:pRg st="6" end="6"/>
                                            </p:txEl>
                                          </p:spTgt>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9">
                                            <p:txEl>
                                              <p:pRg st="7" end="7"/>
                                            </p:txEl>
                                          </p:spTgt>
                                        </p:tgtEl>
                                        <p:attrNameLst>
                                          <p:attrName>style.visibility</p:attrName>
                                        </p:attrNameLst>
                                      </p:cBhvr>
                                      <p:to>
                                        <p:strVal val="visible"/>
                                      </p:to>
                                    </p:set>
                                    <p:animEffect transition="in" filter="dissolve">
                                      <p:cBhvr>
                                        <p:cTn id="65"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P spid="9" grpId="0" build="p"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79A78FB5-C897-48DE-9CF3-6FDAD87D0679}"/>
              </a:ext>
            </a:extLst>
          </p:cNvPr>
          <p:cNvSpPr>
            <a:spLocks noGrp="1" noChangeArrowheads="1"/>
          </p:cNvSpPr>
          <p:nvPr>
            <p:ph type="ctrTitle"/>
          </p:nvPr>
        </p:nvSpPr>
        <p:spPr>
          <a:xfrm>
            <a:off x="300038" y="1760538"/>
            <a:ext cx="8653462" cy="1487487"/>
          </a:xfrm>
        </p:spPr>
        <p:txBody>
          <a:bodyPr/>
          <a:lstStyle/>
          <a:p>
            <a:pPr eaLnBrk="1" hangingPunct="1">
              <a:defRPr/>
            </a:pPr>
            <a:r>
              <a:rPr lang="ru-RU" sz="6000">
                <a:solidFill>
                  <a:schemeClr val="accent6">
                    <a:lumMod val="20000"/>
                    <a:lumOff val="80000"/>
                  </a:schemeClr>
                </a:solidFill>
              </a:rPr>
              <a:t>Создание веб-сайтов</a:t>
            </a:r>
          </a:p>
        </p:txBody>
      </p:sp>
      <p:sp>
        <p:nvSpPr>
          <p:cNvPr id="53252" name="Rectangle 4">
            <a:extLst>
              <a:ext uri="{FF2B5EF4-FFF2-40B4-BE49-F238E27FC236}">
                <a16:creationId xmlns:a16="http://schemas.microsoft.com/office/drawing/2014/main" id="{0BC4EE68-0A6A-4843-AA2D-72828717DF0A}"/>
              </a:ext>
            </a:extLst>
          </p:cNvPr>
          <p:cNvSpPr>
            <a:spLocks noGrp="1" noChangeArrowheads="1"/>
          </p:cNvSpPr>
          <p:nvPr>
            <p:ph type="subTitle" idx="1"/>
          </p:nvPr>
        </p:nvSpPr>
        <p:spPr>
          <a:xfrm>
            <a:off x="466725" y="4359275"/>
            <a:ext cx="8210550" cy="1381125"/>
          </a:xfrm>
        </p:spPr>
        <p:txBody>
          <a:bodyPr/>
          <a:lstStyle/>
          <a:p>
            <a:pPr marL="1257300" indent="-1257300" eaLnBrk="1" hangingPunct="1">
              <a:lnSpc>
                <a:spcPct val="90000"/>
              </a:lnSpc>
              <a:defRPr/>
            </a:pPr>
            <a:r>
              <a:rPr lang="ru-RU" dirty="0">
                <a:solidFill>
                  <a:srgbClr val="000000"/>
                </a:solidFill>
              </a:rPr>
              <a:t>Динамический </a:t>
            </a:r>
            <a:r>
              <a:rPr lang="en-US" dirty="0">
                <a:solidFill>
                  <a:srgbClr val="000000"/>
                </a:solidFill>
              </a:rPr>
              <a:t>HTML</a:t>
            </a:r>
            <a:endParaRPr lang="ru-RU" dirty="0">
              <a:solidFill>
                <a:srgbClr val="000000"/>
              </a:solidFill>
            </a:endParaRPr>
          </a:p>
        </p:txBody>
      </p:sp>
      <p:sp>
        <p:nvSpPr>
          <p:cNvPr id="94212" name="Номер слайда 5">
            <a:extLst>
              <a:ext uri="{FF2B5EF4-FFF2-40B4-BE49-F238E27FC236}">
                <a16:creationId xmlns:a16="http://schemas.microsoft.com/office/drawing/2014/main" id="{7CB063FD-ACF8-40AC-8361-A7D47D33EC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D99CCFE-0FE2-49D2-B7E2-B6E41498F5D2}" type="slidenum">
              <a:rPr lang="ru-RU" altLang="ru-RU" sz="1400"/>
              <a:pPr>
                <a:spcBef>
                  <a:spcPct val="0"/>
                </a:spcBef>
                <a:buFontTx/>
                <a:buNone/>
              </a:pPr>
              <a:t>85</a:t>
            </a:fld>
            <a:endParaRPr lang="ru-RU" altLang="ru-RU" sz="14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Заголовок 4">
            <a:extLst>
              <a:ext uri="{FF2B5EF4-FFF2-40B4-BE49-F238E27FC236}">
                <a16:creationId xmlns:a16="http://schemas.microsoft.com/office/drawing/2014/main" id="{E64DE7E1-D336-4F82-BFC0-39762772B68F}"/>
              </a:ext>
            </a:extLst>
          </p:cNvPr>
          <p:cNvSpPr>
            <a:spLocks noGrp="1"/>
          </p:cNvSpPr>
          <p:nvPr>
            <p:ph type="title"/>
          </p:nvPr>
        </p:nvSpPr>
        <p:spPr>
          <a:xfrm>
            <a:off x="311150" y="301625"/>
            <a:ext cx="8375650" cy="471488"/>
          </a:xfrm>
        </p:spPr>
        <p:txBody>
          <a:bodyPr/>
          <a:lstStyle/>
          <a:p>
            <a:r>
              <a:rPr lang="ru-RU" altLang="ru-RU"/>
              <a:t>Что такое </a:t>
            </a:r>
            <a:r>
              <a:rPr lang="en-US" altLang="ru-RU"/>
              <a:t>DHTML?</a:t>
            </a:r>
            <a:endParaRPr lang="ru-RU" altLang="ru-RU"/>
          </a:p>
        </p:txBody>
      </p:sp>
      <p:sp>
        <p:nvSpPr>
          <p:cNvPr id="95235" name="Номер слайда 3">
            <a:extLst>
              <a:ext uri="{FF2B5EF4-FFF2-40B4-BE49-F238E27FC236}">
                <a16:creationId xmlns:a16="http://schemas.microsoft.com/office/drawing/2014/main" id="{9A5CC7F2-7C04-4978-8F2D-2CE25E8496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5F9429A-326F-48FB-8135-9531DB33DDB6}" type="slidenum">
              <a:rPr lang="ru-RU" altLang="ru-RU" sz="1400"/>
              <a:pPr>
                <a:spcBef>
                  <a:spcPct val="0"/>
                </a:spcBef>
                <a:buFontTx/>
                <a:buNone/>
              </a:pPr>
              <a:t>86</a:t>
            </a:fld>
            <a:endParaRPr lang="ru-RU" altLang="ru-RU" sz="1400"/>
          </a:p>
        </p:txBody>
      </p:sp>
      <p:sp>
        <p:nvSpPr>
          <p:cNvPr id="6" name="Прямоугольник 5">
            <a:extLst>
              <a:ext uri="{FF2B5EF4-FFF2-40B4-BE49-F238E27FC236}">
                <a16:creationId xmlns:a16="http://schemas.microsoft.com/office/drawing/2014/main" id="{5BA4B1D2-CCE2-4C42-859B-63720B418EA5}"/>
              </a:ext>
            </a:extLst>
          </p:cNvPr>
          <p:cNvSpPr/>
          <p:nvPr/>
        </p:nvSpPr>
        <p:spPr>
          <a:xfrm>
            <a:off x="381000" y="860425"/>
            <a:ext cx="8439150" cy="1939925"/>
          </a:xfrm>
          <a:prstGeom prst="rect">
            <a:avLst/>
          </a:prstGeom>
          <a:solidFill>
            <a:srgbClr val="E6E6FF"/>
          </a:solidFill>
          <a:effectLst>
            <a:outerShdw blurRad="50800" dist="38100" dir="2700000" algn="tl" rotWithShape="0">
              <a:prstClr val="black">
                <a:alpha val="40000"/>
              </a:prstClr>
            </a:outerShdw>
          </a:effectLst>
        </p:spPr>
        <p:txBody>
          <a:bodyPr>
            <a:spAutoFit/>
          </a:bodyPr>
          <a:lstStyle/>
          <a:p>
            <a:pPr marL="361950" indent="-361950" eaLnBrk="1" hangingPunct="1">
              <a:defRPr/>
            </a:pPr>
            <a:r>
              <a:rPr lang="ru-RU" sz="2400" b="1" dirty="0">
                <a:latin typeface="Arial" charset="0"/>
                <a:cs typeface="+mn-cs"/>
              </a:rPr>
              <a:t>Динамический </a:t>
            </a:r>
            <a:r>
              <a:rPr lang="en-US" sz="2400" b="1" i="1" dirty="0">
                <a:latin typeface="Arial" charset="0"/>
                <a:cs typeface="+mn-cs"/>
              </a:rPr>
              <a:t>HTML</a:t>
            </a:r>
            <a:r>
              <a:rPr lang="ru-RU" sz="2400" b="1" dirty="0">
                <a:latin typeface="Arial" charset="0"/>
                <a:cs typeface="+mn-cs"/>
              </a:rPr>
              <a:t> (</a:t>
            </a:r>
            <a:r>
              <a:rPr lang="en-US" sz="2400" b="1" i="1" dirty="0">
                <a:latin typeface="Arial" charset="0"/>
                <a:cs typeface="+mn-cs"/>
              </a:rPr>
              <a:t>DHTML</a:t>
            </a:r>
            <a:r>
              <a:rPr lang="ru-RU" sz="2400" b="1" dirty="0">
                <a:latin typeface="Arial" charset="0"/>
                <a:cs typeface="+mn-cs"/>
              </a:rPr>
              <a:t>) </a:t>
            </a:r>
            <a:r>
              <a:rPr lang="ru-RU" sz="2400" dirty="0">
                <a:latin typeface="Arial" charset="0"/>
                <a:cs typeface="+mn-cs"/>
              </a:rPr>
              <a:t>– это технология создания интерактивных сайтов, использующая </a:t>
            </a:r>
            <a:r>
              <a:rPr lang="en-US" sz="2400" i="1" dirty="0">
                <a:latin typeface="Arial" charset="0"/>
                <a:cs typeface="+mn-cs"/>
              </a:rPr>
              <a:t>HTML</a:t>
            </a:r>
            <a:r>
              <a:rPr lang="ru-RU" sz="2400" dirty="0">
                <a:latin typeface="Arial" charset="0"/>
                <a:cs typeface="+mn-cs"/>
              </a:rPr>
              <a:t>, </a:t>
            </a:r>
            <a:r>
              <a:rPr lang="en-US" sz="2400" i="1" dirty="0">
                <a:latin typeface="Arial" charset="0"/>
                <a:cs typeface="+mn-cs"/>
              </a:rPr>
              <a:t>CSS</a:t>
            </a:r>
            <a:r>
              <a:rPr lang="ru-RU" sz="2400" dirty="0">
                <a:latin typeface="Arial" charset="0"/>
                <a:cs typeface="+mn-cs"/>
              </a:rPr>
              <a:t>, язык программирования (чаще всего </a:t>
            </a:r>
            <a:r>
              <a:rPr lang="en-US" sz="2400" i="1" dirty="0">
                <a:latin typeface="Arial" charset="0"/>
                <a:cs typeface="+mn-cs"/>
              </a:rPr>
              <a:t>JavaScript</a:t>
            </a:r>
            <a:r>
              <a:rPr lang="ru-RU" sz="2400" dirty="0">
                <a:latin typeface="Arial" charset="0"/>
                <a:cs typeface="+mn-cs"/>
              </a:rPr>
              <a:t>) и объектную модель документа (англ. </a:t>
            </a:r>
            <a:r>
              <a:rPr lang="en-US" sz="2400" i="1" dirty="0">
                <a:latin typeface="Arial" charset="0"/>
                <a:cs typeface="+mn-cs"/>
              </a:rPr>
              <a:t>DOM </a:t>
            </a:r>
            <a:r>
              <a:rPr lang="ru-RU" sz="2400" i="1" dirty="0">
                <a:latin typeface="Arial" charset="0"/>
                <a:cs typeface="+mn-cs"/>
              </a:rPr>
              <a:t>=</a:t>
            </a:r>
            <a:r>
              <a:rPr lang="en-US" sz="2400" i="1" dirty="0">
                <a:latin typeface="Arial" charset="0"/>
                <a:cs typeface="+mn-cs"/>
              </a:rPr>
              <a:t> Document Object Model</a:t>
            </a:r>
            <a:r>
              <a:rPr lang="ru-RU" sz="2400" dirty="0">
                <a:latin typeface="Arial" charset="0"/>
                <a:cs typeface="+mn-cs"/>
              </a:rPr>
              <a:t>).</a:t>
            </a:r>
          </a:p>
        </p:txBody>
      </p:sp>
      <p:sp>
        <p:nvSpPr>
          <p:cNvPr id="95237" name="Rectangle 2">
            <a:extLst>
              <a:ext uri="{FF2B5EF4-FFF2-40B4-BE49-F238E27FC236}">
                <a16:creationId xmlns:a16="http://schemas.microsoft.com/office/drawing/2014/main" id="{8F397F62-0A8F-4C87-9811-734B91C9A3F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69633" name="Text Box 1">
            <a:extLst>
              <a:ext uri="{FF2B5EF4-FFF2-40B4-BE49-F238E27FC236}">
                <a16:creationId xmlns:a16="http://schemas.microsoft.com/office/drawing/2014/main" id="{CC4EEFA1-2ACE-461B-8AEA-1268BC0EF39B}"/>
              </a:ext>
            </a:extLst>
          </p:cNvPr>
          <p:cNvSpPr txBox="1">
            <a:spLocks noChangeArrowheads="1"/>
          </p:cNvSpPr>
          <p:nvPr/>
        </p:nvSpPr>
        <p:spPr bwMode="auto">
          <a:xfrm>
            <a:off x="428625" y="3000375"/>
            <a:ext cx="4295775" cy="3371850"/>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rIns="0"/>
          <a:lstStyle/>
          <a:p>
            <a:pPr>
              <a:defRPr/>
            </a:pPr>
            <a:r>
              <a:rPr lang="en-US" sz="2400" b="1" dirty="0">
                <a:latin typeface="Courier New" pitchFamily="49" charset="0"/>
                <a:ea typeface="Times New Roman" pitchFamily="18" charset="0"/>
                <a:cs typeface="Courier New" pitchFamily="49" charset="0"/>
              </a:rPr>
              <a:t>&lt;html&gt;</a:t>
            </a:r>
            <a:endParaRPr lang="ru-RU" sz="2400" dirty="0">
              <a:latin typeface="Arial" charset="0"/>
              <a:ea typeface="Times New Roman" pitchFamily="18" charset="0"/>
              <a:cs typeface="Courier New" pitchFamily="49" charset="0"/>
            </a:endParaRPr>
          </a:p>
          <a:p>
            <a:pPr>
              <a:defRPr/>
            </a:pPr>
            <a:r>
              <a:rPr lang="en-US" sz="2400" b="1" dirty="0">
                <a:latin typeface="Courier New" pitchFamily="49" charset="0"/>
                <a:ea typeface="Times New Roman" pitchFamily="18" charset="0"/>
                <a:cs typeface="Courier New" pitchFamily="49" charset="0"/>
              </a:rPr>
              <a:t> &lt;head&gt;</a:t>
            </a:r>
            <a:endParaRPr lang="ru-RU" sz="2400" dirty="0">
              <a:latin typeface="Arial" charset="0"/>
              <a:ea typeface="Times New Roman" pitchFamily="18" charset="0"/>
              <a:cs typeface="Courier New" pitchFamily="49" charset="0"/>
            </a:endParaRPr>
          </a:p>
          <a:p>
            <a:pPr>
              <a:defRPr/>
            </a:pPr>
            <a:r>
              <a:rPr lang="en-US" sz="2400" b="1" dirty="0">
                <a:latin typeface="Courier New" pitchFamily="49" charset="0"/>
                <a:ea typeface="Times New Roman" pitchFamily="18" charset="0"/>
                <a:cs typeface="Courier New" pitchFamily="49" charset="0"/>
              </a:rPr>
              <a:t>  &lt;title&gt;DOM&lt;/title&gt;</a:t>
            </a:r>
            <a:endParaRPr lang="ru-RU" sz="2400" dirty="0">
              <a:latin typeface="Arial" charset="0"/>
              <a:ea typeface="Times New Roman" pitchFamily="18" charset="0"/>
              <a:cs typeface="Courier New" pitchFamily="49" charset="0"/>
            </a:endParaRPr>
          </a:p>
          <a:p>
            <a:pPr>
              <a:defRPr/>
            </a:pPr>
            <a:r>
              <a:rPr lang="ru-RU" sz="2400" b="1" dirty="0">
                <a:latin typeface="Courier New" pitchFamily="49" charset="0"/>
                <a:ea typeface="Times New Roman" pitchFamily="18" charset="0"/>
                <a:cs typeface="Courier New" pitchFamily="49" charset="0"/>
              </a:rPr>
              <a:t> &lt;/</a:t>
            </a:r>
            <a:r>
              <a:rPr lang="en-US" sz="2400" b="1" dirty="0">
                <a:latin typeface="Courier New" pitchFamily="49" charset="0"/>
                <a:ea typeface="Times New Roman" pitchFamily="18" charset="0"/>
                <a:cs typeface="Courier New" pitchFamily="49" charset="0"/>
              </a:rPr>
              <a:t>head</a:t>
            </a:r>
            <a:r>
              <a:rPr lang="ru-RU" sz="2400" b="1" dirty="0">
                <a:latin typeface="Courier New" pitchFamily="49" charset="0"/>
                <a:ea typeface="Times New Roman" pitchFamily="18" charset="0"/>
                <a:cs typeface="Courier New" pitchFamily="49" charset="0"/>
              </a:rPr>
              <a:t>&gt;</a:t>
            </a:r>
            <a:endParaRPr lang="ru-RU" sz="2400" dirty="0">
              <a:latin typeface="Arial" charset="0"/>
              <a:ea typeface="Times New Roman" pitchFamily="18" charset="0"/>
              <a:cs typeface="Courier New" pitchFamily="49" charset="0"/>
            </a:endParaRPr>
          </a:p>
          <a:p>
            <a:pPr>
              <a:defRPr/>
            </a:pPr>
            <a:r>
              <a:rPr lang="ru-RU" sz="2400" b="1" dirty="0">
                <a:latin typeface="Courier New" pitchFamily="49" charset="0"/>
                <a:ea typeface="Times New Roman" pitchFamily="18" charset="0"/>
                <a:cs typeface="Courier New" pitchFamily="49" charset="0"/>
              </a:rPr>
              <a:t> &lt;</a:t>
            </a:r>
            <a:r>
              <a:rPr lang="en-US" sz="2400" b="1" dirty="0">
                <a:latin typeface="Courier New" pitchFamily="49" charset="0"/>
                <a:ea typeface="Times New Roman" pitchFamily="18" charset="0"/>
                <a:cs typeface="Courier New" pitchFamily="49" charset="0"/>
              </a:rPr>
              <a:t>body</a:t>
            </a:r>
            <a:r>
              <a:rPr lang="ru-RU" sz="2400" b="1" dirty="0">
                <a:latin typeface="Courier New" pitchFamily="49" charset="0"/>
                <a:ea typeface="Times New Roman" pitchFamily="18" charset="0"/>
                <a:cs typeface="Courier New" pitchFamily="49" charset="0"/>
              </a:rPr>
              <a:t>&gt;</a:t>
            </a:r>
            <a:endParaRPr lang="ru-RU" sz="2400" dirty="0">
              <a:latin typeface="Arial" charset="0"/>
              <a:ea typeface="Times New Roman" pitchFamily="18" charset="0"/>
              <a:cs typeface="Courier New" pitchFamily="49" charset="0"/>
            </a:endParaRPr>
          </a:p>
          <a:p>
            <a:pPr>
              <a:defRPr/>
            </a:pPr>
            <a:r>
              <a:rPr lang="ru-RU" sz="2400" b="1" dirty="0">
                <a:latin typeface="Courier New" pitchFamily="49" charset="0"/>
                <a:ea typeface="Times New Roman" pitchFamily="18" charset="0"/>
                <a:cs typeface="Courier New" pitchFamily="49" charset="0"/>
              </a:rPr>
              <a:t>  &lt;</a:t>
            </a:r>
            <a:r>
              <a:rPr lang="en-US" sz="2400" b="1" dirty="0">
                <a:latin typeface="Courier New" pitchFamily="49" charset="0"/>
                <a:ea typeface="Times New Roman" pitchFamily="18" charset="0"/>
                <a:cs typeface="Courier New" pitchFamily="49" charset="0"/>
              </a:rPr>
              <a:t>p</a:t>
            </a:r>
            <a:r>
              <a:rPr lang="ru-RU" sz="2400" b="1" dirty="0">
                <a:latin typeface="Courier New" pitchFamily="49" charset="0"/>
                <a:ea typeface="Times New Roman" pitchFamily="18" charset="0"/>
                <a:cs typeface="Courier New" pitchFamily="49" charset="0"/>
              </a:rPr>
              <a:t>&gt;Привет, </a:t>
            </a:r>
            <a:endParaRPr lang="en-US" sz="2400" b="1" dirty="0">
              <a:latin typeface="Courier New" pitchFamily="49" charset="0"/>
              <a:ea typeface="Times New Roman" pitchFamily="18" charset="0"/>
              <a:cs typeface="Courier New" pitchFamily="49" charset="0"/>
            </a:endParaRPr>
          </a:p>
          <a:p>
            <a:pPr>
              <a:defRPr/>
            </a:pPr>
            <a:r>
              <a:rPr lang="en-US" sz="2400" b="1" dirty="0">
                <a:latin typeface="Courier New" pitchFamily="49" charset="0"/>
                <a:ea typeface="Times New Roman" pitchFamily="18" charset="0"/>
                <a:cs typeface="Courier New" pitchFamily="49" charset="0"/>
              </a:rPr>
              <a:t>    </a:t>
            </a:r>
            <a:r>
              <a:rPr lang="ru-RU" sz="2400" b="1" dirty="0">
                <a:latin typeface="Courier New" pitchFamily="49" charset="0"/>
                <a:ea typeface="Times New Roman" pitchFamily="18" charset="0"/>
                <a:cs typeface="Courier New" pitchFamily="49" charset="0"/>
              </a:rPr>
              <a:t>&lt;</a:t>
            </a:r>
            <a:r>
              <a:rPr lang="en-US" sz="2400" b="1" dirty="0" err="1">
                <a:latin typeface="Courier New" pitchFamily="49" charset="0"/>
                <a:ea typeface="Times New Roman" pitchFamily="18" charset="0"/>
                <a:cs typeface="Courier New" pitchFamily="49" charset="0"/>
              </a:rPr>
              <a:t>em</a:t>
            </a:r>
            <a:r>
              <a:rPr lang="ru-RU" sz="2400" b="1" dirty="0">
                <a:latin typeface="Courier New" pitchFamily="49" charset="0"/>
                <a:ea typeface="Times New Roman" pitchFamily="18" charset="0"/>
                <a:cs typeface="Courier New" pitchFamily="49" charset="0"/>
              </a:rPr>
              <a:t>&gt;Вася!&lt;/</a:t>
            </a:r>
            <a:r>
              <a:rPr lang="en-US" sz="2400" b="1" dirty="0" err="1">
                <a:latin typeface="Courier New" pitchFamily="49" charset="0"/>
                <a:ea typeface="Times New Roman" pitchFamily="18" charset="0"/>
                <a:cs typeface="Courier New" pitchFamily="49" charset="0"/>
              </a:rPr>
              <a:t>em</a:t>
            </a:r>
            <a:r>
              <a:rPr lang="ru-RU" sz="2400" b="1" dirty="0">
                <a:latin typeface="Courier New" pitchFamily="49" charset="0"/>
                <a:ea typeface="Times New Roman" pitchFamily="18" charset="0"/>
                <a:cs typeface="Courier New" pitchFamily="49" charset="0"/>
              </a:rPr>
              <a:t>&gt;&lt;/</a:t>
            </a:r>
            <a:r>
              <a:rPr lang="en-US" sz="2400" b="1" dirty="0">
                <a:latin typeface="Courier New" pitchFamily="49" charset="0"/>
                <a:ea typeface="Times New Roman" pitchFamily="18" charset="0"/>
                <a:cs typeface="Courier New" pitchFamily="49" charset="0"/>
              </a:rPr>
              <a:t>p</a:t>
            </a:r>
            <a:r>
              <a:rPr lang="ru-RU" sz="2400" b="1" dirty="0">
                <a:latin typeface="Courier New" pitchFamily="49" charset="0"/>
                <a:ea typeface="Times New Roman" pitchFamily="18" charset="0"/>
                <a:cs typeface="Courier New" pitchFamily="49" charset="0"/>
              </a:rPr>
              <a:t>&gt;</a:t>
            </a:r>
            <a:endParaRPr lang="ru-RU" sz="2400" dirty="0">
              <a:latin typeface="Arial" charset="0"/>
              <a:ea typeface="Times New Roman" pitchFamily="18" charset="0"/>
              <a:cs typeface="Courier New" pitchFamily="49" charset="0"/>
            </a:endParaRPr>
          </a:p>
          <a:p>
            <a:pPr>
              <a:defRPr/>
            </a:pPr>
            <a:r>
              <a:rPr lang="ru-RU" sz="2400" b="1" dirty="0">
                <a:latin typeface="Courier New" pitchFamily="49" charset="0"/>
                <a:ea typeface="Times New Roman" pitchFamily="18" charset="0"/>
                <a:cs typeface="Courier New" pitchFamily="49" charset="0"/>
              </a:rPr>
              <a:t> &lt;/</a:t>
            </a:r>
            <a:r>
              <a:rPr lang="en-US" sz="2400" b="1" dirty="0">
                <a:latin typeface="Courier New" pitchFamily="49" charset="0"/>
                <a:ea typeface="Times New Roman" pitchFamily="18" charset="0"/>
                <a:cs typeface="Courier New" pitchFamily="49" charset="0"/>
              </a:rPr>
              <a:t>body</a:t>
            </a:r>
            <a:r>
              <a:rPr lang="ru-RU" sz="2400" b="1" dirty="0">
                <a:latin typeface="Courier New" pitchFamily="49" charset="0"/>
                <a:ea typeface="Times New Roman" pitchFamily="18" charset="0"/>
                <a:cs typeface="Courier New" pitchFamily="49" charset="0"/>
              </a:rPr>
              <a:t>&gt;</a:t>
            </a:r>
            <a:endParaRPr lang="ru-RU" sz="2400" dirty="0">
              <a:latin typeface="Arial" charset="0"/>
              <a:ea typeface="Times New Roman" pitchFamily="18" charset="0"/>
              <a:cs typeface="Courier New" pitchFamily="49" charset="0"/>
            </a:endParaRPr>
          </a:p>
          <a:p>
            <a:pPr>
              <a:defRPr/>
            </a:pPr>
            <a:r>
              <a:rPr lang="ru-RU" sz="2400" b="1" dirty="0">
                <a:latin typeface="Courier New" pitchFamily="49" charset="0"/>
                <a:ea typeface="Times New Roman" pitchFamily="18" charset="0"/>
                <a:cs typeface="Courier New" pitchFamily="49" charset="0"/>
              </a:rPr>
              <a:t>&lt;/</a:t>
            </a:r>
            <a:r>
              <a:rPr lang="en-US" sz="2400" b="1" dirty="0">
                <a:latin typeface="Courier New" pitchFamily="49" charset="0"/>
                <a:ea typeface="Times New Roman" pitchFamily="18" charset="0"/>
                <a:cs typeface="Courier New" pitchFamily="49" charset="0"/>
              </a:rPr>
              <a:t>html</a:t>
            </a:r>
            <a:r>
              <a:rPr lang="ru-RU" sz="2400" b="1" dirty="0">
                <a:latin typeface="Courier New" pitchFamily="49" charset="0"/>
                <a:ea typeface="Times New Roman" pitchFamily="18" charset="0"/>
                <a:cs typeface="Courier New" pitchFamily="49" charset="0"/>
              </a:rPr>
              <a:t>&gt;</a:t>
            </a:r>
            <a:endParaRPr lang="ru-RU" sz="2400" dirty="0">
              <a:latin typeface="Arial" charset="0"/>
              <a:ea typeface="Times New Roman" pitchFamily="18" charset="0"/>
              <a:cs typeface="Courier New" pitchFamily="49" charset="0"/>
            </a:endParaRPr>
          </a:p>
        </p:txBody>
      </p:sp>
      <p:sp>
        <p:nvSpPr>
          <p:cNvPr id="95239" name="Rectangle 25">
            <a:extLst>
              <a:ext uri="{FF2B5EF4-FFF2-40B4-BE49-F238E27FC236}">
                <a16:creationId xmlns:a16="http://schemas.microsoft.com/office/drawing/2014/main" id="{3D0DD27C-38CC-43FB-8633-04000EB2329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cxnSp>
        <p:nvCxnSpPr>
          <p:cNvPr id="92170" name="AutoShape 23">
            <a:extLst>
              <a:ext uri="{FF2B5EF4-FFF2-40B4-BE49-F238E27FC236}">
                <a16:creationId xmlns:a16="http://schemas.microsoft.com/office/drawing/2014/main" id="{FD2A2433-B1A0-4E4C-B157-42F2ED80BBCC}"/>
              </a:ext>
            </a:extLst>
          </p:cNvPr>
          <p:cNvCxnSpPr>
            <a:cxnSpLocks noChangeShapeType="1"/>
          </p:cNvCxnSpPr>
          <p:nvPr/>
        </p:nvCxnSpPr>
        <p:spPr bwMode="auto">
          <a:xfrm flipH="1">
            <a:off x="6583363" y="3168650"/>
            <a:ext cx="0" cy="355600"/>
          </a:xfrm>
          <a:prstGeom prst="straightConnector1">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92171" name="AutoShape 22">
            <a:extLst>
              <a:ext uri="{FF2B5EF4-FFF2-40B4-BE49-F238E27FC236}">
                <a16:creationId xmlns:a16="http://schemas.microsoft.com/office/drawing/2014/main" id="{E0EDF036-FF77-4836-80F2-DA4A531AC3E6}"/>
              </a:ext>
            </a:extLst>
          </p:cNvPr>
          <p:cNvCxnSpPr>
            <a:cxnSpLocks noChangeShapeType="1"/>
          </p:cNvCxnSpPr>
          <p:nvPr/>
        </p:nvCxnSpPr>
        <p:spPr bwMode="auto">
          <a:xfrm flipH="1">
            <a:off x="5741988" y="3867150"/>
            <a:ext cx="849312" cy="276225"/>
          </a:xfrm>
          <a:prstGeom prst="straightConnector1">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92172" name="AutoShape 21">
            <a:extLst>
              <a:ext uri="{FF2B5EF4-FFF2-40B4-BE49-F238E27FC236}">
                <a16:creationId xmlns:a16="http://schemas.microsoft.com/office/drawing/2014/main" id="{8263D304-0D17-4E80-A0D6-8265654DE91B}"/>
              </a:ext>
            </a:extLst>
          </p:cNvPr>
          <p:cNvCxnSpPr>
            <a:cxnSpLocks noChangeShapeType="1"/>
          </p:cNvCxnSpPr>
          <p:nvPr/>
        </p:nvCxnSpPr>
        <p:spPr bwMode="auto">
          <a:xfrm flipH="1">
            <a:off x="5740400" y="4454525"/>
            <a:ext cx="1588" cy="357188"/>
          </a:xfrm>
          <a:prstGeom prst="straightConnector1">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92173" name="AutoShape 20">
            <a:extLst>
              <a:ext uri="{FF2B5EF4-FFF2-40B4-BE49-F238E27FC236}">
                <a16:creationId xmlns:a16="http://schemas.microsoft.com/office/drawing/2014/main" id="{B9F29264-96A0-4A6F-94D3-4647AE077F95}"/>
              </a:ext>
            </a:extLst>
          </p:cNvPr>
          <p:cNvCxnSpPr>
            <a:cxnSpLocks noChangeShapeType="1"/>
          </p:cNvCxnSpPr>
          <p:nvPr/>
        </p:nvCxnSpPr>
        <p:spPr bwMode="auto">
          <a:xfrm>
            <a:off x="6572250" y="3867150"/>
            <a:ext cx="854075" cy="276225"/>
          </a:xfrm>
          <a:prstGeom prst="straightConnector1">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92174" name="AutoShape 19">
            <a:extLst>
              <a:ext uri="{FF2B5EF4-FFF2-40B4-BE49-F238E27FC236}">
                <a16:creationId xmlns:a16="http://schemas.microsoft.com/office/drawing/2014/main" id="{82331498-ED11-4159-96FF-04145CA1D627}"/>
              </a:ext>
            </a:extLst>
          </p:cNvPr>
          <p:cNvCxnSpPr>
            <a:cxnSpLocks noChangeShapeType="1"/>
          </p:cNvCxnSpPr>
          <p:nvPr/>
        </p:nvCxnSpPr>
        <p:spPr bwMode="auto">
          <a:xfrm flipH="1">
            <a:off x="7424738" y="4456113"/>
            <a:ext cx="0" cy="355600"/>
          </a:xfrm>
          <a:prstGeom prst="straightConnector1">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92175" name="AutoShape 18">
            <a:extLst>
              <a:ext uri="{FF2B5EF4-FFF2-40B4-BE49-F238E27FC236}">
                <a16:creationId xmlns:a16="http://schemas.microsoft.com/office/drawing/2014/main" id="{8A356CC2-918F-4C4A-B715-8386E2468E29}"/>
              </a:ext>
            </a:extLst>
          </p:cNvPr>
          <p:cNvCxnSpPr>
            <a:cxnSpLocks noChangeShapeType="1"/>
          </p:cNvCxnSpPr>
          <p:nvPr/>
        </p:nvCxnSpPr>
        <p:spPr bwMode="auto">
          <a:xfrm>
            <a:off x="7424738" y="5124450"/>
            <a:ext cx="466725" cy="355600"/>
          </a:xfrm>
          <a:prstGeom prst="straightConnector1">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92176" name="AutoShape 17">
            <a:extLst>
              <a:ext uri="{FF2B5EF4-FFF2-40B4-BE49-F238E27FC236}">
                <a16:creationId xmlns:a16="http://schemas.microsoft.com/office/drawing/2014/main" id="{1AF38524-D7C9-478E-8452-E310F41FD08F}"/>
              </a:ext>
            </a:extLst>
          </p:cNvPr>
          <p:cNvCxnSpPr>
            <a:cxnSpLocks noChangeShapeType="1"/>
          </p:cNvCxnSpPr>
          <p:nvPr/>
        </p:nvCxnSpPr>
        <p:spPr bwMode="auto">
          <a:xfrm>
            <a:off x="5740400" y="5122863"/>
            <a:ext cx="1588" cy="357187"/>
          </a:xfrm>
          <a:prstGeom prst="straightConnector1">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92177" name="AutoShape 16">
            <a:extLst>
              <a:ext uri="{FF2B5EF4-FFF2-40B4-BE49-F238E27FC236}">
                <a16:creationId xmlns:a16="http://schemas.microsoft.com/office/drawing/2014/main" id="{A5F3694C-941E-4917-BC3E-664C763C59BC}"/>
              </a:ext>
            </a:extLst>
          </p:cNvPr>
          <p:cNvCxnSpPr>
            <a:cxnSpLocks noChangeShapeType="1"/>
          </p:cNvCxnSpPr>
          <p:nvPr/>
        </p:nvCxnSpPr>
        <p:spPr bwMode="auto">
          <a:xfrm flipH="1">
            <a:off x="6969125" y="5124450"/>
            <a:ext cx="455613" cy="355600"/>
          </a:xfrm>
          <a:prstGeom prst="straightConnector1">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92178" name="AutoShape 15">
            <a:extLst>
              <a:ext uri="{FF2B5EF4-FFF2-40B4-BE49-F238E27FC236}">
                <a16:creationId xmlns:a16="http://schemas.microsoft.com/office/drawing/2014/main" id="{401C7414-919F-4816-85C3-DA970D39F2DD}"/>
              </a:ext>
            </a:extLst>
          </p:cNvPr>
          <p:cNvCxnSpPr>
            <a:cxnSpLocks noChangeShapeType="1"/>
          </p:cNvCxnSpPr>
          <p:nvPr/>
        </p:nvCxnSpPr>
        <p:spPr bwMode="auto">
          <a:xfrm>
            <a:off x="7891463" y="5856288"/>
            <a:ext cx="12700" cy="231775"/>
          </a:xfrm>
          <a:prstGeom prst="straightConnector1">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sp>
        <p:nvSpPr>
          <p:cNvPr id="69646" name="AutoShape 14">
            <a:extLst>
              <a:ext uri="{FF2B5EF4-FFF2-40B4-BE49-F238E27FC236}">
                <a16:creationId xmlns:a16="http://schemas.microsoft.com/office/drawing/2014/main" id="{A2B49A81-2E20-43E9-A8B2-F71E2C8FB08F}"/>
              </a:ext>
            </a:extLst>
          </p:cNvPr>
          <p:cNvSpPr>
            <a:spLocks noChangeArrowheads="1"/>
          </p:cNvSpPr>
          <p:nvPr/>
        </p:nvSpPr>
        <p:spPr bwMode="auto">
          <a:xfrm>
            <a:off x="5751513" y="2906713"/>
            <a:ext cx="1670050" cy="403225"/>
          </a:xfrm>
          <a:prstGeom prst="roundRect">
            <a:avLst>
              <a:gd name="adj" fmla="val 16667"/>
            </a:avLst>
          </a:prstGeom>
          <a:solidFill>
            <a:srgbClr val="E6E6FF"/>
          </a:solidFill>
          <a:ln>
            <a:noFill/>
          </a:ln>
          <a:effectLst>
            <a:outerShdw dist="17961" dir="2700000" algn="ctr" rotWithShape="0">
              <a:srgbClr val="808080"/>
            </a:out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ru-RU" sz="2400" b="1">
                <a:latin typeface="Courier New" panose="02070309020205020404" pitchFamily="49" charset="0"/>
                <a:ea typeface="Times New Roman" panose="02020603050405020304" pitchFamily="18" charset="0"/>
                <a:cs typeface="Courier New" panose="02070309020205020404" pitchFamily="49" charset="0"/>
              </a:rPr>
              <a:t>document</a:t>
            </a:r>
            <a:endParaRPr lang="en-US" altLang="ru-RU" sz="2400">
              <a:ea typeface="Times New Roman" panose="02020603050405020304" pitchFamily="18" charset="0"/>
              <a:cs typeface="Courier New" panose="02070309020205020404" pitchFamily="49" charset="0"/>
            </a:endParaRPr>
          </a:p>
        </p:txBody>
      </p:sp>
      <p:sp>
        <p:nvSpPr>
          <p:cNvPr id="69645" name="AutoShape 13">
            <a:extLst>
              <a:ext uri="{FF2B5EF4-FFF2-40B4-BE49-F238E27FC236}">
                <a16:creationId xmlns:a16="http://schemas.microsoft.com/office/drawing/2014/main" id="{0239EF88-401C-4313-A656-AE2C75783E0A}"/>
              </a:ext>
            </a:extLst>
          </p:cNvPr>
          <p:cNvSpPr>
            <a:spLocks noChangeArrowheads="1"/>
          </p:cNvSpPr>
          <p:nvPr/>
        </p:nvSpPr>
        <p:spPr bwMode="auto">
          <a:xfrm>
            <a:off x="6097588" y="3524250"/>
            <a:ext cx="971550" cy="388938"/>
          </a:xfrm>
          <a:prstGeom prst="roundRect">
            <a:avLst>
              <a:gd name="adj" fmla="val 16667"/>
            </a:avLst>
          </a:prstGeom>
          <a:solidFill>
            <a:srgbClr val="E6E6FF"/>
          </a:solidFill>
          <a:ln>
            <a:noFill/>
          </a:ln>
          <a:effectLst>
            <a:outerShdw dist="17961" dir="2700000" algn="ctr" rotWithShape="0">
              <a:srgbClr val="808080"/>
            </a:out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ru-RU" sz="2400" b="1">
                <a:latin typeface="Courier New" panose="02070309020205020404" pitchFamily="49" charset="0"/>
                <a:ea typeface="Times New Roman" panose="02020603050405020304" pitchFamily="18" charset="0"/>
                <a:cs typeface="Courier New" panose="02070309020205020404" pitchFamily="49" charset="0"/>
              </a:rPr>
              <a:t>html</a:t>
            </a:r>
            <a:endParaRPr lang="en-US" altLang="ru-RU" sz="2400">
              <a:ea typeface="Times New Roman" panose="02020603050405020304" pitchFamily="18" charset="0"/>
              <a:cs typeface="Courier New" panose="02070309020205020404" pitchFamily="49" charset="0"/>
            </a:endParaRPr>
          </a:p>
        </p:txBody>
      </p:sp>
      <p:sp>
        <p:nvSpPr>
          <p:cNvPr id="69644" name="AutoShape 12">
            <a:extLst>
              <a:ext uri="{FF2B5EF4-FFF2-40B4-BE49-F238E27FC236}">
                <a16:creationId xmlns:a16="http://schemas.microsoft.com/office/drawing/2014/main" id="{D65B1606-1885-44E0-9BAB-0B4BA13C799B}"/>
              </a:ext>
            </a:extLst>
          </p:cNvPr>
          <p:cNvSpPr>
            <a:spLocks noChangeArrowheads="1"/>
          </p:cNvSpPr>
          <p:nvPr/>
        </p:nvSpPr>
        <p:spPr bwMode="auto">
          <a:xfrm>
            <a:off x="5256213" y="4143375"/>
            <a:ext cx="971550" cy="382588"/>
          </a:xfrm>
          <a:prstGeom prst="roundRect">
            <a:avLst>
              <a:gd name="adj" fmla="val 16667"/>
            </a:avLst>
          </a:prstGeom>
          <a:solidFill>
            <a:srgbClr val="E6E6FF"/>
          </a:solidFill>
          <a:ln>
            <a:noFill/>
          </a:ln>
          <a:effectLst>
            <a:outerShdw dist="17961" dir="2700000" algn="ctr" rotWithShape="0">
              <a:srgbClr val="808080"/>
            </a:out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ru-RU" sz="2400" b="1">
                <a:latin typeface="Courier New" panose="02070309020205020404" pitchFamily="49" charset="0"/>
                <a:ea typeface="Times New Roman" panose="02020603050405020304" pitchFamily="18" charset="0"/>
                <a:cs typeface="Courier New" panose="02070309020205020404" pitchFamily="49" charset="0"/>
              </a:rPr>
              <a:t>head</a:t>
            </a:r>
            <a:endParaRPr lang="en-US" altLang="ru-RU" sz="2400">
              <a:ea typeface="Times New Roman" panose="02020603050405020304" pitchFamily="18" charset="0"/>
              <a:cs typeface="Courier New" panose="02070309020205020404" pitchFamily="49" charset="0"/>
            </a:endParaRPr>
          </a:p>
        </p:txBody>
      </p:sp>
      <p:sp>
        <p:nvSpPr>
          <p:cNvPr id="69643" name="AutoShape 11">
            <a:extLst>
              <a:ext uri="{FF2B5EF4-FFF2-40B4-BE49-F238E27FC236}">
                <a16:creationId xmlns:a16="http://schemas.microsoft.com/office/drawing/2014/main" id="{70EDB9A9-7FD7-415D-A848-3A379DBCD0B4}"/>
              </a:ext>
            </a:extLst>
          </p:cNvPr>
          <p:cNvSpPr>
            <a:spLocks noChangeArrowheads="1"/>
          </p:cNvSpPr>
          <p:nvPr/>
        </p:nvSpPr>
        <p:spPr bwMode="auto">
          <a:xfrm>
            <a:off x="5086350" y="4811713"/>
            <a:ext cx="1308100" cy="419100"/>
          </a:xfrm>
          <a:prstGeom prst="roundRect">
            <a:avLst>
              <a:gd name="adj" fmla="val 16667"/>
            </a:avLst>
          </a:prstGeom>
          <a:solidFill>
            <a:srgbClr val="E6E6FF"/>
          </a:solidFill>
          <a:ln>
            <a:noFill/>
          </a:ln>
          <a:effectLst>
            <a:outerShdw dist="17961" dir="2700000" algn="ctr" rotWithShape="0">
              <a:srgbClr val="808080"/>
            </a:out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ru-RU" sz="2400" b="1">
                <a:latin typeface="Courier New" panose="02070309020205020404" pitchFamily="49" charset="0"/>
                <a:ea typeface="Times New Roman" panose="02020603050405020304" pitchFamily="18" charset="0"/>
                <a:cs typeface="Courier New" panose="02070309020205020404" pitchFamily="49" charset="0"/>
              </a:rPr>
              <a:t>title</a:t>
            </a:r>
            <a:endParaRPr lang="en-US" altLang="ru-RU" sz="2400">
              <a:ea typeface="Times New Roman" panose="02020603050405020304" pitchFamily="18" charset="0"/>
              <a:cs typeface="Courier New" panose="02070309020205020404" pitchFamily="49" charset="0"/>
            </a:endParaRPr>
          </a:p>
        </p:txBody>
      </p:sp>
      <p:sp>
        <p:nvSpPr>
          <p:cNvPr id="69642" name="AutoShape 10">
            <a:extLst>
              <a:ext uri="{FF2B5EF4-FFF2-40B4-BE49-F238E27FC236}">
                <a16:creationId xmlns:a16="http://schemas.microsoft.com/office/drawing/2014/main" id="{971929D2-B377-4947-BF86-FEAB02161FCA}"/>
              </a:ext>
            </a:extLst>
          </p:cNvPr>
          <p:cNvSpPr>
            <a:spLocks noChangeArrowheads="1"/>
          </p:cNvSpPr>
          <p:nvPr/>
        </p:nvSpPr>
        <p:spPr bwMode="auto">
          <a:xfrm>
            <a:off x="5384800" y="5480050"/>
            <a:ext cx="712788" cy="417513"/>
          </a:xfrm>
          <a:prstGeom prst="roundRect">
            <a:avLst>
              <a:gd name="adj" fmla="val 16667"/>
            </a:avLst>
          </a:prstGeom>
          <a:solidFill>
            <a:srgbClr val="FFFF99"/>
          </a:solidFill>
          <a:ln>
            <a:noFill/>
          </a:ln>
          <a:effectLst>
            <a:outerShdw dist="17961" dir="2700000" algn="ctr" rotWithShape="0">
              <a:srgbClr val="808080"/>
            </a:out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400" i="1">
                <a:latin typeface="Calibri" panose="020F0502020204030204" pitchFamily="34" charset="0"/>
                <a:ea typeface="Times New Roman" panose="02020603050405020304" pitchFamily="18" charset="0"/>
                <a:cs typeface="Courier New" panose="02070309020205020404" pitchFamily="49" charset="0"/>
              </a:rPr>
              <a:t>DOM</a:t>
            </a:r>
            <a:endParaRPr lang="ru-RU" altLang="ru-RU" sz="2400">
              <a:ea typeface="Times New Roman" panose="02020603050405020304" pitchFamily="18" charset="0"/>
              <a:cs typeface="Courier New" panose="02070309020205020404" pitchFamily="49" charset="0"/>
            </a:endParaRPr>
          </a:p>
        </p:txBody>
      </p:sp>
      <p:sp>
        <p:nvSpPr>
          <p:cNvPr id="69641" name="AutoShape 9">
            <a:extLst>
              <a:ext uri="{FF2B5EF4-FFF2-40B4-BE49-F238E27FC236}">
                <a16:creationId xmlns:a16="http://schemas.microsoft.com/office/drawing/2014/main" id="{BC7BA726-1E5B-40DD-8142-F8A6FF29F002}"/>
              </a:ext>
            </a:extLst>
          </p:cNvPr>
          <p:cNvSpPr>
            <a:spLocks noChangeArrowheads="1"/>
          </p:cNvSpPr>
          <p:nvPr/>
        </p:nvSpPr>
        <p:spPr bwMode="auto">
          <a:xfrm>
            <a:off x="6938963" y="4143375"/>
            <a:ext cx="973137" cy="385763"/>
          </a:xfrm>
          <a:prstGeom prst="roundRect">
            <a:avLst>
              <a:gd name="adj" fmla="val 16667"/>
            </a:avLst>
          </a:prstGeom>
          <a:solidFill>
            <a:srgbClr val="E6E6FF"/>
          </a:solidFill>
          <a:ln>
            <a:noFill/>
          </a:ln>
          <a:effectLst>
            <a:outerShdw dist="17961" dir="2700000" algn="ctr" rotWithShape="0">
              <a:srgbClr val="808080"/>
            </a:out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ru-RU" sz="2400" b="1">
                <a:latin typeface="Courier New" panose="02070309020205020404" pitchFamily="49" charset="0"/>
                <a:ea typeface="Times New Roman" panose="02020603050405020304" pitchFamily="18" charset="0"/>
                <a:cs typeface="Courier New" panose="02070309020205020404" pitchFamily="49" charset="0"/>
              </a:rPr>
              <a:t>body</a:t>
            </a:r>
            <a:endParaRPr lang="en-US" altLang="ru-RU" sz="2400">
              <a:ea typeface="Times New Roman" panose="02020603050405020304" pitchFamily="18" charset="0"/>
              <a:cs typeface="Courier New" panose="02070309020205020404" pitchFamily="49" charset="0"/>
            </a:endParaRPr>
          </a:p>
        </p:txBody>
      </p:sp>
      <p:sp>
        <p:nvSpPr>
          <p:cNvPr id="69640" name="AutoShape 8">
            <a:extLst>
              <a:ext uri="{FF2B5EF4-FFF2-40B4-BE49-F238E27FC236}">
                <a16:creationId xmlns:a16="http://schemas.microsoft.com/office/drawing/2014/main" id="{1505DF93-3B98-4696-9B46-DD5E318C551E}"/>
              </a:ext>
            </a:extLst>
          </p:cNvPr>
          <p:cNvSpPr>
            <a:spLocks noChangeArrowheads="1"/>
          </p:cNvSpPr>
          <p:nvPr/>
        </p:nvSpPr>
        <p:spPr bwMode="auto">
          <a:xfrm>
            <a:off x="7651750" y="5480050"/>
            <a:ext cx="479425" cy="417513"/>
          </a:xfrm>
          <a:prstGeom prst="roundRect">
            <a:avLst>
              <a:gd name="adj" fmla="val 16667"/>
            </a:avLst>
          </a:prstGeom>
          <a:solidFill>
            <a:srgbClr val="E6E6FF"/>
          </a:solidFill>
          <a:ln>
            <a:noFill/>
          </a:ln>
          <a:effectLst>
            <a:outerShdw dist="17961" dir="2700000" algn="ctr" rotWithShape="0">
              <a:srgbClr val="808080"/>
            </a:out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ru-RU" sz="2400" b="1">
                <a:latin typeface="Courier New" panose="02070309020205020404" pitchFamily="49" charset="0"/>
                <a:ea typeface="Times New Roman" panose="02020603050405020304" pitchFamily="18" charset="0"/>
                <a:cs typeface="Courier New" panose="02070309020205020404" pitchFamily="49" charset="0"/>
              </a:rPr>
              <a:t>em</a:t>
            </a:r>
            <a:endParaRPr lang="en-US" altLang="ru-RU" sz="2400">
              <a:ea typeface="Times New Roman" panose="02020603050405020304" pitchFamily="18" charset="0"/>
              <a:cs typeface="Courier New" panose="02070309020205020404" pitchFamily="49" charset="0"/>
            </a:endParaRPr>
          </a:p>
        </p:txBody>
      </p:sp>
      <p:sp>
        <p:nvSpPr>
          <p:cNvPr id="69639" name="AutoShape 7">
            <a:extLst>
              <a:ext uri="{FF2B5EF4-FFF2-40B4-BE49-F238E27FC236}">
                <a16:creationId xmlns:a16="http://schemas.microsoft.com/office/drawing/2014/main" id="{E7E8CD92-C8B4-483E-972B-C2821037EBD5}"/>
              </a:ext>
            </a:extLst>
          </p:cNvPr>
          <p:cNvSpPr>
            <a:spLocks noChangeArrowheads="1"/>
          </p:cNvSpPr>
          <p:nvPr/>
        </p:nvSpPr>
        <p:spPr bwMode="auto">
          <a:xfrm>
            <a:off x="6215063" y="5480050"/>
            <a:ext cx="1276350" cy="417513"/>
          </a:xfrm>
          <a:prstGeom prst="roundRect">
            <a:avLst>
              <a:gd name="adj" fmla="val 16667"/>
            </a:avLst>
          </a:prstGeom>
          <a:solidFill>
            <a:srgbClr val="FFFF99"/>
          </a:solidFill>
          <a:ln>
            <a:noFill/>
          </a:ln>
          <a:effectLst>
            <a:outerShdw dist="17961" dir="2700000" algn="ctr" rotWithShape="0">
              <a:srgbClr val="808080"/>
            </a:out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400" i="1">
                <a:latin typeface="Calibri" panose="020F0502020204030204" pitchFamily="34" charset="0"/>
                <a:ea typeface="Times New Roman" panose="02020603050405020304" pitchFamily="18" charset="0"/>
                <a:cs typeface="Courier New" panose="02070309020205020404" pitchFamily="49" charset="0"/>
              </a:rPr>
              <a:t>Привет</a:t>
            </a:r>
            <a:r>
              <a:rPr lang="en-US" altLang="ru-RU" sz="2400" i="1">
                <a:latin typeface="Calibri" panose="020F0502020204030204" pitchFamily="34" charset="0"/>
                <a:ea typeface="Times New Roman" panose="02020603050405020304" pitchFamily="18" charset="0"/>
                <a:cs typeface="Courier New" panose="02070309020205020404" pitchFamily="49" charset="0"/>
              </a:rPr>
              <a:t>,</a:t>
            </a:r>
            <a:endParaRPr lang="en-US" altLang="ru-RU" sz="2400">
              <a:ea typeface="Times New Roman" panose="02020603050405020304" pitchFamily="18" charset="0"/>
              <a:cs typeface="Courier New" panose="02070309020205020404" pitchFamily="49" charset="0"/>
            </a:endParaRPr>
          </a:p>
        </p:txBody>
      </p:sp>
      <p:sp>
        <p:nvSpPr>
          <p:cNvPr id="69638" name="AutoShape 6">
            <a:extLst>
              <a:ext uri="{FF2B5EF4-FFF2-40B4-BE49-F238E27FC236}">
                <a16:creationId xmlns:a16="http://schemas.microsoft.com/office/drawing/2014/main" id="{71967BC9-1419-4617-AE69-26AC9B223E10}"/>
              </a:ext>
            </a:extLst>
          </p:cNvPr>
          <p:cNvSpPr>
            <a:spLocks noChangeArrowheads="1"/>
          </p:cNvSpPr>
          <p:nvPr/>
        </p:nvSpPr>
        <p:spPr bwMode="auto">
          <a:xfrm>
            <a:off x="7185025" y="4811713"/>
            <a:ext cx="479425" cy="422275"/>
          </a:xfrm>
          <a:prstGeom prst="roundRect">
            <a:avLst>
              <a:gd name="adj" fmla="val 16667"/>
            </a:avLst>
          </a:prstGeom>
          <a:solidFill>
            <a:srgbClr val="E6E6FF"/>
          </a:solidFill>
          <a:ln>
            <a:noFill/>
          </a:ln>
          <a:effectLst>
            <a:outerShdw dist="17961" dir="2700000" algn="ctr" rotWithShape="0">
              <a:srgbClr val="808080"/>
            </a:out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ru-RU" sz="2400" b="1">
                <a:latin typeface="Courier New" panose="02070309020205020404" pitchFamily="49" charset="0"/>
                <a:ea typeface="Times New Roman" panose="02020603050405020304" pitchFamily="18" charset="0"/>
                <a:cs typeface="Courier New" panose="02070309020205020404" pitchFamily="49" charset="0"/>
              </a:rPr>
              <a:t>p</a:t>
            </a:r>
            <a:endParaRPr lang="en-US" altLang="ru-RU" sz="2400">
              <a:ea typeface="Times New Roman" panose="02020603050405020304" pitchFamily="18" charset="0"/>
              <a:cs typeface="Courier New" panose="02070309020205020404" pitchFamily="49" charset="0"/>
            </a:endParaRPr>
          </a:p>
        </p:txBody>
      </p:sp>
      <p:sp>
        <p:nvSpPr>
          <p:cNvPr id="69637" name="AutoShape 5">
            <a:extLst>
              <a:ext uri="{FF2B5EF4-FFF2-40B4-BE49-F238E27FC236}">
                <a16:creationId xmlns:a16="http://schemas.microsoft.com/office/drawing/2014/main" id="{BF60958E-349C-4BAA-8647-7CDD4DD5E8CA}"/>
              </a:ext>
            </a:extLst>
          </p:cNvPr>
          <p:cNvSpPr>
            <a:spLocks noChangeArrowheads="1"/>
          </p:cNvSpPr>
          <p:nvPr/>
        </p:nvSpPr>
        <p:spPr bwMode="auto">
          <a:xfrm>
            <a:off x="7483475" y="6080125"/>
            <a:ext cx="842963" cy="420688"/>
          </a:xfrm>
          <a:prstGeom prst="roundRect">
            <a:avLst>
              <a:gd name="adj" fmla="val 16667"/>
            </a:avLst>
          </a:prstGeom>
          <a:solidFill>
            <a:srgbClr val="FFFF99"/>
          </a:solidFill>
          <a:ln>
            <a:noFill/>
          </a:ln>
          <a:effectLst>
            <a:outerShdw dist="17961" dir="2700000" algn="ctr" rotWithShape="0">
              <a:srgbClr val="808080"/>
            </a:out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400" i="1">
                <a:latin typeface="Calibri" panose="020F0502020204030204" pitchFamily="34" charset="0"/>
                <a:ea typeface="Times New Roman" panose="02020603050405020304" pitchFamily="18" charset="0"/>
                <a:cs typeface="Courier New" panose="02070309020205020404" pitchFamily="49" charset="0"/>
              </a:rPr>
              <a:t>Вася!</a:t>
            </a:r>
            <a:endParaRPr lang="ru-RU" altLang="ru-RU" sz="2400">
              <a:ea typeface="Times New Roman" panose="02020603050405020304" pitchFamily="18"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9633">
                                            <p:bg/>
                                          </p:spTgt>
                                        </p:tgtEl>
                                        <p:attrNameLst>
                                          <p:attrName>style.visibility</p:attrName>
                                        </p:attrNameLst>
                                      </p:cBhvr>
                                      <p:to>
                                        <p:strVal val="visible"/>
                                      </p:to>
                                    </p:set>
                                    <p:animEffect transition="in" filter="dissolve">
                                      <p:cBhvr>
                                        <p:cTn id="12" dur="500"/>
                                        <p:tgtEl>
                                          <p:spTgt spid="69633">
                                            <p:bg/>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69633">
                                            <p:txEl>
                                              <p:pRg st="0" end="0"/>
                                            </p:txEl>
                                          </p:spTgt>
                                        </p:tgtEl>
                                        <p:attrNameLst>
                                          <p:attrName>style.visibility</p:attrName>
                                        </p:attrNameLst>
                                      </p:cBhvr>
                                      <p:to>
                                        <p:strVal val="visible"/>
                                      </p:to>
                                    </p:set>
                                    <p:animEffect transition="in" filter="dissolve">
                                      <p:cBhvr>
                                        <p:cTn id="15" dur="500"/>
                                        <p:tgtEl>
                                          <p:spTgt spid="69633">
                                            <p:txEl>
                                              <p:pRg st="0" end="0"/>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9633">
                                            <p:txEl>
                                              <p:pRg st="8" end="8"/>
                                            </p:txEl>
                                          </p:spTgt>
                                        </p:tgtEl>
                                        <p:attrNameLst>
                                          <p:attrName>style.visibility</p:attrName>
                                        </p:attrNameLst>
                                      </p:cBhvr>
                                      <p:to>
                                        <p:strVal val="visible"/>
                                      </p:to>
                                    </p:set>
                                    <p:animEffect transition="in" filter="dissolve">
                                      <p:cBhvr>
                                        <p:cTn id="18" dur="500"/>
                                        <p:tgtEl>
                                          <p:spTgt spid="69633">
                                            <p:txEl>
                                              <p:pRg st="8" end="8"/>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9646"/>
                                        </p:tgtEl>
                                        <p:attrNameLst>
                                          <p:attrName>style.visibility</p:attrName>
                                        </p:attrNameLst>
                                      </p:cBhvr>
                                      <p:to>
                                        <p:strVal val="visible"/>
                                      </p:to>
                                    </p:set>
                                    <p:animEffect transition="in" filter="dissolve">
                                      <p:cBhvr>
                                        <p:cTn id="23" dur="500"/>
                                        <p:tgtEl>
                                          <p:spTgt spid="6964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92170"/>
                                        </p:tgtEl>
                                        <p:attrNameLst>
                                          <p:attrName>style.visibility</p:attrName>
                                        </p:attrNameLst>
                                      </p:cBhvr>
                                      <p:to>
                                        <p:strVal val="visible"/>
                                      </p:to>
                                    </p:set>
                                    <p:animEffect transition="in" filter="dissolve">
                                      <p:cBhvr>
                                        <p:cTn id="28" dur="500"/>
                                        <p:tgtEl>
                                          <p:spTgt spid="9217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9645"/>
                                        </p:tgtEl>
                                        <p:attrNameLst>
                                          <p:attrName>style.visibility</p:attrName>
                                        </p:attrNameLst>
                                      </p:cBhvr>
                                      <p:to>
                                        <p:strVal val="visible"/>
                                      </p:to>
                                    </p:set>
                                    <p:animEffect transition="in" filter="dissolve">
                                      <p:cBhvr>
                                        <p:cTn id="31" dur="500"/>
                                        <p:tgtEl>
                                          <p:spTgt spid="6964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69633">
                                            <p:txEl>
                                              <p:pRg st="1" end="1"/>
                                            </p:txEl>
                                          </p:spTgt>
                                        </p:tgtEl>
                                        <p:attrNameLst>
                                          <p:attrName>style.visibility</p:attrName>
                                        </p:attrNameLst>
                                      </p:cBhvr>
                                      <p:to>
                                        <p:strVal val="visible"/>
                                      </p:to>
                                    </p:set>
                                    <p:animEffect transition="in" filter="dissolve">
                                      <p:cBhvr>
                                        <p:cTn id="36" dur="500"/>
                                        <p:tgtEl>
                                          <p:spTgt spid="69633">
                                            <p:txEl>
                                              <p:pRg st="1" end="1"/>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69633">
                                            <p:txEl>
                                              <p:pRg st="3" end="3"/>
                                            </p:txEl>
                                          </p:spTgt>
                                        </p:tgtEl>
                                        <p:attrNameLst>
                                          <p:attrName>style.visibility</p:attrName>
                                        </p:attrNameLst>
                                      </p:cBhvr>
                                      <p:to>
                                        <p:strVal val="visible"/>
                                      </p:to>
                                    </p:set>
                                    <p:animEffect transition="in" filter="dissolve">
                                      <p:cBhvr>
                                        <p:cTn id="39" dur="500"/>
                                        <p:tgtEl>
                                          <p:spTgt spid="69633">
                                            <p:txEl>
                                              <p:pRg st="3" end="3"/>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69633">
                                            <p:txEl>
                                              <p:pRg st="4" end="4"/>
                                            </p:txEl>
                                          </p:spTgt>
                                        </p:tgtEl>
                                        <p:attrNameLst>
                                          <p:attrName>style.visibility</p:attrName>
                                        </p:attrNameLst>
                                      </p:cBhvr>
                                      <p:to>
                                        <p:strVal val="visible"/>
                                      </p:to>
                                    </p:set>
                                    <p:animEffect transition="in" filter="dissolve">
                                      <p:cBhvr>
                                        <p:cTn id="42" dur="500"/>
                                        <p:tgtEl>
                                          <p:spTgt spid="69633">
                                            <p:txEl>
                                              <p:pRg st="4" end="4"/>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69633">
                                            <p:txEl>
                                              <p:pRg st="7" end="7"/>
                                            </p:txEl>
                                          </p:spTgt>
                                        </p:tgtEl>
                                        <p:attrNameLst>
                                          <p:attrName>style.visibility</p:attrName>
                                        </p:attrNameLst>
                                      </p:cBhvr>
                                      <p:to>
                                        <p:strVal val="visible"/>
                                      </p:to>
                                    </p:set>
                                    <p:animEffect transition="in" filter="dissolve">
                                      <p:cBhvr>
                                        <p:cTn id="45" dur="500"/>
                                        <p:tgtEl>
                                          <p:spTgt spid="69633">
                                            <p:txEl>
                                              <p:pRg st="7" end="7"/>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92171"/>
                                        </p:tgtEl>
                                        <p:attrNameLst>
                                          <p:attrName>style.visibility</p:attrName>
                                        </p:attrNameLst>
                                      </p:cBhvr>
                                      <p:to>
                                        <p:strVal val="visible"/>
                                      </p:to>
                                    </p:set>
                                    <p:animEffect transition="in" filter="dissolve">
                                      <p:cBhvr>
                                        <p:cTn id="50" dur="500"/>
                                        <p:tgtEl>
                                          <p:spTgt spid="92171"/>
                                        </p:tgtEl>
                                      </p:cBhvr>
                                    </p:animEffect>
                                  </p:childTnLst>
                                </p:cTn>
                              </p:par>
                              <p:par>
                                <p:cTn id="51" presetID="9" presetClass="entr" presetSubtype="0" fill="hold" nodeType="withEffect">
                                  <p:stCondLst>
                                    <p:cond delay="0"/>
                                  </p:stCondLst>
                                  <p:childTnLst>
                                    <p:set>
                                      <p:cBhvr>
                                        <p:cTn id="52" dur="1" fill="hold">
                                          <p:stCondLst>
                                            <p:cond delay="0"/>
                                          </p:stCondLst>
                                        </p:cTn>
                                        <p:tgtEl>
                                          <p:spTgt spid="92173"/>
                                        </p:tgtEl>
                                        <p:attrNameLst>
                                          <p:attrName>style.visibility</p:attrName>
                                        </p:attrNameLst>
                                      </p:cBhvr>
                                      <p:to>
                                        <p:strVal val="visible"/>
                                      </p:to>
                                    </p:set>
                                    <p:animEffect transition="in" filter="dissolve">
                                      <p:cBhvr>
                                        <p:cTn id="53" dur="500"/>
                                        <p:tgtEl>
                                          <p:spTgt spid="92173"/>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69644"/>
                                        </p:tgtEl>
                                        <p:attrNameLst>
                                          <p:attrName>style.visibility</p:attrName>
                                        </p:attrNameLst>
                                      </p:cBhvr>
                                      <p:to>
                                        <p:strVal val="visible"/>
                                      </p:to>
                                    </p:set>
                                    <p:animEffect transition="in" filter="dissolve">
                                      <p:cBhvr>
                                        <p:cTn id="56" dur="500"/>
                                        <p:tgtEl>
                                          <p:spTgt spid="69644"/>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69641"/>
                                        </p:tgtEl>
                                        <p:attrNameLst>
                                          <p:attrName>style.visibility</p:attrName>
                                        </p:attrNameLst>
                                      </p:cBhvr>
                                      <p:to>
                                        <p:strVal val="visible"/>
                                      </p:to>
                                    </p:set>
                                    <p:animEffect transition="in" filter="dissolve">
                                      <p:cBhvr>
                                        <p:cTn id="59" dur="500"/>
                                        <p:tgtEl>
                                          <p:spTgt spid="6964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69633">
                                            <p:txEl>
                                              <p:pRg st="2" end="2"/>
                                            </p:txEl>
                                          </p:spTgt>
                                        </p:tgtEl>
                                        <p:attrNameLst>
                                          <p:attrName>style.visibility</p:attrName>
                                        </p:attrNameLst>
                                      </p:cBhvr>
                                      <p:to>
                                        <p:strVal val="visible"/>
                                      </p:to>
                                    </p:set>
                                    <p:animEffect transition="in" filter="dissolve">
                                      <p:cBhvr>
                                        <p:cTn id="64" dur="500"/>
                                        <p:tgtEl>
                                          <p:spTgt spid="69633">
                                            <p:txEl>
                                              <p:pRg st="2" end="2"/>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nodeType="clickEffect">
                                  <p:stCondLst>
                                    <p:cond delay="0"/>
                                  </p:stCondLst>
                                  <p:childTnLst>
                                    <p:set>
                                      <p:cBhvr>
                                        <p:cTn id="68" dur="1" fill="hold">
                                          <p:stCondLst>
                                            <p:cond delay="0"/>
                                          </p:stCondLst>
                                        </p:cTn>
                                        <p:tgtEl>
                                          <p:spTgt spid="92172"/>
                                        </p:tgtEl>
                                        <p:attrNameLst>
                                          <p:attrName>style.visibility</p:attrName>
                                        </p:attrNameLst>
                                      </p:cBhvr>
                                      <p:to>
                                        <p:strVal val="visible"/>
                                      </p:to>
                                    </p:set>
                                    <p:animEffect transition="in" filter="dissolve">
                                      <p:cBhvr>
                                        <p:cTn id="69" dur="500"/>
                                        <p:tgtEl>
                                          <p:spTgt spid="92172"/>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69643"/>
                                        </p:tgtEl>
                                        <p:attrNameLst>
                                          <p:attrName>style.visibility</p:attrName>
                                        </p:attrNameLst>
                                      </p:cBhvr>
                                      <p:to>
                                        <p:strVal val="visible"/>
                                      </p:to>
                                    </p:set>
                                    <p:animEffect transition="in" filter="dissolve">
                                      <p:cBhvr>
                                        <p:cTn id="72" dur="500"/>
                                        <p:tgtEl>
                                          <p:spTgt spid="69643"/>
                                        </p:tgtEl>
                                      </p:cBhvr>
                                    </p:animEffect>
                                  </p:childTnLst>
                                </p:cTn>
                              </p:par>
                              <p:par>
                                <p:cTn id="73" presetID="9" presetClass="entr" presetSubtype="0" fill="hold" nodeType="withEffect">
                                  <p:stCondLst>
                                    <p:cond delay="0"/>
                                  </p:stCondLst>
                                  <p:childTnLst>
                                    <p:set>
                                      <p:cBhvr>
                                        <p:cTn id="74" dur="1" fill="hold">
                                          <p:stCondLst>
                                            <p:cond delay="0"/>
                                          </p:stCondLst>
                                        </p:cTn>
                                        <p:tgtEl>
                                          <p:spTgt spid="92176"/>
                                        </p:tgtEl>
                                        <p:attrNameLst>
                                          <p:attrName>style.visibility</p:attrName>
                                        </p:attrNameLst>
                                      </p:cBhvr>
                                      <p:to>
                                        <p:strVal val="visible"/>
                                      </p:to>
                                    </p:set>
                                    <p:animEffect transition="in" filter="dissolve">
                                      <p:cBhvr>
                                        <p:cTn id="75" dur="500"/>
                                        <p:tgtEl>
                                          <p:spTgt spid="92176"/>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69642"/>
                                        </p:tgtEl>
                                        <p:attrNameLst>
                                          <p:attrName>style.visibility</p:attrName>
                                        </p:attrNameLst>
                                      </p:cBhvr>
                                      <p:to>
                                        <p:strVal val="visible"/>
                                      </p:to>
                                    </p:set>
                                    <p:animEffect transition="in" filter="dissolve">
                                      <p:cBhvr>
                                        <p:cTn id="78" dur="500"/>
                                        <p:tgtEl>
                                          <p:spTgt spid="69642"/>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69633">
                                            <p:txEl>
                                              <p:pRg st="5" end="5"/>
                                            </p:txEl>
                                          </p:spTgt>
                                        </p:tgtEl>
                                        <p:attrNameLst>
                                          <p:attrName>style.visibility</p:attrName>
                                        </p:attrNameLst>
                                      </p:cBhvr>
                                      <p:to>
                                        <p:strVal val="visible"/>
                                      </p:to>
                                    </p:set>
                                    <p:animEffect transition="in" filter="dissolve">
                                      <p:cBhvr>
                                        <p:cTn id="83" dur="500"/>
                                        <p:tgtEl>
                                          <p:spTgt spid="69633">
                                            <p:txEl>
                                              <p:pRg st="5" end="5"/>
                                            </p:txEl>
                                          </p:spTgt>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69633">
                                            <p:txEl>
                                              <p:pRg st="6" end="6"/>
                                            </p:txEl>
                                          </p:spTgt>
                                        </p:tgtEl>
                                        <p:attrNameLst>
                                          <p:attrName>style.visibility</p:attrName>
                                        </p:attrNameLst>
                                      </p:cBhvr>
                                      <p:to>
                                        <p:strVal val="visible"/>
                                      </p:to>
                                    </p:set>
                                    <p:animEffect transition="in" filter="dissolve">
                                      <p:cBhvr>
                                        <p:cTn id="86" dur="500"/>
                                        <p:tgtEl>
                                          <p:spTgt spid="69633">
                                            <p:txEl>
                                              <p:pRg st="6" end="6"/>
                                            </p:txEl>
                                          </p:spTgt>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9" presetClass="entr" presetSubtype="0" fill="hold" nodeType="clickEffect">
                                  <p:stCondLst>
                                    <p:cond delay="0"/>
                                  </p:stCondLst>
                                  <p:childTnLst>
                                    <p:set>
                                      <p:cBhvr>
                                        <p:cTn id="90" dur="1" fill="hold">
                                          <p:stCondLst>
                                            <p:cond delay="0"/>
                                          </p:stCondLst>
                                        </p:cTn>
                                        <p:tgtEl>
                                          <p:spTgt spid="92174"/>
                                        </p:tgtEl>
                                        <p:attrNameLst>
                                          <p:attrName>style.visibility</p:attrName>
                                        </p:attrNameLst>
                                      </p:cBhvr>
                                      <p:to>
                                        <p:strVal val="visible"/>
                                      </p:to>
                                    </p:set>
                                    <p:animEffect transition="in" filter="dissolve">
                                      <p:cBhvr>
                                        <p:cTn id="91" dur="500"/>
                                        <p:tgtEl>
                                          <p:spTgt spid="92174"/>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69638"/>
                                        </p:tgtEl>
                                        <p:attrNameLst>
                                          <p:attrName>style.visibility</p:attrName>
                                        </p:attrNameLst>
                                      </p:cBhvr>
                                      <p:to>
                                        <p:strVal val="visible"/>
                                      </p:to>
                                    </p:set>
                                    <p:animEffect transition="in" filter="dissolve">
                                      <p:cBhvr>
                                        <p:cTn id="94" dur="500"/>
                                        <p:tgtEl>
                                          <p:spTgt spid="69638"/>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69639"/>
                                        </p:tgtEl>
                                        <p:attrNameLst>
                                          <p:attrName>style.visibility</p:attrName>
                                        </p:attrNameLst>
                                      </p:cBhvr>
                                      <p:to>
                                        <p:strVal val="visible"/>
                                      </p:to>
                                    </p:set>
                                    <p:animEffect transition="in" filter="dissolve">
                                      <p:cBhvr>
                                        <p:cTn id="97" dur="500"/>
                                        <p:tgtEl>
                                          <p:spTgt spid="69639"/>
                                        </p:tgtEl>
                                      </p:cBhvr>
                                    </p:animEffect>
                                  </p:childTnLst>
                                </p:cTn>
                              </p:par>
                              <p:par>
                                <p:cTn id="98" presetID="9" presetClass="entr" presetSubtype="0" fill="hold" nodeType="withEffect">
                                  <p:stCondLst>
                                    <p:cond delay="0"/>
                                  </p:stCondLst>
                                  <p:childTnLst>
                                    <p:set>
                                      <p:cBhvr>
                                        <p:cTn id="99" dur="1" fill="hold">
                                          <p:stCondLst>
                                            <p:cond delay="0"/>
                                          </p:stCondLst>
                                        </p:cTn>
                                        <p:tgtEl>
                                          <p:spTgt spid="92177"/>
                                        </p:tgtEl>
                                        <p:attrNameLst>
                                          <p:attrName>style.visibility</p:attrName>
                                        </p:attrNameLst>
                                      </p:cBhvr>
                                      <p:to>
                                        <p:strVal val="visible"/>
                                      </p:to>
                                    </p:set>
                                    <p:animEffect transition="in" filter="dissolve">
                                      <p:cBhvr>
                                        <p:cTn id="100" dur="500"/>
                                        <p:tgtEl>
                                          <p:spTgt spid="92177"/>
                                        </p:tgtEl>
                                      </p:cBhvr>
                                    </p:animEffect>
                                  </p:childTnLst>
                                </p:cTn>
                              </p:par>
                              <p:par>
                                <p:cTn id="101" presetID="9" presetClass="entr" presetSubtype="0" fill="hold" nodeType="withEffect">
                                  <p:stCondLst>
                                    <p:cond delay="0"/>
                                  </p:stCondLst>
                                  <p:childTnLst>
                                    <p:set>
                                      <p:cBhvr>
                                        <p:cTn id="102" dur="1" fill="hold">
                                          <p:stCondLst>
                                            <p:cond delay="0"/>
                                          </p:stCondLst>
                                        </p:cTn>
                                        <p:tgtEl>
                                          <p:spTgt spid="92175"/>
                                        </p:tgtEl>
                                        <p:attrNameLst>
                                          <p:attrName>style.visibility</p:attrName>
                                        </p:attrNameLst>
                                      </p:cBhvr>
                                      <p:to>
                                        <p:strVal val="visible"/>
                                      </p:to>
                                    </p:set>
                                    <p:animEffect transition="in" filter="dissolve">
                                      <p:cBhvr>
                                        <p:cTn id="103" dur="500"/>
                                        <p:tgtEl>
                                          <p:spTgt spid="92175"/>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69640"/>
                                        </p:tgtEl>
                                        <p:attrNameLst>
                                          <p:attrName>style.visibility</p:attrName>
                                        </p:attrNameLst>
                                      </p:cBhvr>
                                      <p:to>
                                        <p:strVal val="visible"/>
                                      </p:to>
                                    </p:set>
                                    <p:animEffect transition="in" filter="dissolve">
                                      <p:cBhvr>
                                        <p:cTn id="106" dur="500"/>
                                        <p:tgtEl>
                                          <p:spTgt spid="69640"/>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9" presetClass="entr" presetSubtype="0" fill="hold" nodeType="clickEffect">
                                  <p:stCondLst>
                                    <p:cond delay="0"/>
                                  </p:stCondLst>
                                  <p:childTnLst>
                                    <p:set>
                                      <p:cBhvr>
                                        <p:cTn id="110" dur="1" fill="hold">
                                          <p:stCondLst>
                                            <p:cond delay="0"/>
                                          </p:stCondLst>
                                        </p:cTn>
                                        <p:tgtEl>
                                          <p:spTgt spid="92178"/>
                                        </p:tgtEl>
                                        <p:attrNameLst>
                                          <p:attrName>style.visibility</p:attrName>
                                        </p:attrNameLst>
                                      </p:cBhvr>
                                      <p:to>
                                        <p:strVal val="visible"/>
                                      </p:to>
                                    </p:set>
                                    <p:animEffect transition="in" filter="dissolve">
                                      <p:cBhvr>
                                        <p:cTn id="111" dur="500"/>
                                        <p:tgtEl>
                                          <p:spTgt spid="92178"/>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69637"/>
                                        </p:tgtEl>
                                        <p:attrNameLst>
                                          <p:attrName>style.visibility</p:attrName>
                                        </p:attrNameLst>
                                      </p:cBhvr>
                                      <p:to>
                                        <p:strVal val="visible"/>
                                      </p:to>
                                    </p:set>
                                    <p:animEffect transition="in" filter="dissolve">
                                      <p:cBhvr>
                                        <p:cTn id="114" dur="500"/>
                                        <p:tgtEl>
                                          <p:spTgt spid="69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9633" grpId="0" build="p" animBg="1"/>
      <p:bldP spid="69646" grpId="0" animBg="1"/>
      <p:bldP spid="69645" grpId="0" animBg="1"/>
      <p:bldP spid="69644" grpId="0" animBg="1"/>
      <p:bldP spid="69643" grpId="0" animBg="1"/>
      <p:bldP spid="69642" grpId="0" animBg="1"/>
      <p:bldP spid="69641" grpId="0" animBg="1"/>
      <p:bldP spid="69640" grpId="0" animBg="1"/>
      <p:bldP spid="69639" grpId="0" animBg="1"/>
      <p:bldP spid="69638" grpId="0" animBg="1"/>
      <p:bldP spid="6963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Заголовок 1">
            <a:extLst>
              <a:ext uri="{FF2B5EF4-FFF2-40B4-BE49-F238E27FC236}">
                <a16:creationId xmlns:a16="http://schemas.microsoft.com/office/drawing/2014/main" id="{0755FFE6-B326-4839-A33E-D4E150801E0F}"/>
              </a:ext>
            </a:extLst>
          </p:cNvPr>
          <p:cNvSpPr>
            <a:spLocks noGrp="1"/>
          </p:cNvSpPr>
          <p:nvPr>
            <p:ph type="title"/>
          </p:nvPr>
        </p:nvSpPr>
        <p:spPr>
          <a:xfrm>
            <a:off x="311150" y="301625"/>
            <a:ext cx="8375650" cy="471488"/>
          </a:xfrm>
        </p:spPr>
        <p:txBody>
          <a:bodyPr/>
          <a:lstStyle/>
          <a:p>
            <a:r>
              <a:rPr lang="ru-RU" altLang="ru-RU"/>
              <a:t>«Живой» рисунок</a:t>
            </a:r>
          </a:p>
        </p:txBody>
      </p:sp>
      <p:sp>
        <p:nvSpPr>
          <p:cNvPr id="96259" name="Номер слайда 2">
            <a:extLst>
              <a:ext uri="{FF2B5EF4-FFF2-40B4-BE49-F238E27FC236}">
                <a16:creationId xmlns:a16="http://schemas.microsoft.com/office/drawing/2014/main" id="{3E4CE416-6131-43E8-83B9-A9A48398582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362C7BD-66DE-440E-8E3F-0101E43226D4}" type="slidenum">
              <a:rPr lang="ru-RU" altLang="ru-RU" sz="1400"/>
              <a:pPr>
                <a:spcBef>
                  <a:spcPct val="0"/>
                </a:spcBef>
                <a:buFontTx/>
                <a:buNone/>
              </a:pPr>
              <a:t>87</a:t>
            </a:fld>
            <a:endParaRPr lang="ru-RU" altLang="ru-RU" sz="1400"/>
          </a:p>
        </p:txBody>
      </p:sp>
      <p:pic>
        <p:nvPicPr>
          <p:cNvPr id="96260" name="Picture 2">
            <a:extLst>
              <a:ext uri="{FF2B5EF4-FFF2-40B4-BE49-F238E27FC236}">
                <a16:creationId xmlns:a16="http://schemas.microsoft.com/office/drawing/2014/main" id="{271552C0-49DB-4AA6-BFC7-06A8650FD5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54149" b="8920"/>
          <a:stretch>
            <a:fillRect/>
          </a:stretch>
        </p:blipFill>
        <p:spPr bwMode="auto">
          <a:xfrm>
            <a:off x="392113" y="871538"/>
            <a:ext cx="3784600"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pic>
        <p:nvPicPr>
          <p:cNvPr id="56325" name="Picture 4">
            <a:extLst>
              <a:ext uri="{FF2B5EF4-FFF2-40B4-BE49-F238E27FC236}">
                <a16:creationId xmlns:a16="http://schemas.microsoft.com/office/drawing/2014/main" id="{C0D4373A-9543-455E-ADA3-1301A3B58D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4149" b="8505"/>
          <a:stretch>
            <a:fillRect/>
          </a:stretch>
        </p:blipFill>
        <p:spPr bwMode="auto">
          <a:xfrm>
            <a:off x="5059363" y="868363"/>
            <a:ext cx="3784600" cy="194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pic>
        <p:nvPicPr>
          <p:cNvPr id="56326" name="Picture 5">
            <a:extLst>
              <a:ext uri="{FF2B5EF4-FFF2-40B4-BE49-F238E27FC236}">
                <a16:creationId xmlns:a16="http://schemas.microsoft.com/office/drawing/2014/main" id="{463B38EA-D1A4-4D47-AB23-4C3B21E1669D}"/>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69000" y="1985963"/>
            <a:ext cx="47625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
        <p:nvSpPr>
          <p:cNvPr id="56327" name="Прямоугольник 7">
            <a:extLst>
              <a:ext uri="{FF2B5EF4-FFF2-40B4-BE49-F238E27FC236}">
                <a16:creationId xmlns:a16="http://schemas.microsoft.com/office/drawing/2014/main" id="{7C73D769-4AD0-406B-B1DA-B52275ABA96D}"/>
              </a:ext>
            </a:extLst>
          </p:cNvPr>
          <p:cNvSpPr>
            <a:spLocks noChangeArrowheads="1"/>
          </p:cNvSpPr>
          <p:nvPr/>
        </p:nvSpPr>
        <p:spPr bwMode="auto">
          <a:xfrm>
            <a:off x="838200" y="2819400"/>
            <a:ext cx="2765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400" b="1">
                <a:latin typeface="Courier New" panose="02070309020205020404" pitchFamily="49" charset="0"/>
                <a:cs typeface="Courier New" panose="02070309020205020404" pitchFamily="49" charset="0"/>
              </a:rPr>
              <a:t>box_closed.gif</a:t>
            </a:r>
            <a:endParaRPr lang="ru-RU" altLang="ru-RU" sz="2400">
              <a:latin typeface="Courier New" panose="02070309020205020404" pitchFamily="49" charset="0"/>
              <a:cs typeface="Courier New" panose="02070309020205020404" pitchFamily="49" charset="0"/>
            </a:endParaRPr>
          </a:p>
        </p:txBody>
      </p:sp>
      <p:sp>
        <p:nvSpPr>
          <p:cNvPr id="56328" name="Прямоугольник 8">
            <a:extLst>
              <a:ext uri="{FF2B5EF4-FFF2-40B4-BE49-F238E27FC236}">
                <a16:creationId xmlns:a16="http://schemas.microsoft.com/office/drawing/2014/main" id="{84691828-D455-46DA-B4C3-D46624379F0D}"/>
              </a:ext>
            </a:extLst>
          </p:cNvPr>
          <p:cNvSpPr>
            <a:spLocks noChangeArrowheads="1"/>
          </p:cNvSpPr>
          <p:nvPr/>
        </p:nvSpPr>
        <p:spPr bwMode="auto">
          <a:xfrm>
            <a:off x="5446713" y="2819400"/>
            <a:ext cx="2765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400" b="1">
                <a:latin typeface="Courier New" panose="02070309020205020404" pitchFamily="49" charset="0"/>
                <a:cs typeface="Courier New" panose="02070309020205020404" pitchFamily="49" charset="0"/>
              </a:rPr>
              <a:t>box_o</a:t>
            </a:r>
            <a:r>
              <a:rPr lang="en-US" altLang="ru-RU" sz="2400" b="1">
                <a:latin typeface="Courier New" panose="02070309020205020404" pitchFamily="49" charset="0"/>
                <a:cs typeface="Courier New" panose="02070309020205020404" pitchFamily="49" charset="0"/>
              </a:rPr>
              <a:t>pen</a:t>
            </a:r>
            <a:r>
              <a:rPr lang="ru-RU" altLang="ru-RU" sz="2400" b="1">
                <a:latin typeface="Courier New" panose="02070309020205020404" pitchFamily="49" charset="0"/>
                <a:cs typeface="Courier New" panose="02070309020205020404" pitchFamily="49" charset="0"/>
              </a:rPr>
              <a:t>ed.gif</a:t>
            </a:r>
            <a:endParaRPr lang="ru-RU" altLang="ru-RU" sz="2400">
              <a:latin typeface="Courier New" panose="02070309020205020404" pitchFamily="49" charset="0"/>
              <a:cs typeface="Courier New" panose="02070309020205020404" pitchFamily="49" charset="0"/>
            </a:endParaRPr>
          </a:p>
        </p:txBody>
      </p:sp>
      <p:sp>
        <p:nvSpPr>
          <p:cNvPr id="96265" name="Rectangle 7">
            <a:extLst>
              <a:ext uri="{FF2B5EF4-FFF2-40B4-BE49-F238E27FC236}">
                <a16:creationId xmlns:a16="http://schemas.microsoft.com/office/drawing/2014/main" id="{335B139A-6DB5-44F7-AF35-6180321DEEE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70662" name="Text Box 6">
            <a:extLst>
              <a:ext uri="{FF2B5EF4-FFF2-40B4-BE49-F238E27FC236}">
                <a16:creationId xmlns:a16="http://schemas.microsoft.com/office/drawing/2014/main" id="{76171309-BD52-466A-BE48-E1D8A8600666}"/>
              </a:ext>
            </a:extLst>
          </p:cNvPr>
          <p:cNvSpPr txBox="1">
            <a:spLocks noChangeArrowheads="1"/>
          </p:cNvSpPr>
          <p:nvPr/>
        </p:nvSpPr>
        <p:spPr bwMode="auto">
          <a:xfrm>
            <a:off x="479425" y="3386138"/>
            <a:ext cx="8031163" cy="1266825"/>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rIns="0"/>
          <a:lstStyle/>
          <a:p>
            <a:pPr>
              <a:defRPr/>
            </a:pPr>
            <a:r>
              <a:rPr lang="en-US" sz="2400" b="1">
                <a:latin typeface="Courier New" pitchFamily="49" charset="0"/>
                <a:ea typeface="Times New Roman" pitchFamily="18" charset="0"/>
                <a:cs typeface="Courier New" pitchFamily="49" charset="0"/>
              </a:rPr>
              <a:t>&lt;img src="box_closed.gif" </a:t>
            </a:r>
            <a:endParaRPr lang="ru-RU" sz="2400">
              <a:latin typeface="Arial" charset="0"/>
              <a:ea typeface="Times New Roman" pitchFamily="18" charset="0"/>
              <a:cs typeface="Courier New" pitchFamily="49" charset="0"/>
            </a:endParaRPr>
          </a:p>
          <a:p>
            <a:pPr>
              <a:defRPr/>
            </a:pPr>
            <a:r>
              <a:rPr lang="en-US" sz="2400" b="1">
                <a:latin typeface="Courier New" pitchFamily="49" charset="0"/>
                <a:ea typeface="Times New Roman" pitchFamily="18" charset="0"/>
                <a:cs typeface="Courier New" pitchFamily="49" charset="0"/>
              </a:rPr>
              <a:t>    </a:t>
            </a:r>
            <a:r>
              <a:rPr lang="en-US" sz="2400" b="1">
                <a:solidFill>
                  <a:srgbClr val="0000FF"/>
                </a:solidFill>
                <a:latin typeface="Courier New" pitchFamily="49" charset="0"/>
                <a:ea typeface="Times New Roman" pitchFamily="18" charset="0"/>
                <a:cs typeface="Courier New" pitchFamily="49" charset="0"/>
              </a:rPr>
              <a:t>onMouseOver</a:t>
            </a:r>
            <a:r>
              <a:rPr lang="en-US" sz="2400" b="1">
                <a:latin typeface="Courier New" pitchFamily="49" charset="0"/>
                <a:ea typeface="Times New Roman" pitchFamily="18" charset="0"/>
                <a:cs typeface="Courier New" pitchFamily="49" charset="0"/>
              </a:rPr>
              <a:t>="this.src='box_opened.gif'</a:t>
            </a:r>
            <a:r>
              <a:rPr lang="ru-RU" sz="2400" b="1">
                <a:latin typeface="Courier New" pitchFamily="49" charset="0"/>
                <a:ea typeface="Times New Roman" pitchFamily="18" charset="0"/>
                <a:cs typeface="Courier New" pitchFamily="49" charset="0"/>
              </a:rPr>
              <a:t>"</a:t>
            </a:r>
            <a:endParaRPr lang="ru-RU" sz="2400">
              <a:latin typeface="Arial" charset="0"/>
              <a:ea typeface="Times New Roman" pitchFamily="18" charset="0"/>
              <a:cs typeface="Courier New" pitchFamily="49" charset="0"/>
            </a:endParaRPr>
          </a:p>
          <a:p>
            <a:pPr>
              <a:defRPr/>
            </a:pPr>
            <a:r>
              <a:rPr lang="en-US" sz="2400" b="1">
                <a:latin typeface="Courier New" pitchFamily="49" charset="0"/>
                <a:ea typeface="Times New Roman" pitchFamily="18" charset="0"/>
                <a:cs typeface="Courier New" pitchFamily="49" charset="0"/>
              </a:rPr>
              <a:t>    </a:t>
            </a:r>
            <a:r>
              <a:rPr lang="en-US" sz="2400" b="1">
                <a:solidFill>
                  <a:srgbClr val="0000FF"/>
                </a:solidFill>
                <a:latin typeface="Courier New" pitchFamily="49" charset="0"/>
                <a:ea typeface="Times New Roman" pitchFamily="18" charset="0"/>
                <a:cs typeface="Courier New" pitchFamily="49" charset="0"/>
              </a:rPr>
              <a:t>onMouseOut</a:t>
            </a:r>
            <a:r>
              <a:rPr lang="en-US" sz="2400" b="1">
                <a:latin typeface="Courier New" pitchFamily="49" charset="0"/>
                <a:ea typeface="Times New Roman" pitchFamily="18" charset="0"/>
                <a:cs typeface="Courier New" pitchFamily="49" charset="0"/>
              </a:rPr>
              <a:t>="this.src='box_closed.gif'"&gt;</a:t>
            </a:r>
            <a:endParaRPr lang="en-US" sz="2400">
              <a:latin typeface="Arial" charset="0"/>
              <a:ea typeface="Times New Roman" pitchFamily="18" charset="0"/>
              <a:cs typeface="Courier New" pitchFamily="49" charset="0"/>
            </a:endParaRPr>
          </a:p>
        </p:txBody>
      </p:sp>
      <p:sp>
        <p:nvSpPr>
          <p:cNvPr id="56331" name="Прямоугольник 11">
            <a:extLst>
              <a:ext uri="{FF2B5EF4-FFF2-40B4-BE49-F238E27FC236}">
                <a16:creationId xmlns:a16="http://schemas.microsoft.com/office/drawing/2014/main" id="{02E6321B-7EE1-475F-838A-8BC55125F94E}"/>
              </a:ext>
            </a:extLst>
          </p:cNvPr>
          <p:cNvSpPr>
            <a:spLocks noChangeArrowheads="1"/>
          </p:cNvSpPr>
          <p:nvPr/>
        </p:nvSpPr>
        <p:spPr bwMode="auto">
          <a:xfrm>
            <a:off x="642938" y="5729288"/>
            <a:ext cx="4833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2400" b="1">
                <a:solidFill>
                  <a:srgbClr val="0000FF"/>
                </a:solidFill>
                <a:latin typeface="Courier New" panose="02070309020205020404" pitchFamily="49" charset="0"/>
                <a:ea typeface="Times New Roman" panose="02020603050405020304" pitchFamily="18" charset="0"/>
                <a:cs typeface="Courier New" panose="02070309020205020404" pitchFamily="49" charset="0"/>
              </a:rPr>
              <a:t>this</a:t>
            </a:r>
            <a:r>
              <a:rPr lang="en-US" altLang="ru-RU" sz="2400" b="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altLang="ru-RU" sz="2400" b="1">
                <a:solidFill>
                  <a:srgbClr val="FF0000"/>
                </a:solidFill>
                <a:latin typeface="Courier New" panose="02070309020205020404" pitchFamily="49" charset="0"/>
                <a:ea typeface="Times New Roman" panose="02020603050405020304" pitchFamily="18" charset="0"/>
                <a:cs typeface="Courier New" panose="02070309020205020404" pitchFamily="49" charset="0"/>
              </a:rPr>
              <a:t>src</a:t>
            </a:r>
            <a:r>
              <a:rPr lang="en-US" altLang="ru-RU" sz="2400" b="1">
                <a:solidFill>
                  <a:srgbClr val="000000"/>
                </a:solidFill>
                <a:latin typeface="Courier New" panose="02070309020205020404" pitchFamily="49" charset="0"/>
                <a:ea typeface="Times New Roman" panose="02020603050405020304" pitchFamily="18" charset="0"/>
                <a:cs typeface="Courier New" panose="02070309020205020404" pitchFamily="49" charset="0"/>
              </a:rPr>
              <a:t>='box_opened.gif'</a:t>
            </a:r>
            <a:endParaRPr lang="ru-RU" altLang="ru-RU" sz="1800">
              <a:ea typeface="Times New Roman" panose="02020603050405020304" pitchFamily="18" charset="0"/>
              <a:cs typeface="Courier New" panose="02070309020205020404" pitchFamily="49" charset="0"/>
            </a:endParaRPr>
          </a:p>
        </p:txBody>
      </p:sp>
      <p:sp>
        <p:nvSpPr>
          <p:cNvPr id="13" name="AutoShape 6">
            <a:extLst>
              <a:ext uri="{FF2B5EF4-FFF2-40B4-BE49-F238E27FC236}">
                <a16:creationId xmlns:a16="http://schemas.microsoft.com/office/drawing/2014/main" id="{B62F118A-163A-4307-BF3B-1022F1FCF2BB}"/>
              </a:ext>
            </a:extLst>
          </p:cNvPr>
          <p:cNvSpPr>
            <a:spLocks noChangeArrowheads="1"/>
          </p:cNvSpPr>
          <p:nvPr/>
        </p:nvSpPr>
        <p:spPr bwMode="auto">
          <a:xfrm>
            <a:off x="757238" y="4897438"/>
            <a:ext cx="2066925" cy="706437"/>
          </a:xfrm>
          <a:prstGeom prst="wedgeRoundRectCallout">
            <a:avLst>
              <a:gd name="adj1" fmla="val -5269"/>
              <a:gd name="adj2" fmla="val 91963"/>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000">
                <a:latin typeface="Arial" charset="0"/>
                <a:cs typeface="+mn-cs"/>
              </a:rPr>
              <a:t>свойство </a:t>
            </a:r>
            <a:r>
              <a:rPr lang="en-US" sz="2000" b="1">
                <a:solidFill>
                  <a:srgbClr val="FF0000"/>
                </a:solidFill>
                <a:latin typeface="Courier New" pitchFamily="49" charset="0"/>
                <a:cs typeface="Courier New" pitchFamily="49" charset="0"/>
              </a:rPr>
              <a:t>src</a:t>
            </a:r>
            <a:r>
              <a:rPr lang="en-US" sz="2000">
                <a:latin typeface="Arial" charset="0"/>
                <a:cs typeface="+mn-cs"/>
              </a:rPr>
              <a:t> </a:t>
            </a:r>
            <a:r>
              <a:rPr lang="ru-RU" sz="2000" b="1">
                <a:solidFill>
                  <a:srgbClr val="0000FF"/>
                </a:solidFill>
                <a:latin typeface="Courier New" pitchFamily="49" charset="0"/>
                <a:cs typeface="Courier New" pitchFamily="49" charset="0"/>
              </a:rPr>
              <a:t>этого</a:t>
            </a:r>
            <a:r>
              <a:rPr lang="ru-RU" sz="2000">
                <a:latin typeface="Arial" charset="0"/>
                <a:cs typeface="+mn-cs"/>
              </a:rPr>
              <a:t> объекта</a:t>
            </a:r>
          </a:p>
        </p:txBody>
      </p:sp>
      <p:sp>
        <p:nvSpPr>
          <p:cNvPr id="14" name="AutoShape 6">
            <a:extLst>
              <a:ext uri="{FF2B5EF4-FFF2-40B4-BE49-F238E27FC236}">
                <a16:creationId xmlns:a16="http://schemas.microsoft.com/office/drawing/2014/main" id="{C75E19AB-D53E-434D-AA35-AB3372FF9E7B}"/>
              </a:ext>
            </a:extLst>
          </p:cNvPr>
          <p:cNvSpPr>
            <a:spLocks noChangeArrowheads="1"/>
          </p:cNvSpPr>
          <p:nvPr/>
        </p:nvSpPr>
        <p:spPr bwMode="auto">
          <a:xfrm>
            <a:off x="6753225" y="4997450"/>
            <a:ext cx="1784350" cy="706438"/>
          </a:xfrm>
          <a:prstGeom prst="wedgeRoundRectCallout">
            <a:avLst>
              <a:gd name="adj1" fmla="val -26290"/>
              <a:gd name="adj2" fmla="val -109320"/>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000">
                <a:latin typeface="Arial" charset="0"/>
                <a:cs typeface="+mn-cs"/>
              </a:rPr>
              <a:t>вложенные кавычки</a:t>
            </a:r>
          </a:p>
        </p:txBody>
      </p:sp>
      <p:sp>
        <p:nvSpPr>
          <p:cNvPr id="56334" name="Прямоугольник 14">
            <a:extLst>
              <a:ext uri="{FF2B5EF4-FFF2-40B4-BE49-F238E27FC236}">
                <a16:creationId xmlns:a16="http://schemas.microsoft.com/office/drawing/2014/main" id="{2F155131-F2E5-4F68-BA29-4E0737C552B3}"/>
              </a:ext>
            </a:extLst>
          </p:cNvPr>
          <p:cNvSpPr>
            <a:spLocks noChangeArrowheads="1"/>
          </p:cNvSpPr>
          <p:nvPr/>
        </p:nvSpPr>
        <p:spPr bwMode="auto">
          <a:xfrm>
            <a:off x="3251200" y="4124325"/>
            <a:ext cx="4889500" cy="488950"/>
          </a:xfrm>
          <a:prstGeom prst="rect">
            <a:avLst/>
          </a:prstGeom>
          <a:noFill/>
          <a:ln w="19050" algn="ctr">
            <a:solidFill>
              <a:srgbClr val="FF0000"/>
            </a:solidFill>
            <a:prstDash val="sysDash"/>
            <a:round/>
            <a:headEnd/>
            <a:tailEnd type="triangle" w="lg" len="lg"/>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56335" name="Прямоугольник 15">
            <a:extLst>
              <a:ext uri="{FF2B5EF4-FFF2-40B4-BE49-F238E27FC236}">
                <a16:creationId xmlns:a16="http://schemas.microsoft.com/office/drawing/2014/main" id="{421A3DB8-EAB8-4E59-BC19-073F42F28FE7}"/>
              </a:ext>
            </a:extLst>
          </p:cNvPr>
          <p:cNvSpPr>
            <a:spLocks noChangeArrowheads="1"/>
          </p:cNvSpPr>
          <p:nvPr/>
        </p:nvSpPr>
        <p:spPr bwMode="auto">
          <a:xfrm>
            <a:off x="5094288" y="4191000"/>
            <a:ext cx="2841625" cy="371475"/>
          </a:xfrm>
          <a:prstGeom prst="rect">
            <a:avLst/>
          </a:prstGeom>
          <a:noFill/>
          <a:ln w="19050" algn="ctr">
            <a:solidFill>
              <a:srgbClr val="0000FF"/>
            </a:solidFill>
            <a:prstDash val="sysDash"/>
            <a:round/>
            <a:headEnd/>
            <a:tailEnd type="triangle" w="lg" len="lg"/>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17" name="AutoShape 6">
            <a:extLst>
              <a:ext uri="{FF2B5EF4-FFF2-40B4-BE49-F238E27FC236}">
                <a16:creationId xmlns:a16="http://schemas.microsoft.com/office/drawing/2014/main" id="{16AF2482-9CCB-45D1-8360-85A42A192B00}"/>
              </a:ext>
            </a:extLst>
          </p:cNvPr>
          <p:cNvSpPr>
            <a:spLocks noChangeArrowheads="1"/>
          </p:cNvSpPr>
          <p:nvPr/>
        </p:nvSpPr>
        <p:spPr bwMode="auto">
          <a:xfrm>
            <a:off x="3286125" y="4924425"/>
            <a:ext cx="2706688" cy="706438"/>
          </a:xfrm>
          <a:prstGeom prst="wedgeRoundRectCallout">
            <a:avLst>
              <a:gd name="adj1" fmla="val -26290"/>
              <a:gd name="adj2" fmla="val -109320"/>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000" dirty="0">
                <a:latin typeface="Arial" charset="0"/>
                <a:cs typeface="+mn-cs"/>
              </a:rPr>
              <a:t>обработчик события (</a:t>
            </a:r>
            <a:r>
              <a:rPr lang="en-US" sz="2000" i="1" dirty="0" err="1">
                <a:latin typeface="Arial" charset="0"/>
                <a:cs typeface="+mn-cs"/>
              </a:rPr>
              <a:t>Javascript</a:t>
            </a:r>
            <a:r>
              <a:rPr lang="ru-RU" sz="2000" dirty="0">
                <a:latin typeface="Arial" charset="0"/>
                <a:cs typeface="+mn-cs"/>
              </a:rPr>
              <a:t>)</a:t>
            </a:r>
          </a:p>
        </p:txBody>
      </p:sp>
      <p:sp>
        <p:nvSpPr>
          <p:cNvPr id="19" name="Двойная стрелка влево/вправо 18">
            <a:extLst>
              <a:ext uri="{FF2B5EF4-FFF2-40B4-BE49-F238E27FC236}">
                <a16:creationId xmlns:a16="http://schemas.microsoft.com/office/drawing/2014/main" id="{A9532DCD-0DEC-4752-A724-4D5B6EED856C}"/>
              </a:ext>
            </a:extLst>
          </p:cNvPr>
          <p:cNvSpPr/>
          <p:nvPr/>
        </p:nvSpPr>
        <p:spPr bwMode="auto">
          <a:xfrm>
            <a:off x="4292600" y="1792288"/>
            <a:ext cx="650875" cy="307975"/>
          </a:xfrm>
          <a:prstGeom prst="leftRightArrow">
            <a:avLst/>
          </a:prstGeom>
          <a:solidFill>
            <a:schemeClr val="bg1">
              <a:lumMod val="65000"/>
            </a:schemeClr>
          </a:solidFill>
          <a:ln w="12700" cap="flat" cmpd="sng" algn="ctr">
            <a:noFill/>
            <a:prstDash val="solid"/>
            <a:round/>
            <a:headEnd type="none" w="med" len="med"/>
            <a:tailEnd type="triangle" w="lg" len="lg"/>
          </a:ln>
          <a:effectLst/>
        </p:spPr>
        <p:txBody>
          <a:bodyPr/>
          <a:lstStyle/>
          <a:p>
            <a:pPr eaLnBrk="1" hangingPunct="1">
              <a:defRPr/>
            </a:pPr>
            <a:endParaRPr lang="ru-RU">
              <a:latin typeface="Arial" charset="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56325"/>
                                        </p:tgtEl>
                                        <p:attrNameLst>
                                          <p:attrName>style.visibility</p:attrName>
                                        </p:attrNameLst>
                                      </p:cBhvr>
                                      <p:to>
                                        <p:strVal val="visible"/>
                                      </p:to>
                                    </p:set>
                                    <p:animEffect transition="in" filter="dissolve">
                                      <p:cBhvr>
                                        <p:cTn id="11" dur="500"/>
                                        <p:tgtEl>
                                          <p:spTgt spid="56325"/>
                                        </p:tgtEl>
                                      </p:cBhvr>
                                    </p:animEffect>
                                  </p:childTnLst>
                                </p:cTn>
                              </p:par>
                              <p:par>
                                <p:cTn id="12" presetID="9" presetClass="entr" presetSubtype="0" fill="hold" nodeType="withEffect">
                                  <p:stCondLst>
                                    <p:cond delay="0"/>
                                  </p:stCondLst>
                                  <p:childTnLst>
                                    <p:set>
                                      <p:cBhvr>
                                        <p:cTn id="13" dur="1" fill="hold">
                                          <p:stCondLst>
                                            <p:cond delay="0"/>
                                          </p:stCondLst>
                                        </p:cTn>
                                        <p:tgtEl>
                                          <p:spTgt spid="56326"/>
                                        </p:tgtEl>
                                        <p:attrNameLst>
                                          <p:attrName>style.visibility</p:attrName>
                                        </p:attrNameLst>
                                      </p:cBhvr>
                                      <p:to>
                                        <p:strVal val="visible"/>
                                      </p:to>
                                    </p:set>
                                    <p:animEffect transition="in" filter="dissolve">
                                      <p:cBhvr>
                                        <p:cTn id="14" dur="500"/>
                                        <p:tgtEl>
                                          <p:spTgt spid="5632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56327"/>
                                        </p:tgtEl>
                                        <p:attrNameLst>
                                          <p:attrName>style.visibility</p:attrName>
                                        </p:attrNameLst>
                                      </p:cBhvr>
                                      <p:to>
                                        <p:strVal val="visible"/>
                                      </p:to>
                                    </p:set>
                                    <p:animEffect transition="in" filter="dissolve">
                                      <p:cBhvr>
                                        <p:cTn id="19" dur="500"/>
                                        <p:tgtEl>
                                          <p:spTgt spid="5632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6328"/>
                                        </p:tgtEl>
                                        <p:attrNameLst>
                                          <p:attrName>style.visibility</p:attrName>
                                        </p:attrNameLst>
                                      </p:cBhvr>
                                      <p:to>
                                        <p:strVal val="visible"/>
                                      </p:to>
                                    </p:set>
                                    <p:animEffect transition="in" filter="dissolve">
                                      <p:cBhvr>
                                        <p:cTn id="22" dur="500"/>
                                        <p:tgtEl>
                                          <p:spTgt spid="563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0662"/>
                                        </p:tgtEl>
                                        <p:attrNameLst>
                                          <p:attrName>style.visibility</p:attrName>
                                        </p:attrNameLst>
                                      </p:cBhvr>
                                      <p:to>
                                        <p:strVal val="visible"/>
                                      </p:to>
                                    </p:set>
                                    <p:animEffect transition="in" filter="dissolve">
                                      <p:cBhvr>
                                        <p:cTn id="27" dur="500"/>
                                        <p:tgtEl>
                                          <p:spTgt spid="7066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6334"/>
                                        </p:tgtEl>
                                        <p:attrNameLst>
                                          <p:attrName>style.visibility</p:attrName>
                                        </p:attrNameLst>
                                      </p:cBhvr>
                                      <p:to>
                                        <p:strVal val="visible"/>
                                      </p:to>
                                    </p:set>
                                    <p:animEffect transition="in" filter="dissolve">
                                      <p:cBhvr>
                                        <p:cTn id="32" dur="500"/>
                                        <p:tgtEl>
                                          <p:spTgt spid="56334"/>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dissolve">
                                      <p:cBhvr>
                                        <p:cTn id="35" dur="500"/>
                                        <p:tgtEl>
                                          <p:spTgt spid="1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dissolve">
                                      <p:cBhvr>
                                        <p:cTn id="40" dur="500"/>
                                        <p:tgtEl>
                                          <p:spTgt spid="1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6331"/>
                                        </p:tgtEl>
                                        <p:attrNameLst>
                                          <p:attrName>style.visibility</p:attrName>
                                        </p:attrNameLst>
                                      </p:cBhvr>
                                      <p:to>
                                        <p:strVal val="visible"/>
                                      </p:to>
                                    </p:set>
                                    <p:animEffect transition="in" filter="dissolve">
                                      <p:cBhvr>
                                        <p:cTn id="43" dur="500"/>
                                        <p:tgtEl>
                                          <p:spTgt spid="5633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56335"/>
                                        </p:tgtEl>
                                        <p:attrNameLst>
                                          <p:attrName>style.visibility</p:attrName>
                                        </p:attrNameLst>
                                      </p:cBhvr>
                                      <p:to>
                                        <p:strVal val="visible"/>
                                      </p:to>
                                    </p:set>
                                    <p:animEffect transition="in" filter="dissolve">
                                      <p:cBhvr>
                                        <p:cTn id="48" dur="500"/>
                                        <p:tgtEl>
                                          <p:spTgt spid="56335"/>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dissolve">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7" grpId="0"/>
      <p:bldP spid="56328" grpId="0"/>
      <p:bldP spid="70662" grpId="0" animBg="1"/>
      <p:bldP spid="56331" grpId="0"/>
      <p:bldP spid="13" grpId="0" animBg="1"/>
      <p:bldP spid="14" grpId="0" animBg="1"/>
      <p:bldP spid="56334" grpId="0" animBg="1"/>
      <p:bldP spid="56335" grpId="0" animBg="1"/>
      <p:bldP spid="17" grpId="0" animBg="1"/>
      <p:bldP spid="19"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Заголовок 1">
            <a:extLst>
              <a:ext uri="{FF2B5EF4-FFF2-40B4-BE49-F238E27FC236}">
                <a16:creationId xmlns:a16="http://schemas.microsoft.com/office/drawing/2014/main" id="{4C9A6105-CEED-49F3-8AB6-39163BC54188}"/>
              </a:ext>
            </a:extLst>
          </p:cNvPr>
          <p:cNvSpPr>
            <a:spLocks noGrp="1"/>
          </p:cNvSpPr>
          <p:nvPr>
            <p:ph type="title"/>
          </p:nvPr>
        </p:nvSpPr>
        <p:spPr>
          <a:xfrm>
            <a:off x="311150" y="301625"/>
            <a:ext cx="8375650" cy="471488"/>
          </a:xfrm>
        </p:spPr>
        <p:txBody>
          <a:bodyPr/>
          <a:lstStyle/>
          <a:p>
            <a:r>
              <a:rPr lang="ru-RU" altLang="ru-RU"/>
              <a:t>Скрытый блок</a:t>
            </a:r>
          </a:p>
        </p:txBody>
      </p:sp>
      <p:sp>
        <p:nvSpPr>
          <p:cNvPr id="97283" name="Номер слайда 2">
            <a:extLst>
              <a:ext uri="{FF2B5EF4-FFF2-40B4-BE49-F238E27FC236}">
                <a16:creationId xmlns:a16="http://schemas.microsoft.com/office/drawing/2014/main" id="{FA6CD36F-9897-4826-A34A-9767A8BDCEC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33553A6-607F-4731-9196-BBCA4A2BBFA3}" type="slidenum">
              <a:rPr lang="ru-RU" altLang="ru-RU" sz="1400"/>
              <a:pPr>
                <a:spcBef>
                  <a:spcPct val="0"/>
                </a:spcBef>
                <a:buFontTx/>
                <a:buNone/>
              </a:pPr>
              <a:t>88</a:t>
            </a:fld>
            <a:endParaRPr lang="ru-RU" altLang="ru-RU" sz="1400"/>
          </a:p>
        </p:txBody>
      </p:sp>
      <p:pic>
        <p:nvPicPr>
          <p:cNvPr id="97284" name="Picture 1">
            <a:extLst>
              <a:ext uri="{FF2B5EF4-FFF2-40B4-BE49-F238E27FC236}">
                <a16:creationId xmlns:a16="http://schemas.microsoft.com/office/drawing/2014/main" id="{8B93414E-70F6-447D-880B-A8E3AAB352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3486" b="8440"/>
          <a:stretch>
            <a:fillRect/>
          </a:stretch>
        </p:blipFill>
        <p:spPr bwMode="auto">
          <a:xfrm>
            <a:off x="1549400" y="887413"/>
            <a:ext cx="2670175" cy="147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pic>
        <p:nvPicPr>
          <p:cNvPr id="57349" name="Picture 2">
            <a:extLst>
              <a:ext uri="{FF2B5EF4-FFF2-40B4-BE49-F238E27FC236}">
                <a16:creationId xmlns:a16="http://schemas.microsoft.com/office/drawing/2014/main" id="{1B0AD7E2-8EB6-4547-8A2A-B4E6A2B6B8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3344" b="8440"/>
          <a:stretch>
            <a:fillRect/>
          </a:stretch>
        </p:blipFill>
        <p:spPr bwMode="auto">
          <a:xfrm>
            <a:off x="4943475" y="887413"/>
            <a:ext cx="2671763" cy="147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pic>
        <p:nvPicPr>
          <p:cNvPr id="97286" name="Picture 5">
            <a:extLst>
              <a:ext uri="{FF2B5EF4-FFF2-40B4-BE49-F238E27FC236}">
                <a16:creationId xmlns:a16="http://schemas.microsoft.com/office/drawing/2014/main" id="{EEA5057C-86AD-4AD9-8709-DBCE94ECBBDB}"/>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49513" y="1431925"/>
            <a:ext cx="47625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
        <p:nvSpPr>
          <p:cNvPr id="7" name="AutoShape 6">
            <a:extLst>
              <a:ext uri="{FF2B5EF4-FFF2-40B4-BE49-F238E27FC236}">
                <a16:creationId xmlns:a16="http://schemas.microsoft.com/office/drawing/2014/main" id="{353D92CD-102B-4933-B0F1-AE88DE5CBDCC}"/>
              </a:ext>
            </a:extLst>
          </p:cNvPr>
          <p:cNvSpPr>
            <a:spLocks noChangeArrowheads="1"/>
          </p:cNvSpPr>
          <p:nvPr/>
        </p:nvSpPr>
        <p:spPr bwMode="auto">
          <a:xfrm>
            <a:off x="3160713" y="1447800"/>
            <a:ext cx="976312" cy="434975"/>
          </a:xfrm>
          <a:prstGeom prst="wedgeRoundRectCallout">
            <a:avLst>
              <a:gd name="adj1" fmla="val -87713"/>
              <a:gd name="adj2" fmla="val 32590"/>
              <a:gd name="adj3" fmla="val 16667"/>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400">
                <a:latin typeface="Arial" charset="0"/>
                <a:cs typeface="+mn-cs"/>
              </a:rPr>
              <a:t>ЛКМ</a:t>
            </a:r>
          </a:p>
        </p:txBody>
      </p:sp>
      <p:sp>
        <p:nvSpPr>
          <p:cNvPr id="8" name="Стрелка вправо 7">
            <a:extLst>
              <a:ext uri="{FF2B5EF4-FFF2-40B4-BE49-F238E27FC236}">
                <a16:creationId xmlns:a16="http://schemas.microsoft.com/office/drawing/2014/main" id="{3459CC22-F425-47F2-A4A0-F39D5DA3881E}"/>
              </a:ext>
            </a:extLst>
          </p:cNvPr>
          <p:cNvSpPr/>
          <p:nvPr/>
        </p:nvSpPr>
        <p:spPr bwMode="auto">
          <a:xfrm>
            <a:off x="4391025" y="1511300"/>
            <a:ext cx="415925" cy="263525"/>
          </a:xfrm>
          <a:prstGeom prst="rightArrow">
            <a:avLst/>
          </a:prstGeom>
          <a:solidFill>
            <a:schemeClr val="bg1">
              <a:lumMod val="65000"/>
            </a:schemeClr>
          </a:solidFill>
          <a:ln w="12700" cap="flat" cmpd="sng" algn="ctr">
            <a:noFill/>
            <a:prstDash val="solid"/>
            <a:round/>
            <a:headEnd type="none" w="med" len="med"/>
            <a:tailEnd type="triangle" w="lg" len="lg"/>
          </a:ln>
          <a:effectLst/>
        </p:spPr>
        <p:txBody>
          <a:bodyPr/>
          <a:lstStyle/>
          <a:p>
            <a:pPr eaLnBrk="1" hangingPunct="1">
              <a:defRPr/>
            </a:pPr>
            <a:endParaRPr lang="ru-RU">
              <a:latin typeface="Arial" charset="0"/>
              <a:cs typeface="+mn-cs"/>
            </a:endParaRPr>
          </a:p>
        </p:txBody>
      </p:sp>
      <p:sp>
        <p:nvSpPr>
          <p:cNvPr id="97289" name="Rectangle 4">
            <a:extLst>
              <a:ext uri="{FF2B5EF4-FFF2-40B4-BE49-F238E27FC236}">
                <a16:creationId xmlns:a16="http://schemas.microsoft.com/office/drawing/2014/main" id="{A918CD6A-A653-494D-ACDD-046193F4829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71683" name="Text Box 3">
            <a:extLst>
              <a:ext uri="{FF2B5EF4-FFF2-40B4-BE49-F238E27FC236}">
                <a16:creationId xmlns:a16="http://schemas.microsoft.com/office/drawing/2014/main" id="{51D89E19-FE6F-44EC-B60A-CA785E745084}"/>
              </a:ext>
            </a:extLst>
          </p:cNvPr>
          <p:cNvSpPr txBox="1">
            <a:spLocks noChangeArrowheads="1"/>
          </p:cNvSpPr>
          <p:nvPr/>
        </p:nvSpPr>
        <p:spPr bwMode="auto">
          <a:xfrm>
            <a:off x="515938" y="2589213"/>
            <a:ext cx="8075612" cy="1611312"/>
          </a:xfrm>
          <a:prstGeom prst="rect">
            <a:avLst/>
          </a:prstGeom>
          <a:solidFill>
            <a:srgbClr val="E6E6FF"/>
          </a:solidFill>
          <a:ln w="9525">
            <a:noFill/>
            <a:miter lim="800000"/>
            <a:headEnd/>
            <a:tailEnd/>
          </a:ln>
          <a:effectLst>
            <a:outerShdw blurRad="50800" dist="38100" dir="2700000" algn="tl" rotWithShape="0">
              <a:prstClr val="black">
                <a:alpha val="40000"/>
              </a:prstClr>
            </a:outerShdw>
          </a:effectLst>
        </p:spPr>
        <p:txBody>
          <a:bodyPr rIns="0"/>
          <a:lstStyle/>
          <a:p>
            <a:pPr>
              <a:defRPr/>
            </a:pPr>
            <a:r>
              <a:rPr lang="en-US" sz="2400" b="1">
                <a:latin typeface="Courier New" pitchFamily="49" charset="0"/>
                <a:ea typeface="Times New Roman" pitchFamily="18" charset="0"/>
                <a:cs typeface="Courier New" pitchFamily="49" charset="0"/>
              </a:rPr>
              <a:t>&lt;div </a:t>
            </a:r>
            <a:r>
              <a:rPr lang="en-US" sz="2400" b="1">
                <a:solidFill>
                  <a:srgbClr val="FF0000"/>
                </a:solidFill>
                <a:latin typeface="Courier New" pitchFamily="49" charset="0"/>
                <a:ea typeface="Times New Roman" pitchFamily="18" charset="0"/>
                <a:cs typeface="Courier New" pitchFamily="49" charset="0"/>
              </a:rPr>
              <a:t>id</a:t>
            </a:r>
            <a:r>
              <a:rPr lang="en-US" sz="2400" b="1">
                <a:latin typeface="Courier New" pitchFamily="49" charset="0"/>
                <a:ea typeface="Times New Roman" pitchFamily="18" charset="0"/>
                <a:cs typeface="Courier New" pitchFamily="49" charset="0"/>
              </a:rPr>
              <a:t>="details" class="</a:t>
            </a:r>
            <a:r>
              <a:rPr lang="en-US" sz="2400" b="1">
                <a:solidFill>
                  <a:srgbClr val="0000FF"/>
                </a:solidFill>
                <a:latin typeface="Courier New" pitchFamily="49" charset="0"/>
                <a:ea typeface="Times New Roman" pitchFamily="18" charset="0"/>
                <a:cs typeface="Courier New" pitchFamily="49" charset="0"/>
              </a:rPr>
              <a:t>hidden</a:t>
            </a:r>
            <a:r>
              <a:rPr lang="en-US" sz="2400" b="1">
                <a:latin typeface="Courier New" pitchFamily="49" charset="0"/>
                <a:ea typeface="Times New Roman" pitchFamily="18" charset="0"/>
                <a:cs typeface="Courier New" pitchFamily="49" charset="0"/>
              </a:rPr>
              <a:t>"&gt;</a:t>
            </a:r>
            <a:endParaRPr lang="ru-RU" sz="2400">
              <a:latin typeface="Arial" charset="0"/>
              <a:ea typeface="Times New Roman" pitchFamily="18" charset="0"/>
              <a:cs typeface="Courier New" pitchFamily="49" charset="0"/>
            </a:endParaRPr>
          </a:p>
          <a:p>
            <a:pPr>
              <a:defRPr/>
            </a:pPr>
            <a:r>
              <a:rPr lang="ru-RU" sz="2400" b="1">
                <a:latin typeface="Courier New" pitchFamily="49" charset="0"/>
                <a:ea typeface="Times New Roman" pitchFamily="18" charset="0"/>
                <a:cs typeface="Courier New" pitchFamily="49" charset="0"/>
              </a:rPr>
              <a:t>Детали &amp;#151; это гайка, шайба, болт, винт, шуруп, гвоздь и др.</a:t>
            </a:r>
            <a:endParaRPr lang="ru-RU" sz="2400">
              <a:latin typeface="Arial" charset="0"/>
              <a:ea typeface="Times New Roman" pitchFamily="18" charset="0"/>
              <a:cs typeface="Courier New" pitchFamily="49" charset="0"/>
            </a:endParaRPr>
          </a:p>
          <a:p>
            <a:pPr>
              <a:defRPr/>
            </a:pPr>
            <a:r>
              <a:rPr lang="en-US" sz="2400" b="1">
                <a:latin typeface="Courier New" pitchFamily="49" charset="0"/>
                <a:ea typeface="Times New Roman" pitchFamily="18" charset="0"/>
                <a:cs typeface="Courier New" pitchFamily="49" charset="0"/>
              </a:rPr>
              <a:t>&lt;/div&gt;</a:t>
            </a:r>
            <a:endParaRPr lang="en-US" sz="2400">
              <a:latin typeface="Arial" charset="0"/>
              <a:ea typeface="Times New Roman" pitchFamily="18" charset="0"/>
              <a:cs typeface="Courier New" pitchFamily="49" charset="0"/>
            </a:endParaRPr>
          </a:p>
        </p:txBody>
      </p:sp>
      <p:sp>
        <p:nvSpPr>
          <p:cNvPr id="11" name="Text Box 6">
            <a:extLst>
              <a:ext uri="{FF2B5EF4-FFF2-40B4-BE49-F238E27FC236}">
                <a16:creationId xmlns:a16="http://schemas.microsoft.com/office/drawing/2014/main" id="{E7D14713-A745-4209-A542-F1C73557D506}"/>
              </a:ext>
            </a:extLst>
          </p:cNvPr>
          <p:cNvSpPr txBox="1">
            <a:spLocks noChangeArrowheads="1"/>
          </p:cNvSpPr>
          <p:nvPr/>
        </p:nvSpPr>
        <p:spPr bwMode="auto">
          <a:xfrm>
            <a:off x="525463" y="4535488"/>
            <a:ext cx="2760662" cy="1268412"/>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rIns="0"/>
          <a:lstStyle/>
          <a:p>
            <a:pPr>
              <a:defRPr/>
            </a:pPr>
            <a:r>
              <a:rPr lang="en-US" sz="2400" b="1" dirty="0">
                <a:latin typeface="Courier New" pitchFamily="49" charset="0"/>
                <a:ea typeface="Times New Roman" pitchFamily="18" charset="0"/>
                <a:cs typeface="Courier New" pitchFamily="49" charset="0"/>
              </a:rPr>
              <a:t>.</a:t>
            </a:r>
            <a:r>
              <a:rPr lang="en-US" sz="2400" b="1" dirty="0">
                <a:solidFill>
                  <a:srgbClr val="0000FF"/>
                </a:solidFill>
                <a:latin typeface="Courier New" pitchFamily="49" charset="0"/>
                <a:ea typeface="Times New Roman" pitchFamily="18" charset="0"/>
                <a:cs typeface="Courier New" pitchFamily="49" charset="0"/>
              </a:rPr>
              <a:t>hidden</a:t>
            </a:r>
            <a:r>
              <a:rPr lang="en-US" sz="2400" b="1" dirty="0">
                <a:latin typeface="Courier New" pitchFamily="49" charset="0"/>
                <a:ea typeface="Times New Roman" pitchFamily="18" charset="0"/>
                <a:cs typeface="Courier New" pitchFamily="49" charset="0"/>
              </a:rPr>
              <a:t> {</a:t>
            </a:r>
          </a:p>
          <a:p>
            <a:pPr>
              <a:defRPr/>
            </a:pPr>
            <a:r>
              <a:rPr lang="en-US" sz="2400" b="1" dirty="0">
                <a:latin typeface="Courier New" pitchFamily="49" charset="0"/>
                <a:ea typeface="Times New Roman" pitchFamily="18" charset="0"/>
                <a:cs typeface="Courier New" pitchFamily="49" charset="0"/>
              </a:rPr>
              <a:t> </a:t>
            </a:r>
            <a:r>
              <a:rPr lang="en-US" sz="2400" b="1" dirty="0" err="1">
                <a:latin typeface="Courier New" pitchFamily="49" charset="0"/>
                <a:ea typeface="Times New Roman" pitchFamily="18" charset="0"/>
                <a:cs typeface="Courier New" pitchFamily="49" charset="0"/>
              </a:rPr>
              <a:t>display:none</a:t>
            </a:r>
            <a:r>
              <a:rPr lang="en-US" sz="2400" b="1" dirty="0">
                <a:latin typeface="Courier New" pitchFamily="49" charset="0"/>
                <a:ea typeface="Times New Roman" pitchFamily="18" charset="0"/>
                <a:cs typeface="Courier New" pitchFamily="49" charset="0"/>
              </a:rPr>
              <a:t>;</a:t>
            </a:r>
          </a:p>
          <a:p>
            <a:pPr>
              <a:defRPr/>
            </a:pPr>
            <a:r>
              <a:rPr lang="en-US" sz="2400" b="1" dirty="0">
                <a:latin typeface="Courier New" pitchFamily="49" charset="0"/>
                <a:ea typeface="Times New Roman" pitchFamily="18" charset="0"/>
                <a:cs typeface="Courier New" pitchFamily="49" charset="0"/>
              </a:rPr>
              <a:t>}</a:t>
            </a:r>
          </a:p>
        </p:txBody>
      </p:sp>
      <p:sp>
        <p:nvSpPr>
          <p:cNvPr id="12" name="AutoShape 6">
            <a:extLst>
              <a:ext uri="{FF2B5EF4-FFF2-40B4-BE49-F238E27FC236}">
                <a16:creationId xmlns:a16="http://schemas.microsoft.com/office/drawing/2014/main" id="{D8447AEB-905A-4280-962A-1C53B93C462B}"/>
              </a:ext>
            </a:extLst>
          </p:cNvPr>
          <p:cNvSpPr>
            <a:spLocks noChangeArrowheads="1"/>
          </p:cNvSpPr>
          <p:nvPr/>
        </p:nvSpPr>
        <p:spPr bwMode="auto">
          <a:xfrm>
            <a:off x="1385888" y="5603875"/>
            <a:ext cx="2398712" cy="488950"/>
          </a:xfrm>
          <a:prstGeom prst="wedgeRoundRectCallout">
            <a:avLst>
              <a:gd name="adj1" fmla="val -6090"/>
              <a:gd name="adj2" fmla="val -125937"/>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400">
                <a:latin typeface="Arial" charset="0"/>
                <a:cs typeface="+mn-cs"/>
              </a:rPr>
              <a:t>не показывать</a:t>
            </a:r>
          </a:p>
        </p:txBody>
      </p:sp>
      <p:grpSp>
        <p:nvGrpSpPr>
          <p:cNvPr id="2" name="Group 9">
            <a:extLst>
              <a:ext uri="{FF2B5EF4-FFF2-40B4-BE49-F238E27FC236}">
                <a16:creationId xmlns:a16="http://schemas.microsoft.com/office/drawing/2014/main" id="{97B359F2-82D4-4E6A-AEE1-BEB7C909F9C1}"/>
              </a:ext>
            </a:extLst>
          </p:cNvPr>
          <p:cNvGrpSpPr>
            <a:grpSpLocks/>
          </p:cNvGrpSpPr>
          <p:nvPr/>
        </p:nvGrpSpPr>
        <p:grpSpPr bwMode="auto">
          <a:xfrm>
            <a:off x="5286375" y="4540250"/>
            <a:ext cx="3305175" cy="614363"/>
            <a:chOff x="390" y="2175"/>
            <a:chExt cx="2082" cy="387"/>
          </a:xfrm>
        </p:grpSpPr>
        <p:sp>
          <p:nvSpPr>
            <p:cNvPr id="14" name="Text Box 7">
              <a:extLst>
                <a:ext uri="{FF2B5EF4-FFF2-40B4-BE49-F238E27FC236}">
                  <a16:creationId xmlns:a16="http://schemas.microsoft.com/office/drawing/2014/main" id="{501A44C2-F213-4F46-A5DC-20B47A2DED28}"/>
                </a:ext>
              </a:extLst>
            </p:cNvPr>
            <p:cNvSpPr txBox="1">
              <a:spLocks noChangeArrowheads="1"/>
            </p:cNvSpPr>
            <p:nvPr/>
          </p:nvSpPr>
          <p:spPr bwMode="auto">
            <a:xfrm>
              <a:off x="655" y="2224"/>
              <a:ext cx="1817"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a:spcBef>
                  <a:spcPct val="50000"/>
                </a:spcBef>
                <a:defRPr/>
              </a:pPr>
              <a:r>
                <a:rPr lang="ru-RU" sz="2400">
                  <a:latin typeface="Arial" charset="0"/>
                  <a:cs typeface="+mn-cs"/>
                </a:rPr>
                <a:t>  Зачем нужен </a:t>
              </a:r>
              <a:r>
                <a:rPr lang="en-US" sz="2400" b="1">
                  <a:solidFill>
                    <a:srgbClr val="FF0000"/>
                  </a:solidFill>
                  <a:latin typeface="Courier New" pitchFamily="49" charset="0"/>
                  <a:cs typeface="Courier New" pitchFamily="49" charset="0"/>
                </a:rPr>
                <a:t>id</a:t>
              </a:r>
              <a:r>
                <a:rPr lang="en-US" sz="2400">
                  <a:latin typeface="Arial" charset="0"/>
                  <a:cs typeface="+mn-cs"/>
                </a:rPr>
                <a:t>?</a:t>
              </a:r>
              <a:endParaRPr lang="ru-RU" sz="2400">
                <a:latin typeface="Arial" charset="0"/>
                <a:cs typeface="+mn-cs"/>
              </a:endParaRPr>
            </a:p>
          </p:txBody>
        </p:sp>
        <p:sp>
          <p:nvSpPr>
            <p:cNvPr id="15" name="Oval 8">
              <a:extLst>
                <a:ext uri="{FF2B5EF4-FFF2-40B4-BE49-F238E27FC236}">
                  <a16:creationId xmlns:a16="http://schemas.microsoft.com/office/drawing/2014/main" id="{4B84231E-7982-4C5A-A517-649EE97633CA}"/>
                </a:ext>
              </a:extLst>
            </p:cNvPr>
            <p:cNvSpPr>
              <a:spLocks noChangeArrowheads="1"/>
            </p:cNvSpPr>
            <p:nvPr/>
          </p:nvSpPr>
          <p:spPr bwMode="auto">
            <a:xfrm>
              <a:off x="390" y="2175"/>
              <a:ext cx="386" cy="387"/>
            </a:xfrm>
            <a:prstGeom prst="ellipse">
              <a:avLst/>
            </a:prstGeom>
            <a:solidFill>
              <a:srgbClr val="000080"/>
            </a:solidFill>
            <a:ln w="9525">
              <a:solidFill>
                <a:schemeClr val="tx1"/>
              </a:solidFill>
              <a:round/>
              <a:headEnd/>
              <a:tailEnd/>
            </a:ln>
            <a:effectLst>
              <a:outerShdw blurRad="50800" dist="38100" dir="2700000" algn="tl" rotWithShape="0">
                <a:prstClr val="black">
                  <a:alpha val="40000"/>
                </a:prstClr>
              </a:outerShdw>
            </a:effectLst>
          </p:spPr>
          <p:txBody>
            <a:bodyPr wrap="none" anchor="ctr"/>
            <a:lstStyle/>
            <a:p>
              <a:pPr algn="ctr">
                <a:defRPr/>
              </a:pPr>
              <a:r>
                <a:rPr lang="en-US" sz="4400">
                  <a:solidFill>
                    <a:schemeClr val="bg1"/>
                  </a:solidFill>
                  <a:latin typeface="Arial Black" pitchFamily="34" charset="0"/>
                  <a:cs typeface="+mn-cs"/>
                </a:rPr>
                <a:t>?</a:t>
              </a:r>
              <a:endParaRPr lang="ru-RU" sz="4400">
                <a:solidFill>
                  <a:schemeClr val="bg1"/>
                </a:solidFill>
                <a:latin typeface="Arial Black" pitchFamily="34" charset="0"/>
                <a:cs typeface="+mn-cs"/>
              </a:endParaRPr>
            </a:p>
          </p:txBody>
        </p:sp>
      </p:grpSp>
      <p:sp>
        <p:nvSpPr>
          <p:cNvPr id="16" name="AutoShape 6">
            <a:extLst>
              <a:ext uri="{FF2B5EF4-FFF2-40B4-BE49-F238E27FC236}">
                <a16:creationId xmlns:a16="http://schemas.microsoft.com/office/drawing/2014/main" id="{29366B1D-5CA3-478F-A018-E98314605507}"/>
              </a:ext>
            </a:extLst>
          </p:cNvPr>
          <p:cNvSpPr>
            <a:spLocks noChangeArrowheads="1"/>
          </p:cNvSpPr>
          <p:nvPr/>
        </p:nvSpPr>
        <p:spPr bwMode="auto">
          <a:xfrm>
            <a:off x="3975100" y="5503863"/>
            <a:ext cx="3684588"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tIns="8280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spcBef>
                <a:spcPct val="0"/>
              </a:spcBef>
              <a:buFontTx/>
              <a:buNone/>
            </a:pPr>
            <a:r>
              <a:rPr lang="en-US" altLang="ru-RU" sz="2400" b="1">
                <a:solidFill>
                  <a:srgbClr val="0000FF"/>
                </a:solidFill>
                <a:latin typeface="Courier New" panose="02070309020205020404" pitchFamily="49" charset="0"/>
                <a:cs typeface="Courier New" panose="02070309020205020404" pitchFamily="49" charset="0"/>
              </a:rPr>
              <a:t>block</a:t>
            </a:r>
            <a:r>
              <a:rPr lang="en-US" altLang="ru-RU" sz="2400">
                <a:cs typeface="Courier New" panose="02070309020205020404" pitchFamily="49" charset="0"/>
              </a:rPr>
              <a:t> – </a:t>
            </a:r>
            <a:r>
              <a:rPr lang="ru-RU" altLang="ru-RU" sz="2400">
                <a:cs typeface="Courier New" panose="02070309020205020404" pitchFamily="49" charset="0"/>
              </a:rPr>
              <a:t>во всю ширину</a:t>
            </a:r>
            <a:endParaRPr lang="en-US" altLang="ru-RU" sz="2400">
              <a:cs typeface="Courier New" panose="02070309020205020404" pitchFamily="49" charset="0"/>
            </a:endParaRPr>
          </a:p>
          <a:p>
            <a:pPr eaLnBrk="1" hangingPunct="1">
              <a:lnSpc>
                <a:spcPct val="80000"/>
              </a:lnSpc>
              <a:spcBef>
                <a:spcPct val="0"/>
              </a:spcBef>
              <a:buFontTx/>
              <a:buNone/>
            </a:pPr>
            <a:r>
              <a:rPr lang="en-US" altLang="ru-RU" sz="2400" b="1">
                <a:solidFill>
                  <a:srgbClr val="0000FF"/>
                </a:solidFill>
                <a:latin typeface="Courier New" panose="02070309020205020404" pitchFamily="49" charset="0"/>
                <a:cs typeface="Courier New" panose="02070309020205020404" pitchFamily="49" charset="0"/>
              </a:rPr>
              <a:t>inline</a:t>
            </a:r>
            <a:r>
              <a:rPr lang="en-US" altLang="ru-RU" sz="2400">
                <a:cs typeface="Courier New" panose="02070309020205020404" pitchFamily="49" charset="0"/>
              </a:rPr>
              <a:t> – </a:t>
            </a:r>
            <a:r>
              <a:rPr lang="ru-RU" altLang="ru-RU" sz="2400">
                <a:cs typeface="Courier New" panose="02070309020205020404" pitchFamily="49" charset="0"/>
              </a:rPr>
              <a:t>в тексте</a:t>
            </a:r>
            <a:endParaRPr lang="ru-RU" altLang="ru-RU" sz="2400" b="1">
              <a:latin typeface="Courier New" panose="02070309020205020404" pitchFamily="49" charset="0"/>
              <a:cs typeface="Courier New" panose="02070309020205020404" pitchFamily="49" charset="0"/>
            </a:endParaRPr>
          </a:p>
        </p:txBody>
      </p:sp>
      <p:sp>
        <p:nvSpPr>
          <p:cNvPr id="57359" name="Полилиния 16">
            <a:extLst>
              <a:ext uri="{FF2B5EF4-FFF2-40B4-BE49-F238E27FC236}">
                <a16:creationId xmlns:a16="http://schemas.microsoft.com/office/drawing/2014/main" id="{11D0A3D7-52EE-44DC-9FB3-13F60C248E00}"/>
              </a:ext>
            </a:extLst>
          </p:cNvPr>
          <p:cNvSpPr>
            <a:spLocks noChangeArrowheads="1"/>
          </p:cNvSpPr>
          <p:nvPr/>
        </p:nvSpPr>
        <p:spPr bwMode="auto">
          <a:xfrm>
            <a:off x="2662238" y="4618038"/>
            <a:ext cx="1809750" cy="949325"/>
          </a:xfrm>
          <a:custGeom>
            <a:avLst/>
            <a:gdLst>
              <a:gd name="T0" fmla="*/ 1797533 w 1810693"/>
              <a:gd name="T1" fmla="*/ 932726 h 950614"/>
              <a:gd name="T2" fmla="*/ 979657 w 1810693"/>
              <a:gd name="T3" fmla="*/ 88831 h 950614"/>
              <a:gd name="T4" fmla="*/ 0 w 1810693"/>
              <a:gd name="T5" fmla="*/ 399741 h 950614"/>
              <a:gd name="T6" fmla="*/ 0 60000 65536"/>
              <a:gd name="T7" fmla="*/ 0 60000 65536"/>
              <a:gd name="T8" fmla="*/ 0 60000 65536"/>
              <a:gd name="T9" fmla="*/ 0 w 1810693"/>
              <a:gd name="T10" fmla="*/ 0 h 950614"/>
              <a:gd name="T11" fmla="*/ 1810693 w 1810693"/>
              <a:gd name="T12" fmla="*/ 950614 h 950614"/>
            </a:gdLst>
            <a:ahLst/>
            <a:cxnLst>
              <a:cxn ang="T6">
                <a:pos x="T0" y="T1"/>
              </a:cxn>
              <a:cxn ang="T7">
                <a:pos x="T2" y="T3"/>
              </a:cxn>
              <a:cxn ang="T8">
                <a:pos x="T4" y="T5"/>
              </a:cxn>
            </a:cxnLst>
            <a:rect l="T9" t="T10" r="T11" b="T12"/>
            <a:pathLst>
              <a:path w="1810693" h="950614">
                <a:moveTo>
                  <a:pt x="1810693" y="950614"/>
                </a:moveTo>
                <a:cubicBezTo>
                  <a:pt x="1549651" y="565842"/>
                  <a:pt x="1288610" y="181070"/>
                  <a:pt x="986828" y="90535"/>
                </a:cubicBezTo>
                <a:cubicBezTo>
                  <a:pt x="685046" y="0"/>
                  <a:pt x="342523" y="203703"/>
                  <a:pt x="0" y="407406"/>
                </a:cubicBezTo>
              </a:path>
            </a:pathLst>
          </a:custGeom>
          <a:noFill/>
          <a:ln w="19050" algn="ctr">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57349"/>
                                        </p:tgtEl>
                                        <p:attrNameLst>
                                          <p:attrName>style.visibility</p:attrName>
                                        </p:attrNameLst>
                                      </p:cBhvr>
                                      <p:to>
                                        <p:strVal val="visible"/>
                                      </p:to>
                                    </p:set>
                                    <p:animEffect transition="in" filter="dissolve">
                                      <p:cBhvr>
                                        <p:cTn id="15" dur="500"/>
                                        <p:tgtEl>
                                          <p:spTgt spid="5734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1683"/>
                                        </p:tgtEl>
                                        <p:attrNameLst>
                                          <p:attrName>style.visibility</p:attrName>
                                        </p:attrNameLst>
                                      </p:cBhvr>
                                      <p:to>
                                        <p:strVal val="visible"/>
                                      </p:to>
                                    </p:set>
                                    <p:animEffect transition="in" filter="dissolve">
                                      <p:cBhvr>
                                        <p:cTn id="20" dur="500"/>
                                        <p:tgtEl>
                                          <p:spTgt spid="7168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dissolve">
                                      <p:cBhvr>
                                        <p:cTn id="25" dur="500"/>
                                        <p:tgtEl>
                                          <p:spTgt spid="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dissolve">
                                      <p:cBhvr>
                                        <p:cTn id="30" dur="500"/>
                                        <p:tgtEl>
                                          <p:spTgt spid="1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dissolve">
                                      <p:cBhvr>
                                        <p:cTn id="33" dur="500"/>
                                        <p:tgtEl>
                                          <p:spTgt spid="1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57359"/>
                                        </p:tgtEl>
                                        <p:attrNameLst>
                                          <p:attrName>style.visibility</p:attrName>
                                        </p:attrNameLst>
                                      </p:cBhvr>
                                      <p:to>
                                        <p:strVal val="visible"/>
                                      </p:to>
                                    </p:set>
                                    <p:animEffect transition="in" filter="dissolve">
                                      <p:cBhvr>
                                        <p:cTn id="38" dur="500"/>
                                        <p:tgtEl>
                                          <p:spTgt spid="57359"/>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dissolve">
                                      <p:cBhvr>
                                        <p:cTn id="4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71683" grpId="0" animBg="1"/>
      <p:bldP spid="11" grpId="0" animBg="1"/>
      <p:bldP spid="12" grpId="0" animBg="1"/>
      <p:bldP spid="1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Заголовок 1">
            <a:extLst>
              <a:ext uri="{FF2B5EF4-FFF2-40B4-BE49-F238E27FC236}">
                <a16:creationId xmlns:a16="http://schemas.microsoft.com/office/drawing/2014/main" id="{F7771E80-D373-468B-9C0A-50BAC475711E}"/>
              </a:ext>
            </a:extLst>
          </p:cNvPr>
          <p:cNvSpPr>
            <a:spLocks noGrp="1"/>
          </p:cNvSpPr>
          <p:nvPr>
            <p:ph type="title"/>
          </p:nvPr>
        </p:nvSpPr>
        <p:spPr>
          <a:xfrm>
            <a:off x="311150" y="301625"/>
            <a:ext cx="8375650" cy="471488"/>
          </a:xfrm>
        </p:spPr>
        <p:txBody>
          <a:bodyPr/>
          <a:lstStyle/>
          <a:p>
            <a:r>
              <a:rPr lang="en-US" altLang="ru-RU"/>
              <a:t>Javascript-</a:t>
            </a:r>
            <a:r>
              <a:rPr lang="ru-RU" altLang="ru-RU"/>
              <a:t>файл</a:t>
            </a:r>
          </a:p>
        </p:txBody>
      </p:sp>
      <p:sp>
        <p:nvSpPr>
          <p:cNvPr id="98307" name="Номер слайда 2">
            <a:extLst>
              <a:ext uri="{FF2B5EF4-FFF2-40B4-BE49-F238E27FC236}">
                <a16:creationId xmlns:a16="http://schemas.microsoft.com/office/drawing/2014/main" id="{BBC2A810-C420-438E-84E0-12D233E741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8D0A34C-13A8-4410-BEE8-8F1611BA4135}" type="slidenum">
              <a:rPr lang="ru-RU" altLang="ru-RU" sz="1400"/>
              <a:pPr>
                <a:spcBef>
                  <a:spcPct val="0"/>
                </a:spcBef>
                <a:buFontTx/>
                <a:buNone/>
              </a:pPr>
              <a:t>89</a:t>
            </a:fld>
            <a:endParaRPr lang="ru-RU" altLang="ru-RU" sz="1400"/>
          </a:p>
        </p:txBody>
      </p:sp>
      <p:sp>
        <p:nvSpPr>
          <p:cNvPr id="58372" name="Прямоугольник 3">
            <a:extLst>
              <a:ext uri="{FF2B5EF4-FFF2-40B4-BE49-F238E27FC236}">
                <a16:creationId xmlns:a16="http://schemas.microsoft.com/office/drawing/2014/main" id="{74CEF735-5834-4460-B953-AB74A5E01D19}"/>
              </a:ext>
            </a:extLst>
          </p:cNvPr>
          <p:cNvSpPr>
            <a:spLocks noChangeArrowheads="1"/>
          </p:cNvSpPr>
          <p:nvPr/>
        </p:nvSpPr>
        <p:spPr bwMode="auto">
          <a:xfrm>
            <a:off x="376238" y="817563"/>
            <a:ext cx="2501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400"/>
              <a:t>Файл </a:t>
            </a:r>
            <a:r>
              <a:rPr lang="ru-RU" altLang="ru-RU" sz="2400" b="1">
                <a:solidFill>
                  <a:srgbClr val="0000FF"/>
                </a:solidFill>
                <a:latin typeface="Courier New" panose="02070309020205020404" pitchFamily="49" charset="0"/>
                <a:cs typeface="Courier New" panose="02070309020205020404" pitchFamily="49" charset="0"/>
              </a:rPr>
              <a:t>test.js</a:t>
            </a:r>
            <a:r>
              <a:rPr lang="ru-RU" altLang="ru-RU" sz="2400">
                <a:latin typeface="Courier New" panose="02070309020205020404" pitchFamily="49" charset="0"/>
                <a:cs typeface="Courier New" panose="02070309020205020404" pitchFamily="49" charset="0"/>
              </a:rPr>
              <a:t> </a:t>
            </a:r>
          </a:p>
        </p:txBody>
      </p:sp>
      <p:sp>
        <p:nvSpPr>
          <p:cNvPr id="98309" name="Rectangle 2">
            <a:extLst>
              <a:ext uri="{FF2B5EF4-FFF2-40B4-BE49-F238E27FC236}">
                <a16:creationId xmlns:a16="http://schemas.microsoft.com/office/drawing/2014/main" id="{41858F22-5590-4A72-BB9A-4AD24728600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72705" name="Text Box 1">
            <a:extLst>
              <a:ext uri="{FF2B5EF4-FFF2-40B4-BE49-F238E27FC236}">
                <a16:creationId xmlns:a16="http://schemas.microsoft.com/office/drawing/2014/main" id="{A4DC88B9-5831-450A-A5BE-947813500F14}"/>
              </a:ext>
            </a:extLst>
          </p:cNvPr>
          <p:cNvSpPr txBox="1">
            <a:spLocks noChangeArrowheads="1"/>
          </p:cNvSpPr>
          <p:nvPr/>
        </p:nvSpPr>
        <p:spPr bwMode="auto">
          <a:xfrm>
            <a:off x="381000" y="2055813"/>
            <a:ext cx="8518525" cy="2679700"/>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rIns="0"/>
          <a:lstStyle/>
          <a:p>
            <a:pPr>
              <a:defRPr/>
            </a:pPr>
            <a:r>
              <a:rPr lang="en-US" sz="2400" b="1">
                <a:latin typeface="Courier New" pitchFamily="49" charset="0"/>
                <a:ea typeface="Times New Roman" pitchFamily="18" charset="0"/>
                <a:cs typeface="Courier New" pitchFamily="49" charset="0"/>
              </a:rPr>
              <a:t>function show ( name )</a:t>
            </a:r>
            <a:endParaRPr lang="ru-RU" sz="2400">
              <a:latin typeface="Arial" charset="0"/>
              <a:ea typeface="Times New Roman" pitchFamily="18" charset="0"/>
              <a:cs typeface="Courier New" pitchFamily="49" charset="0"/>
            </a:endParaRPr>
          </a:p>
          <a:p>
            <a:pPr>
              <a:defRPr/>
            </a:pPr>
            <a:r>
              <a:rPr lang="en-US" sz="2400" b="1">
                <a:latin typeface="Courier New" pitchFamily="49" charset="0"/>
                <a:ea typeface="Times New Roman" pitchFamily="18" charset="0"/>
                <a:cs typeface="Courier New" pitchFamily="49" charset="0"/>
              </a:rPr>
              <a:t>{</a:t>
            </a:r>
            <a:endParaRPr lang="ru-RU" sz="2400">
              <a:latin typeface="Arial" charset="0"/>
              <a:ea typeface="Times New Roman" pitchFamily="18" charset="0"/>
              <a:cs typeface="Courier New" pitchFamily="49" charset="0"/>
            </a:endParaRPr>
          </a:p>
          <a:p>
            <a:pPr>
              <a:spcBef>
                <a:spcPts val="1200"/>
              </a:spcBef>
              <a:defRPr/>
            </a:pPr>
            <a:r>
              <a:rPr lang="en-US" sz="2400" b="1">
                <a:latin typeface="Courier New" pitchFamily="49" charset="0"/>
                <a:ea typeface="Times New Roman" pitchFamily="18" charset="0"/>
                <a:cs typeface="Courier New" pitchFamily="49" charset="0"/>
              </a:rPr>
              <a:t>  var elem = document.</a:t>
            </a:r>
            <a:r>
              <a:rPr lang="en-US" sz="2400" b="1">
                <a:solidFill>
                  <a:srgbClr val="0000FF"/>
                </a:solidFill>
                <a:latin typeface="Courier New" pitchFamily="49" charset="0"/>
                <a:ea typeface="Times New Roman" pitchFamily="18" charset="0"/>
                <a:cs typeface="Courier New" pitchFamily="49" charset="0"/>
              </a:rPr>
              <a:t>getElementById</a:t>
            </a:r>
            <a:r>
              <a:rPr lang="en-US" sz="2400" b="1">
                <a:latin typeface="Courier New" pitchFamily="49" charset="0"/>
                <a:ea typeface="Times New Roman" pitchFamily="18" charset="0"/>
                <a:cs typeface="Courier New" pitchFamily="49" charset="0"/>
              </a:rPr>
              <a:t>(name); </a:t>
            </a:r>
            <a:endParaRPr lang="ru-RU" sz="2400">
              <a:latin typeface="Arial" charset="0"/>
              <a:ea typeface="Times New Roman" pitchFamily="18" charset="0"/>
              <a:cs typeface="Courier New" pitchFamily="49" charset="0"/>
            </a:endParaRPr>
          </a:p>
          <a:p>
            <a:pPr>
              <a:spcBef>
                <a:spcPts val="1200"/>
              </a:spcBef>
              <a:defRPr/>
            </a:pPr>
            <a:r>
              <a:rPr lang="en-US" sz="2400" b="1">
                <a:latin typeface="Courier New" pitchFamily="49" charset="0"/>
                <a:ea typeface="Times New Roman" pitchFamily="18" charset="0"/>
                <a:cs typeface="Courier New" pitchFamily="49" charset="0"/>
              </a:rPr>
              <a:t>  if ( elem ) </a:t>
            </a:r>
            <a:endParaRPr lang="ru-RU" sz="2400">
              <a:latin typeface="Arial" charset="0"/>
              <a:ea typeface="Times New Roman" pitchFamily="18" charset="0"/>
              <a:cs typeface="Courier New" pitchFamily="49" charset="0"/>
            </a:endParaRPr>
          </a:p>
          <a:p>
            <a:pPr>
              <a:defRPr/>
            </a:pPr>
            <a:r>
              <a:rPr lang="en-US" sz="2400" b="1">
                <a:latin typeface="Courier New" pitchFamily="49" charset="0"/>
                <a:ea typeface="Times New Roman" pitchFamily="18" charset="0"/>
                <a:cs typeface="Courier New" pitchFamily="49" charset="0"/>
              </a:rPr>
              <a:t>    elem.style.</a:t>
            </a:r>
            <a:r>
              <a:rPr lang="en-US" sz="2400" b="1">
                <a:solidFill>
                  <a:srgbClr val="FF0000"/>
                </a:solidFill>
                <a:latin typeface="Courier New" pitchFamily="49" charset="0"/>
                <a:ea typeface="Times New Roman" pitchFamily="18" charset="0"/>
                <a:cs typeface="Courier New" pitchFamily="49" charset="0"/>
              </a:rPr>
              <a:t>display</a:t>
            </a:r>
            <a:r>
              <a:rPr lang="en-US" sz="2400" b="1">
                <a:latin typeface="Courier New" pitchFamily="49" charset="0"/>
                <a:ea typeface="Times New Roman" pitchFamily="18" charset="0"/>
                <a:cs typeface="Courier New" pitchFamily="49" charset="0"/>
              </a:rPr>
              <a:t> = "block";</a:t>
            </a:r>
            <a:endParaRPr lang="ru-RU" sz="2400">
              <a:latin typeface="Arial" charset="0"/>
              <a:ea typeface="Times New Roman" pitchFamily="18" charset="0"/>
              <a:cs typeface="Courier New" pitchFamily="49" charset="0"/>
            </a:endParaRPr>
          </a:p>
          <a:p>
            <a:pPr>
              <a:defRPr/>
            </a:pPr>
            <a:r>
              <a:rPr lang="en-US" sz="2400" b="1">
                <a:latin typeface="Courier New" pitchFamily="49" charset="0"/>
                <a:ea typeface="Times New Roman" pitchFamily="18" charset="0"/>
                <a:cs typeface="Courier New" pitchFamily="49" charset="0"/>
              </a:rPr>
              <a:t>}</a:t>
            </a:r>
            <a:endParaRPr lang="en-US" sz="2400">
              <a:latin typeface="Arial" charset="0"/>
              <a:ea typeface="Times New Roman" pitchFamily="18" charset="0"/>
              <a:cs typeface="Courier New" pitchFamily="49" charset="0"/>
            </a:endParaRPr>
          </a:p>
        </p:txBody>
      </p:sp>
      <p:sp>
        <p:nvSpPr>
          <p:cNvPr id="98311" name="Rectangle 5">
            <a:extLst>
              <a:ext uri="{FF2B5EF4-FFF2-40B4-BE49-F238E27FC236}">
                <a16:creationId xmlns:a16="http://schemas.microsoft.com/office/drawing/2014/main" id="{C9700D12-F328-4415-A2AB-9F05045F230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10" name="AutoShape 6">
            <a:extLst>
              <a:ext uri="{FF2B5EF4-FFF2-40B4-BE49-F238E27FC236}">
                <a16:creationId xmlns:a16="http://schemas.microsoft.com/office/drawing/2014/main" id="{04143D5D-51A1-4215-B57F-DFBBD953D63D}"/>
              </a:ext>
            </a:extLst>
          </p:cNvPr>
          <p:cNvSpPr>
            <a:spLocks noChangeArrowheads="1"/>
          </p:cNvSpPr>
          <p:nvPr/>
        </p:nvSpPr>
        <p:spPr bwMode="auto">
          <a:xfrm>
            <a:off x="5297488" y="2109788"/>
            <a:ext cx="3221037" cy="488950"/>
          </a:xfrm>
          <a:prstGeom prst="wedgeRoundRectCallout">
            <a:avLst>
              <a:gd name="adj1" fmla="val -37417"/>
              <a:gd name="adj2" fmla="val 118476"/>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400">
                <a:latin typeface="Arial" charset="0"/>
                <a:cs typeface="+mn-cs"/>
              </a:rPr>
              <a:t>найти элемент по </a:t>
            </a:r>
            <a:r>
              <a:rPr lang="en-US" sz="2400" b="1">
                <a:solidFill>
                  <a:srgbClr val="0000FF"/>
                </a:solidFill>
                <a:latin typeface="Courier New" pitchFamily="49" charset="0"/>
                <a:cs typeface="Courier New" pitchFamily="49" charset="0"/>
              </a:rPr>
              <a:t>id</a:t>
            </a:r>
            <a:endParaRPr lang="ru-RU" sz="2400" b="1">
              <a:solidFill>
                <a:srgbClr val="0000FF"/>
              </a:solidFill>
              <a:latin typeface="Courier New" pitchFamily="49" charset="0"/>
              <a:cs typeface="Courier New" pitchFamily="49" charset="0"/>
            </a:endParaRPr>
          </a:p>
        </p:txBody>
      </p:sp>
      <p:sp>
        <p:nvSpPr>
          <p:cNvPr id="11" name="AutoShape 6">
            <a:extLst>
              <a:ext uri="{FF2B5EF4-FFF2-40B4-BE49-F238E27FC236}">
                <a16:creationId xmlns:a16="http://schemas.microsoft.com/office/drawing/2014/main" id="{A54ADA1E-955C-4888-82AC-A047AB8984E6}"/>
              </a:ext>
            </a:extLst>
          </p:cNvPr>
          <p:cNvSpPr>
            <a:spLocks noChangeArrowheads="1"/>
          </p:cNvSpPr>
          <p:nvPr/>
        </p:nvSpPr>
        <p:spPr bwMode="auto">
          <a:xfrm>
            <a:off x="552450" y="1330325"/>
            <a:ext cx="1565275" cy="488950"/>
          </a:xfrm>
          <a:prstGeom prst="wedgeRoundRectCallout">
            <a:avLst>
              <a:gd name="adj1" fmla="val -37417"/>
              <a:gd name="adj2" fmla="val 118476"/>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400">
                <a:latin typeface="Arial" charset="0"/>
                <a:cs typeface="+mn-cs"/>
              </a:rPr>
              <a:t>функция</a:t>
            </a:r>
            <a:endParaRPr lang="ru-RU" sz="2400" b="1">
              <a:solidFill>
                <a:srgbClr val="0000FF"/>
              </a:solidFill>
              <a:latin typeface="Courier New" pitchFamily="49" charset="0"/>
              <a:cs typeface="Courier New" pitchFamily="49" charset="0"/>
            </a:endParaRPr>
          </a:p>
        </p:txBody>
      </p:sp>
      <p:sp>
        <p:nvSpPr>
          <p:cNvPr id="12" name="AutoShape 6">
            <a:extLst>
              <a:ext uri="{FF2B5EF4-FFF2-40B4-BE49-F238E27FC236}">
                <a16:creationId xmlns:a16="http://schemas.microsoft.com/office/drawing/2014/main" id="{85BCA16C-B9EE-4FF4-9807-865E20A52EF9}"/>
              </a:ext>
            </a:extLst>
          </p:cNvPr>
          <p:cNvSpPr>
            <a:spLocks noChangeArrowheads="1"/>
          </p:cNvSpPr>
          <p:nvPr/>
        </p:nvSpPr>
        <p:spPr bwMode="auto">
          <a:xfrm>
            <a:off x="2290763" y="1330325"/>
            <a:ext cx="2335212" cy="488950"/>
          </a:xfrm>
          <a:prstGeom prst="wedgeRoundRectCallout">
            <a:avLst>
              <a:gd name="adj1" fmla="val -37417"/>
              <a:gd name="adj2" fmla="val 118476"/>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400">
                <a:latin typeface="Arial" charset="0"/>
                <a:cs typeface="+mn-cs"/>
              </a:rPr>
              <a:t>имя функции</a:t>
            </a:r>
            <a:endParaRPr lang="ru-RU" sz="2400" b="1">
              <a:solidFill>
                <a:srgbClr val="0000FF"/>
              </a:solidFill>
              <a:latin typeface="Courier New" pitchFamily="49" charset="0"/>
              <a:cs typeface="Courier New" pitchFamily="49" charset="0"/>
            </a:endParaRPr>
          </a:p>
        </p:txBody>
      </p:sp>
      <p:sp>
        <p:nvSpPr>
          <p:cNvPr id="13" name="AutoShape 6">
            <a:extLst>
              <a:ext uri="{FF2B5EF4-FFF2-40B4-BE49-F238E27FC236}">
                <a16:creationId xmlns:a16="http://schemas.microsoft.com/office/drawing/2014/main" id="{2BCB86CF-5035-4238-B025-A9173BE9D23C}"/>
              </a:ext>
            </a:extLst>
          </p:cNvPr>
          <p:cNvSpPr>
            <a:spLocks noChangeArrowheads="1"/>
          </p:cNvSpPr>
          <p:nvPr/>
        </p:nvSpPr>
        <p:spPr bwMode="auto">
          <a:xfrm>
            <a:off x="923925" y="2471738"/>
            <a:ext cx="2262188" cy="415925"/>
          </a:xfrm>
          <a:prstGeom prst="wedgeRoundRectCallout">
            <a:avLst>
              <a:gd name="adj1" fmla="val -40618"/>
              <a:gd name="adj2" fmla="val 100485"/>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400">
                <a:latin typeface="Arial" charset="0"/>
                <a:cs typeface="+mn-cs"/>
              </a:rPr>
              <a:t>переменная</a:t>
            </a:r>
            <a:endParaRPr lang="ru-RU" sz="2400" b="1">
              <a:solidFill>
                <a:srgbClr val="0000FF"/>
              </a:solidFill>
              <a:latin typeface="Courier New" pitchFamily="49" charset="0"/>
              <a:cs typeface="Courier New" pitchFamily="49" charset="0"/>
            </a:endParaRPr>
          </a:p>
        </p:txBody>
      </p:sp>
      <p:sp>
        <p:nvSpPr>
          <p:cNvPr id="14" name="AutoShape 6">
            <a:extLst>
              <a:ext uri="{FF2B5EF4-FFF2-40B4-BE49-F238E27FC236}">
                <a16:creationId xmlns:a16="http://schemas.microsoft.com/office/drawing/2014/main" id="{5345E01B-0543-4445-81C0-7140D9A6CF03}"/>
              </a:ext>
            </a:extLst>
          </p:cNvPr>
          <p:cNvSpPr>
            <a:spLocks noChangeArrowheads="1"/>
          </p:cNvSpPr>
          <p:nvPr/>
        </p:nvSpPr>
        <p:spPr bwMode="auto">
          <a:xfrm>
            <a:off x="3141663" y="3368675"/>
            <a:ext cx="2263775" cy="479425"/>
          </a:xfrm>
          <a:prstGeom prst="wedgeRoundRectCallout">
            <a:avLst>
              <a:gd name="adj1" fmla="val -64225"/>
              <a:gd name="adj2" fmla="val 15702"/>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400">
                <a:latin typeface="Arial" charset="0"/>
                <a:cs typeface="+mn-cs"/>
              </a:rPr>
              <a:t>если нашли</a:t>
            </a:r>
            <a:endParaRPr lang="ru-RU" sz="2400" b="1">
              <a:solidFill>
                <a:srgbClr val="0000FF"/>
              </a:solidFill>
              <a:latin typeface="Courier New" pitchFamily="49" charset="0"/>
              <a:cs typeface="Courier New" pitchFamily="49" charset="0"/>
            </a:endParaRPr>
          </a:p>
        </p:txBody>
      </p:sp>
      <p:sp>
        <p:nvSpPr>
          <p:cNvPr id="15" name="AutoShape 6">
            <a:extLst>
              <a:ext uri="{FF2B5EF4-FFF2-40B4-BE49-F238E27FC236}">
                <a16:creationId xmlns:a16="http://schemas.microsoft.com/office/drawing/2014/main" id="{A2D833EE-9E34-46BA-938B-DB332FC6880E}"/>
              </a:ext>
            </a:extLst>
          </p:cNvPr>
          <p:cNvSpPr>
            <a:spLocks noChangeArrowheads="1"/>
          </p:cNvSpPr>
          <p:nvPr/>
        </p:nvSpPr>
        <p:spPr bwMode="auto">
          <a:xfrm>
            <a:off x="1068388" y="4662488"/>
            <a:ext cx="3032125" cy="777875"/>
          </a:xfrm>
          <a:prstGeom prst="wedgeRoundRectCallout">
            <a:avLst>
              <a:gd name="adj1" fmla="val 33685"/>
              <a:gd name="adj2" fmla="val -105228"/>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400">
                <a:latin typeface="Arial" charset="0"/>
                <a:cs typeface="+mn-cs"/>
              </a:rPr>
              <a:t>изменить свойство </a:t>
            </a:r>
            <a:r>
              <a:rPr lang="en-US" sz="2400" b="1">
                <a:solidFill>
                  <a:srgbClr val="FF0000"/>
                </a:solidFill>
                <a:latin typeface="Courier New" pitchFamily="49" charset="0"/>
                <a:cs typeface="Courier New" pitchFamily="49" charset="0"/>
              </a:rPr>
              <a:t>display</a:t>
            </a:r>
            <a:endParaRPr lang="ru-RU" sz="2400" b="1">
              <a:solidFill>
                <a:srgbClr val="FF0000"/>
              </a:solidFill>
              <a:latin typeface="Courier New" pitchFamily="49" charset="0"/>
              <a:cs typeface="Courier New" pitchFamily="49" charset="0"/>
            </a:endParaRPr>
          </a:p>
        </p:txBody>
      </p:sp>
      <p:sp>
        <p:nvSpPr>
          <p:cNvPr id="16" name="AutoShape 6">
            <a:extLst>
              <a:ext uri="{FF2B5EF4-FFF2-40B4-BE49-F238E27FC236}">
                <a16:creationId xmlns:a16="http://schemas.microsoft.com/office/drawing/2014/main" id="{19BB5A23-8163-4526-8D1D-32F3AEB0FAA7}"/>
              </a:ext>
            </a:extLst>
          </p:cNvPr>
          <p:cNvSpPr>
            <a:spLocks noChangeArrowheads="1"/>
          </p:cNvSpPr>
          <p:nvPr/>
        </p:nvSpPr>
        <p:spPr bwMode="auto">
          <a:xfrm>
            <a:off x="4735513" y="4579938"/>
            <a:ext cx="3684587" cy="1123950"/>
          </a:xfrm>
          <a:prstGeom prst="wedgeRoundRectCallout">
            <a:avLst>
              <a:gd name="adj1" fmla="val -32627"/>
              <a:gd name="adj2" fmla="val -83401"/>
              <a:gd name="adj3" fmla="val 16667"/>
            </a:avLst>
          </a:prstGeom>
          <a:solidFill>
            <a:srgbClr val="E6E6FF"/>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eaLnBrk="1" hangingPunct="1">
              <a:lnSpc>
                <a:spcPct val="80000"/>
              </a:lnSpc>
              <a:defRPr/>
            </a:pPr>
            <a:r>
              <a:rPr lang="en-US" sz="2400" b="1">
                <a:solidFill>
                  <a:srgbClr val="0000FF"/>
                </a:solidFill>
                <a:latin typeface="Courier New" pitchFamily="49" charset="0"/>
                <a:cs typeface="Courier New" pitchFamily="49" charset="0"/>
              </a:rPr>
              <a:t>block</a:t>
            </a:r>
            <a:r>
              <a:rPr lang="en-US" sz="2400">
                <a:latin typeface="Arial" charset="0"/>
                <a:cs typeface="Courier New" pitchFamily="49" charset="0"/>
              </a:rPr>
              <a:t> – </a:t>
            </a:r>
            <a:r>
              <a:rPr lang="ru-RU" sz="2400">
                <a:latin typeface="Arial" charset="0"/>
                <a:cs typeface="Courier New" pitchFamily="49" charset="0"/>
              </a:rPr>
              <a:t>во всю ширину</a:t>
            </a:r>
            <a:endParaRPr lang="en-US" sz="2400">
              <a:latin typeface="Arial" charset="0"/>
              <a:cs typeface="Courier New" pitchFamily="49" charset="0"/>
            </a:endParaRPr>
          </a:p>
          <a:p>
            <a:pPr eaLnBrk="1" hangingPunct="1">
              <a:lnSpc>
                <a:spcPct val="80000"/>
              </a:lnSpc>
              <a:defRPr/>
            </a:pPr>
            <a:r>
              <a:rPr lang="en-US" sz="2400" b="1">
                <a:solidFill>
                  <a:srgbClr val="0000FF"/>
                </a:solidFill>
                <a:latin typeface="Courier New" pitchFamily="49" charset="0"/>
                <a:cs typeface="Courier New" pitchFamily="49" charset="0"/>
              </a:rPr>
              <a:t>inline</a:t>
            </a:r>
            <a:r>
              <a:rPr lang="en-US" sz="2400">
                <a:latin typeface="Arial" charset="0"/>
                <a:cs typeface="Courier New" pitchFamily="49" charset="0"/>
              </a:rPr>
              <a:t> – </a:t>
            </a:r>
            <a:r>
              <a:rPr lang="ru-RU" sz="2400">
                <a:latin typeface="Arial" charset="0"/>
                <a:cs typeface="Courier New" pitchFamily="49" charset="0"/>
              </a:rPr>
              <a:t>в тексте</a:t>
            </a:r>
          </a:p>
          <a:p>
            <a:pPr eaLnBrk="1" hangingPunct="1">
              <a:lnSpc>
                <a:spcPct val="80000"/>
              </a:lnSpc>
              <a:defRPr/>
            </a:pPr>
            <a:r>
              <a:rPr lang="en-US" sz="2400" b="1">
                <a:solidFill>
                  <a:srgbClr val="0000FF"/>
                </a:solidFill>
                <a:latin typeface="Courier New" pitchFamily="49" charset="0"/>
                <a:cs typeface="Courier New" pitchFamily="49" charset="0"/>
              </a:rPr>
              <a:t>none</a:t>
            </a:r>
            <a:r>
              <a:rPr lang="en-US" sz="2400">
                <a:latin typeface="Arial" charset="0"/>
                <a:cs typeface="Courier New" pitchFamily="49" charset="0"/>
              </a:rPr>
              <a:t> – </a:t>
            </a:r>
            <a:r>
              <a:rPr lang="ru-RU" sz="2400">
                <a:latin typeface="Arial" charset="0"/>
                <a:cs typeface="Courier New" pitchFamily="49" charset="0"/>
              </a:rPr>
              <a:t>не показывать</a:t>
            </a:r>
            <a:endParaRPr lang="ru-RU" sz="2400" b="1">
              <a:latin typeface="Courier New" pitchFamily="49" charset="0"/>
              <a:cs typeface="Courier New" pitchFamily="49" charset="0"/>
            </a:endParaRPr>
          </a:p>
          <a:p>
            <a:pPr eaLnBrk="1" hangingPunct="1">
              <a:lnSpc>
                <a:spcPct val="80000"/>
              </a:lnSpc>
              <a:defRPr/>
            </a:pPr>
            <a:endParaRPr lang="ru-RU" sz="2400" b="1">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372"/>
                                        </p:tgtEl>
                                        <p:attrNameLst>
                                          <p:attrName>style.visibility</p:attrName>
                                        </p:attrNameLst>
                                      </p:cBhvr>
                                      <p:to>
                                        <p:strVal val="visible"/>
                                      </p:to>
                                    </p:set>
                                    <p:animEffect transition="in" filter="dissolve">
                                      <p:cBhvr>
                                        <p:cTn id="7" dur="500"/>
                                        <p:tgtEl>
                                          <p:spTgt spid="5837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2705">
                                            <p:bg/>
                                          </p:spTgt>
                                        </p:tgtEl>
                                        <p:attrNameLst>
                                          <p:attrName>style.visibility</p:attrName>
                                        </p:attrNameLst>
                                      </p:cBhvr>
                                      <p:to>
                                        <p:strVal val="visible"/>
                                      </p:to>
                                    </p:set>
                                    <p:animEffect transition="in" filter="dissolve">
                                      <p:cBhvr>
                                        <p:cTn id="10" dur="500"/>
                                        <p:tgtEl>
                                          <p:spTgt spid="72705">
                                            <p:bg/>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2705">
                                            <p:txEl>
                                              <p:pRg st="0" end="0"/>
                                            </p:txEl>
                                          </p:spTgt>
                                        </p:tgtEl>
                                        <p:attrNameLst>
                                          <p:attrName>style.visibility</p:attrName>
                                        </p:attrNameLst>
                                      </p:cBhvr>
                                      <p:to>
                                        <p:strVal val="visible"/>
                                      </p:to>
                                    </p:set>
                                    <p:animEffect transition="in" filter="dissolve">
                                      <p:cBhvr>
                                        <p:cTn id="13" dur="500"/>
                                        <p:tgtEl>
                                          <p:spTgt spid="72705">
                                            <p:txEl>
                                              <p:pRg st="0" end="0"/>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2705">
                                            <p:txEl>
                                              <p:pRg st="1" end="1"/>
                                            </p:txEl>
                                          </p:spTgt>
                                        </p:tgtEl>
                                        <p:attrNameLst>
                                          <p:attrName>style.visibility</p:attrName>
                                        </p:attrNameLst>
                                      </p:cBhvr>
                                      <p:to>
                                        <p:strVal val="visible"/>
                                      </p:to>
                                    </p:set>
                                    <p:animEffect transition="in" filter="dissolve">
                                      <p:cBhvr>
                                        <p:cTn id="16" dur="500"/>
                                        <p:tgtEl>
                                          <p:spTgt spid="72705">
                                            <p:txEl>
                                              <p:pRg st="1" end="1"/>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2705">
                                            <p:txEl>
                                              <p:pRg st="5" end="5"/>
                                            </p:txEl>
                                          </p:spTgt>
                                        </p:tgtEl>
                                        <p:attrNameLst>
                                          <p:attrName>style.visibility</p:attrName>
                                        </p:attrNameLst>
                                      </p:cBhvr>
                                      <p:to>
                                        <p:strVal val="visible"/>
                                      </p:to>
                                    </p:set>
                                    <p:animEffect transition="in" filter="dissolve">
                                      <p:cBhvr>
                                        <p:cTn id="19" dur="500"/>
                                        <p:tgtEl>
                                          <p:spTgt spid="72705">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dissolve">
                                      <p:cBhvr>
                                        <p:cTn id="29" dur="500"/>
                                        <p:tgtEl>
                                          <p:spTgt spid="1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72705">
                                            <p:txEl>
                                              <p:pRg st="2" end="2"/>
                                            </p:txEl>
                                          </p:spTgt>
                                        </p:tgtEl>
                                        <p:attrNameLst>
                                          <p:attrName>style.visibility</p:attrName>
                                        </p:attrNameLst>
                                      </p:cBhvr>
                                      <p:to>
                                        <p:strVal val="visible"/>
                                      </p:to>
                                    </p:set>
                                    <p:animEffect transition="in" filter="dissolve">
                                      <p:cBhvr>
                                        <p:cTn id="34" dur="500"/>
                                        <p:tgtEl>
                                          <p:spTgt spid="72705">
                                            <p:txEl>
                                              <p:pRg st="2" end="2"/>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dissolve">
                                      <p:cBhvr>
                                        <p:cTn id="39" dur="500"/>
                                        <p:tgtEl>
                                          <p:spTgt spid="1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dissolve">
                                      <p:cBhvr>
                                        <p:cTn id="44" dur="500"/>
                                        <p:tgtEl>
                                          <p:spTgt spid="1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72705">
                                            <p:txEl>
                                              <p:pRg st="3" end="3"/>
                                            </p:txEl>
                                          </p:spTgt>
                                        </p:tgtEl>
                                        <p:attrNameLst>
                                          <p:attrName>style.visibility</p:attrName>
                                        </p:attrNameLst>
                                      </p:cBhvr>
                                      <p:to>
                                        <p:strVal val="visible"/>
                                      </p:to>
                                    </p:set>
                                    <p:animEffect transition="in" filter="dissolve">
                                      <p:cBhvr>
                                        <p:cTn id="49" dur="500"/>
                                        <p:tgtEl>
                                          <p:spTgt spid="72705">
                                            <p:txEl>
                                              <p:pRg st="3" end="3"/>
                                            </p:txEl>
                                          </p:spTgt>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72705">
                                            <p:txEl>
                                              <p:pRg st="4" end="4"/>
                                            </p:txEl>
                                          </p:spTgt>
                                        </p:tgtEl>
                                        <p:attrNameLst>
                                          <p:attrName>style.visibility</p:attrName>
                                        </p:attrNameLst>
                                      </p:cBhvr>
                                      <p:to>
                                        <p:strVal val="visible"/>
                                      </p:to>
                                    </p:set>
                                    <p:animEffect transition="in" filter="dissolve">
                                      <p:cBhvr>
                                        <p:cTn id="52" dur="500"/>
                                        <p:tgtEl>
                                          <p:spTgt spid="72705">
                                            <p:txEl>
                                              <p:pRg st="4" end="4"/>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dissolve">
                                      <p:cBhvr>
                                        <p:cTn id="57" dur="500"/>
                                        <p:tgtEl>
                                          <p:spTgt spid="1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dissolve">
                                      <p:cBhvr>
                                        <p:cTn id="62" dur="500"/>
                                        <p:tgtEl>
                                          <p:spTgt spid="1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dissolve">
                                      <p:cBhvr>
                                        <p:cTn id="6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p:bldP spid="72705" grpId="0" build="p" animBg="1"/>
      <p:bldP spid="10" grpId="0" animBg="1"/>
      <p:bldP spid="11" grpId="0" animBg="1"/>
      <p:bldP spid="12" grpId="0" animBg="1"/>
      <p:bldP spid="13" grpId="0" animBg="1"/>
      <p:bldP spid="14" grpId="0" animBg="1"/>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Заголовок 4">
            <a:extLst>
              <a:ext uri="{FF2B5EF4-FFF2-40B4-BE49-F238E27FC236}">
                <a16:creationId xmlns:a16="http://schemas.microsoft.com/office/drawing/2014/main" id="{26617A9F-AE27-4B10-B087-A67F7BFA1C48}"/>
              </a:ext>
            </a:extLst>
          </p:cNvPr>
          <p:cNvSpPr>
            <a:spLocks noGrp="1"/>
          </p:cNvSpPr>
          <p:nvPr>
            <p:ph type="title"/>
          </p:nvPr>
        </p:nvSpPr>
        <p:spPr>
          <a:xfrm>
            <a:off x="311150" y="301625"/>
            <a:ext cx="8375650" cy="471488"/>
          </a:xfrm>
        </p:spPr>
        <p:txBody>
          <a:bodyPr/>
          <a:lstStyle/>
          <a:p>
            <a:r>
              <a:rPr lang="ru-RU" altLang="ru-RU"/>
              <a:t>Как создать веб-страницу?</a:t>
            </a:r>
          </a:p>
        </p:txBody>
      </p:sp>
      <p:sp>
        <p:nvSpPr>
          <p:cNvPr id="14339" name="Номер слайда 3">
            <a:extLst>
              <a:ext uri="{FF2B5EF4-FFF2-40B4-BE49-F238E27FC236}">
                <a16:creationId xmlns:a16="http://schemas.microsoft.com/office/drawing/2014/main" id="{B62F5047-B110-4562-B583-412D31DDD3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90B59F8-BF26-4FEB-8899-2B5A4419CA7B}" type="slidenum">
              <a:rPr lang="ru-RU" altLang="ru-RU" sz="1400"/>
              <a:pPr>
                <a:spcBef>
                  <a:spcPct val="0"/>
                </a:spcBef>
                <a:buFontTx/>
                <a:buNone/>
              </a:pPr>
              <a:t>9</a:t>
            </a:fld>
            <a:endParaRPr lang="ru-RU" altLang="ru-RU" sz="1400"/>
          </a:p>
        </p:txBody>
      </p:sp>
      <p:sp>
        <p:nvSpPr>
          <p:cNvPr id="13316" name="Прямоугольник 5">
            <a:extLst>
              <a:ext uri="{FF2B5EF4-FFF2-40B4-BE49-F238E27FC236}">
                <a16:creationId xmlns:a16="http://schemas.microsoft.com/office/drawing/2014/main" id="{C38CCFFE-8DAF-4B61-844A-7021FF066249}"/>
              </a:ext>
            </a:extLst>
          </p:cNvPr>
          <p:cNvSpPr>
            <a:spLocks noChangeArrowheads="1"/>
          </p:cNvSpPr>
          <p:nvPr/>
        </p:nvSpPr>
        <p:spPr bwMode="auto">
          <a:xfrm>
            <a:off x="422275" y="796925"/>
            <a:ext cx="64436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400">
                <a:cs typeface="Times New Roman" panose="02020603050405020304" pitchFamily="18" charset="0"/>
              </a:rPr>
              <a:t>Любой текстовый редактор (</a:t>
            </a:r>
            <a:r>
              <a:rPr lang="ru-RU" altLang="ru-RU" sz="2400" i="1">
                <a:cs typeface="Times New Roman" panose="02020603050405020304" pitchFamily="18" charset="0"/>
              </a:rPr>
              <a:t>Блокнот</a:t>
            </a:r>
            <a:r>
              <a:rPr lang="ru-RU" altLang="ru-RU" sz="2400">
                <a:cs typeface="Times New Roman" panose="02020603050405020304" pitchFamily="18" charset="0"/>
              </a:rPr>
              <a:t> и т.п.)</a:t>
            </a:r>
            <a:endParaRPr lang="ru-RU" altLang="ru-RU" sz="2400"/>
          </a:p>
        </p:txBody>
      </p:sp>
      <p:pic>
        <p:nvPicPr>
          <p:cNvPr id="13317" name="Picture 2">
            <a:extLst>
              <a:ext uri="{FF2B5EF4-FFF2-40B4-BE49-F238E27FC236}">
                <a16:creationId xmlns:a16="http://schemas.microsoft.com/office/drawing/2014/main" id="{35C35CC8-1512-4C78-9B60-F0B4616B91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738" y="1254125"/>
            <a:ext cx="16256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
        <p:nvSpPr>
          <p:cNvPr id="8" name="Скругленная прямоугольная выноска 7">
            <a:extLst>
              <a:ext uri="{FF2B5EF4-FFF2-40B4-BE49-F238E27FC236}">
                <a16:creationId xmlns:a16="http://schemas.microsoft.com/office/drawing/2014/main" id="{3539C90E-0A57-41AF-A6B7-53FC53ADE036}"/>
              </a:ext>
            </a:extLst>
          </p:cNvPr>
          <p:cNvSpPr/>
          <p:nvPr/>
        </p:nvSpPr>
        <p:spPr bwMode="auto">
          <a:xfrm>
            <a:off x="2790825" y="1314450"/>
            <a:ext cx="1247775" cy="476250"/>
          </a:xfrm>
          <a:prstGeom prst="wedgeRoundRectCallout">
            <a:avLst>
              <a:gd name="adj1" fmla="val -74268"/>
              <a:gd name="adj2" fmla="val 500"/>
              <a:gd name="adj3" fmla="val 16667"/>
            </a:avLst>
          </a:prstGeom>
          <a:solidFill>
            <a:srgbClr val="FFFF99"/>
          </a:solidFill>
          <a:ln w="12700" cap="flat" cmpd="sng" algn="ctr">
            <a:noFill/>
            <a:prstDash val="solid"/>
            <a:round/>
            <a:headEnd type="none" w="med" len="med"/>
            <a:tailEnd type="triangle" w="lg" len="lg"/>
          </a:ln>
          <a:effectLst>
            <a:outerShdw blurRad="50800" dist="38100" dir="2700000" algn="tl" rotWithShape="0">
              <a:prstClr val="black">
                <a:alpha val="40000"/>
              </a:prstClr>
            </a:outerShdw>
          </a:effectLst>
        </p:spPr>
        <p:txBody>
          <a:bodyPr/>
          <a:lstStyle/>
          <a:p>
            <a:pPr algn="ctr" eaLnBrk="1" hangingPunct="1">
              <a:defRPr/>
            </a:pPr>
            <a:r>
              <a:rPr lang="ru-RU" sz="2400" dirty="0">
                <a:latin typeface="Arial" charset="0"/>
                <a:cs typeface="+mn-cs"/>
              </a:rPr>
              <a:t>2×ЛКМ</a:t>
            </a:r>
          </a:p>
        </p:txBody>
      </p:sp>
      <p:sp>
        <p:nvSpPr>
          <p:cNvPr id="9" name="Прямоугольник 8">
            <a:extLst>
              <a:ext uri="{FF2B5EF4-FFF2-40B4-BE49-F238E27FC236}">
                <a16:creationId xmlns:a16="http://schemas.microsoft.com/office/drawing/2014/main" id="{67987367-F199-48B6-A90B-3758FF951886}"/>
              </a:ext>
            </a:extLst>
          </p:cNvPr>
          <p:cNvSpPr>
            <a:spLocks noChangeArrowheads="1"/>
          </p:cNvSpPr>
          <p:nvPr/>
        </p:nvSpPr>
        <p:spPr bwMode="auto">
          <a:xfrm>
            <a:off x="388938" y="1978025"/>
            <a:ext cx="733901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400" b="1">
                <a:cs typeface="Times New Roman" panose="02020603050405020304" pitchFamily="18" charset="0"/>
              </a:rPr>
              <a:t>Текстовые редакторы</a:t>
            </a:r>
            <a:r>
              <a:rPr lang="ru-RU" altLang="ru-RU" sz="2400">
                <a:cs typeface="Times New Roman" panose="02020603050405020304" pitchFamily="18" charset="0"/>
              </a:rPr>
              <a:t> с подсветкой </a:t>
            </a:r>
            <a:r>
              <a:rPr lang="en-US" altLang="ru-RU" sz="2400">
                <a:cs typeface="Times New Roman" panose="02020603050405020304" pitchFamily="18" charset="0"/>
              </a:rPr>
              <a:t>HTML-</a:t>
            </a:r>
            <a:r>
              <a:rPr lang="ru-RU" altLang="ru-RU" sz="2400">
                <a:cs typeface="Times New Roman" panose="02020603050405020304" pitchFamily="18" charset="0"/>
              </a:rPr>
              <a:t>тэгов:</a:t>
            </a:r>
          </a:p>
          <a:p>
            <a:pPr eaLnBrk="1" hangingPunct="1">
              <a:spcBef>
                <a:spcPct val="0"/>
              </a:spcBef>
              <a:buFontTx/>
              <a:buNone/>
            </a:pPr>
            <a:r>
              <a:rPr lang="ru-RU" altLang="ru-RU" sz="2400" i="1">
                <a:cs typeface="Times New Roman" panose="02020603050405020304" pitchFamily="18" charset="0"/>
              </a:rPr>
              <a:t>    </a:t>
            </a:r>
            <a:r>
              <a:rPr lang="en-US" altLang="ru-RU" sz="2400" i="1">
                <a:cs typeface="Times New Roman" panose="02020603050405020304" pitchFamily="18" charset="0"/>
              </a:rPr>
              <a:t>Sublime Text </a:t>
            </a:r>
            <a:r>
              <a:rPr lang="en-US" altLang="ru-RU" sz="2400">
                <a:cs typeface="Times New Roman" panose="02020603050405020304" pitchFamily="18" charset="0"/>
              </a:rPr>
              <a:t>(</a:t>
            </a:r>
            <a:r>
              <a:rPr lang="en-US" altLang="ru-RU" sz="2400">
                <a:hlinkClick r:id="rId3"/>
              </a:rPr>
              <a:t>sublimetext.com</a:t>
            </a:r>
            <a:r>
              <a:rPr lang="en-US" altLang="ru-RU" sz="2400">
                <a:cs typeface="Times New Roman" panose="02020603050405020304" pitchFamily="18" charset="0"/>
              </a:rPr>
              <a:t>) </a:t>
            </a:r>
          </a:p>
          <a:p>
            <a:pPr eaLnBrk="1" hangingPunct="1">
              <a:spcBef>
                <a:spcPct val="0"/>
              </a:spcBef>
              <a:buFontTx/>
              <a:buNone/>
            </a:pPr>
            <a:r>
              <a:rPr lang="ru-RU" altLang="ru-RU" sz="2400" i="1">
                <a:cs typeface="Times New Roman" panose="02020603050405020304" pitchFamily="18" charset="0"/>
              </a:rPr>
              <a:t>    </a:t>
            </a:r>
            <a:r>
              <a:rPr lang="en-US" altLang="ru-RU" sz="2400" i="1">
                <a:cs typeface="Times New Roman" panose="02020603050405020304" pitchFamily="18" charset="0"/>
              </a:rPr>
              <a:t>NotePad++</a:t>
            </a:r>
            <a:r>
              <a:rPr lang="en-US" altLang="ru-RU" sz="2400">
                <a:cs typeface="Times New Roman" panose="02020603050405020304" pitchFamily="18" charset="0"/>
              </a:rPr>
              <a:t> (</a:t>
            </a:r>
            <a:r>
              <a:rPr lang="en-US" altLang="ru-RU" sz="2400">
                <a:hlinkClick r:id="rId4"/>
              </a:rPr>
              <a:t>notepad-plus-plus.org</a:t>
            </a:r>
            <a:r>
              <a:rPr lang="en-US" altLang="ru-RU" sz="2400">
                <a:cs typeface="Times New Roman" panose="02020603050405020304" pitchFamily="18" charset="0"/>
              </a:rPr>
              <a:t>)</a:t>
            </a:r>
          </a:p>
          <a:p>
            <a:pPr eaLnBrk="1" hangingPunct="1">
              <a:spcBef>
                <a:spcPct val="0"/>
              </a:spcBef>
              <a:buFontTx/>
              <a:buNone/>
            </a:pPr>
            <a:r>
              <a:rPr lang="ru-RU" altLang="ru-RU" sz="2400" i="1">
                <a:cs typeface="Times New Roman" panose="02020603050405020304" pitchFamily="18" charset="0"/>
              </a:rPr>
              <a:t>    </a:t>
            </a:r>
            <a:r>
              <a:rPr lang="en-US" altLang="ru-RU" sz="2400" i="1">
                <a:cs typeface="Times New Roman" panose="02020603050405020304" pitchFamily="18" charset="0"/>
              </a:rPr>
              <a:t>Bluefish </a:t>
            </a:r>
            <a:r>
              <a:rPr lang="en-US" altLang="ru-RU" sz="2400">
                <a:cs typeface="Times New Roman" panose="02020603050405020304" pitchFamily="18" charset="0"/>
              </a:rPr>
              <a:t>(</a:t>
            </a:r>
            <a:r>
              <a:rPr lang="en-US" altLang="ru-RU" sz="2400">
                <a:cs typeface="Times New Roman" panose="02020603050405020304" pitchFamily="18" charset="0"/>
                <a:hlinkClick r:id="rId5"/>
              </a:rPr>
              <a:t>bluefish.openoffice.nl</a:t>
            </a:r>
            <a:r>
              <a:rPr lang="en-US" altLang="ru-RU" sz="2400">
                <a:cs typeface="Times New Roman" panose="02020603050405020304" pitchFamily="18" charset="0"/>
              </a:rPr>
              <a:t>)</a:t>
            </a:r>
            <a:endParaRPr lang="en-US" altLang="ru-RU" sz="2400" i="1">
              <a:cs typeface="Times New Roman" panose="02020603050405020304" pitchFamily="18" charset="0"/>
            </a:endParaRPr>
          </a:p>
          <a:p>
            <a:pPr eaLnBrk="1" hangingPunct="1">
              <a:spcBef>
                <a:spcPct val="0"/>
              </a:spcBef>
              <a:buFontTx/>
              <a:buNone/>
            </a:pPr>
            <a:r>
              <a:rPr lang="ru-RU" altLang="ru-RU" sz="2400" i="1">
                <a:cs typeface="Times New Roman" panose="02020603050405020304" pitchFamily="18" charset="0"/>
              </a:rPr>
              <a:t>    </a:t>
            </a:r>
            <a:r>
              <a:rPr lang="en-US" altLang="ru-RU" sz="2400" i="1">
                <a:cs typeface="Times New Roman" panose="02020603050405020304" pitchFamily="18" charset="0"/>
              </a:rPr>
              <a:t>HEFS </a:t>
            </a:r>
            <a:r>
              <a:rPr lang="en-US" altLang="ru-RU" sz="2400">
                <a:cs typeface="Times New Roman" panose="02020603050405020304" pitchFamily="18" charset="0"/>
              </a:rPr>
              <a:t>(</a:t>
            </a:r>
            <a:r>
              <a:rPr lang="en-US" altLang="ru-RU" sz="2400">
                <a:cs typeface="Times New Roman" panose="02020603050405020304" pitchFamily="18" charset="0"/>
                <a:hlinkClick r:id="rId6"/>
              </a:rPr>
              <a:t>kpolyakov.spb.ru/prog/hefs.htm</a:t>
            </a:r>
            <a:r>
              <a:rPr lang="en-US" altLang="ru-RU" sz="2400">
                <a:cs typeface="Times New Roman" panose="02020603050405020304" pitchFamily="18" charset="0"/>
              </a:rPr>
              <a:t>)</a:t>
            </a:r>
            <a:endParaRPr lang="ru-RU" altLang="ru-RU" sz="2400" i="1"/>
          </a:p>
        </p:txBody>
      </p:sp>
      <p:sp>
        <p:nvSpPr>
          <p:cNvPr id="10" name="Прямоугольник 9">
            <a:extLst>
              <a:ext uri="{FF2B5EF4-FFF2-40B4-BE49-F238E27FC236}">
                <a16:creationId xmlns:a16="http://schemas.microsoft.com/office/drawing/2014/main" id="{02BA5EFF-FC02-4F42-AB1C-2955C7BEB0CA}"/>
              </a:ext>
            </a:extLst>
          </p:cNvPr>
          <p:cNvSpPr>
            <a:spLocks noChangeArrowheads="1"/>
          </p:cNvSpPr>
          <p:nvPr/>
        </p:nvSpPr>
        <p:spPr bwMode="auto">
          <a:xfrm>
            <a:off x="388938" y="3987800"/>
            <a:ext cx="80930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400" b="1">
                <a:cs typeface="Times New Roman" panose="02020603050405020304" pitchFamily="18" charset="0"/>
              </a:rPr>
              <a:t>Редакторы </a:t>
            </a:r>
            <a:r>
              <a:rPr lang="en-US" altLang="ru-RU" sz="2400" b="1" i="1">
                <a:cs typeface="Times New Roman" panose="02020603050405020304" pitchFamily="18" charset="0"/>
              </a:rPr>
              <a:t>WYSIWYG</a:t>
            </a:r>
            <a:r>
              <a:rPr lang="en-US" altLang="ru-RU" sz="2400" i="1">
                <a:cs typeface="Times New Roman" panose="02020603050405020304" pitchFamily="18" charset="0"/>
              </a:rPr>
              <a:t> = What You See Is What You Get</a:t>
            </a:r>
            <a:endParaRPr lang="ru-RU" altLang="ru-RU" sz="2400" i="1">
              <a:cs typeface="Times New Roman" panose="02020603050405020304" pitchFamily="18" charset="0"/>
            </a:endParaRPr>
          </a:p>
          <a:p>
            <a:pPr eaLnBrk="1" hangingPunct="1">
              <a:spcBef>
                <a:spcPct val="0"/>
              </a:spcBef>
              <a:buFontTx/>
              <a:buNone/>
            </a:pPr>
            <a:r>
              <a:rPr lang="ru-RU" altLang="ru-RU" sz="2400" i="1">
                <a:cs typeface="Times New Roman" panose="02020603050405020304" pitchFamily="18" charset="0"/>
              </a:rPr>
              <a:t>    </a:t>
            </a:r>
            <a:r>
              <a:rPr lang="en-US" altLang="ru-RU" sz="2400" i="1">
                <a:cs typeface="Times New Roman" panose="02020603050405020304" pitchFamily="18" charset="0"/>
              </a:rPr>
              <a:t>TinyMCE</a:t>
            </a:r>
            <a:r>
              <a:rPr lang="en-US" altLang="ru-RU" sz="2400">
                <a:cs typeface="Times New Roman" panose="02020603050405020304" pitchFamily="18" charset="0"/>
              </a:rPr>
              <a:t> (</a:t>
            </a:r>
            <a:r>
              <a:rPr lang="en-US" altLang="ru-RU" sz="2400">
                <a:hlinkClick r:id="rId7"/>
              </a:rPr>
              <a:t>www.tinymce.com</a:t>
            </a:r>
            <a:r>
              <a:rPr lang="en-US" altLang="ru-RU" sz="2400">
                <a:cs typeface="Times New Roman" panose="02020603050405020304" pitchFamily="18" charset="0"/>
              </a:rPr>
              <a:t>)</a:t>
            </a:r>
          </a:p>
          <a:p>
            <a:pPr eaLnBrk="1" hangingPunct="1">
              <a:spcBef>
                <a:spcPct val="0"/>
              </a:spcBef>
              <a:buFontTx/>
              <a:buNone/>
            </a:pPr>
            <a:r>
              <a:rPr lang="ru-RU" altLang="ru-RU" sz="2400" i="1">
                <a:cs typeface="Times New Roman" panose="02020603050405020304" pitchFamily="18" charset="0"/>
              </a:rPr>
              <a:t>    </a:t>
            </a:r>
            <a:r>
              <a:rPr lang="en-US" altLang="ru-RU" sz="2400" i="1">
                <a:cs typeface="Times New Roman" panose="02020603050405020304" pitchFamily="18" charset="0"/>
              </a:rPr>
              <a:t>Kompozer </a:t>
            </a:r>
            <a:r>
              <a:rPr lang="en-US" altLang="ru-RU" sz="2400">
                <a:cs typeface="Times New Roman" panose="02020603050405020304" pitchFamily="18" charset="0"/>
              </a:rPr>
              <a:t>(</a:t>
            </a:r>
            <a:r>
              <a:rPr lang="en-US" altLang="ru-RU" sz="2400">
                <a:hlinkClick r:id="rId8"/>
              </a:rPr>
              <a:t>kompozer.net</a:t>
            </a:r>
            <a:r>
              <a:rPr lang="en-US" altLang="ru-RU" sz="2400">
                <a:cs typeface="Times New Roman" panose="02020603050405020304" pitchFamily="18" charset="0"/>
              </a:rPr>
              <a:t>)</a:t>
            </a:r>
          </a:p>
          <a:p>
            <a:pPr eaLnBrk="1" hangingPunct="1">
              <a:spcBef>
                <a:spcPct val="0"/>
              </a:spcBef>
              <a:buFontTx/>
              <a:buNone/>
            </a:pPr>
            <a:r>
              <a:rPr lang="ru-RU" altLang="ru-RU" sz="2400" i="1">
                <a:cs typeface="Times New Roman" panose="02020603050405020304" pitchFamily="18" charset="0"/>
              </a:rPr>
              <a:t>    </a:t>
            </a:r>
            <a:r>
              <a:rPr lang="en-US" altLang="ru-RU" sz="2400" i="1">
                <a:cs typeface="Times New Roman" panose="02020603050405020304" pitchFamily="18" charset="0"/>
              </a:rPr>
              <a:t>CKEditor </a:t>
            </a:r>
            <a:r>
              <a:rPr lang="en-US" altLang="ru-RU" sz="2400">
                <a:cs typeface="Times New Roman" panose="02020603050405020304" pitchFamily="18" charset="0"/>
              </a:rPr>
              <a:t>(</a:t>
            </a:r>
            <a:r>
              <a:rPr lang="en-US" altLang="ru-RU" sz="2400">
                <a:cs typeface="Times New Roman" panose="02020603050405020304" pitchFamily="18" charset="0"/>
                <a:hlinkClick r:id="rId9"/>
              </a:rPr>
              <a:t>ckeditor.com</a:t>
            </a:r>
            <a:r>
              <a:rPr lang="en-US" altLang="ru-RU" sz="2400">
                <a:cs typeface="Times New Roman" panose="02020603050405020304" pitchFamily="18" charset="0"/>
              </a:rPr>
              <a:t>)</a:t>
            </a:r>
            <a:endParaRPr lang="en-US" altLang="ru-RU" sz="2400" i="1">
              <a:cs typeface="Times New Roman" panose="02020603050405020304" pitchFamily="18" charset="0"/>
            </a:endParaRPr>
          </a:p>
          <a:p>
            <a:pPr eaLnBrk="1" hangingPunct="1">
              <a:spcBef>
                <a:spcPct val="0"/>
              </a:spcBef>
              <a:buFontTx/>
              <a:buNone/>
            </a:pPr>
            <a:r>
              <a:rPr lang="ru-RU" altLang="ru-RU" sz="2400" i="1">
                <a:cs typeface="Times New Roman" panose="02020603050405020304" pitchFamily="18" charset="0"/>
              </a:rPr>
              <a:t>    </a:t>
            </a:r>
            <a:r>
              <a:rPr lang="en-US" altLang="ru-RU" sz="2400" i="1">
                <a:cs typeface="Times New Roman" panose="02020603050405020304" pitchFamily="18" charset="0"/>
              </a:rPr>
              <a:t>openWYSIWYG </a:t>
            </a:r>
            <a:r>
              <a:rPr lang="en-US" altLang="ru-RU" sz="2400">
                <a:cs typeface="Times New Roman" panose="02020603050405020304" pitchFamily="18" charset="0"/>
              </a:rPr>
              <a:t>(</a:t>
            </a:r>
            <a:r>
              <a:rPr lang="en-US" altLang="ru-RU" sz="2400">
                <a:cs typeface="Times New Roman" panose="02020603050405020304" pitchFamily="18" charset="0"/>
                <a:hlinkClick r:id="rId10"/>
              </a:rPr>
              <a:t>www.openwebware.com</a:t>
            </a:r>
            <a:r>
              <a:rPr lang="en-US" altLang="ru-RU" sz="2400">
                <a:cs typeface="Times New Roman" panose="02020603050405020304" pitchFamily="18" charset="0"/>
              </a:rPr>
              <a:t>)</a:t>
            </a:r>
            <a:endParaRPr lang="ru-RU" altLang="ru-RU" sz="2400">
              <a:cs typeface="Times New Roman" panose="02020603050405020304" pitchFamily="18" charset="0"/>
            </a:endParaRPr>
          </a:p>
          <a:p>
            <a:pPr eaLnBrk="1" hangingPunct="1">
              <a:spcBef>
                <a:spcPct val="0"/>
              </a:spcBef>
              <a:buFontTx/>
              <a:buNone/>
            </a:pPr>
            <a:r>
              <a:rPr lang="ru-RU" altLang="ru-RU" sz="2400" i="1">
                <a:cs typeface="Times New Roman" panose="02020603050405020304" pitchFamily="18" charset="0"/>
              </a:rPr>
              <a:t>    </a:t>
            </a:r>
            <a:r>
              <a:rPr lang="en-US" altLang="ru-RU" sz="2400" i="1">
                <a:cs typeface="Times New Roman" panose="02020603050405020304" pitchFamily="18" charset="0"/>
              </a:rPr>
              <a:t>BlueGriffon </a:t>
            </a:r>
            <a:r>
              <a:rPr lang="en-US" altLang="ru-RU" sz="2400">
                <a:cs typeface="Times New Roman" panose="02020603050405020304" pitchFamily="18" charset="0"/>
              </a:rPr>
              <a:t>(</a:t>
            </a:r>
            <a:r>
              <a:rPr lang="en-US" altLang="ru-RU" sz="2400">
                <a:cs typeface="Times New Roman" panose="02020603050405020304" pitchFamily="18" charset="0"/>
                <a:hlinkClick r:id="rId11"/>
              </a:rPr>
              <a:t>bluegriffon.org</a:t>
            </a:r>
            <a:r>
              <a:rPr lang="en-US" altLang="ru-RU" sz="2400">
                <a:cs typeface="Times New Roman" panose="02020603050405020304" pitchFamily="18" charset="0"/>
              </a:rPr>
              <a:t>)</a:t>
            </a:r>
            <a:endParaRPr lang="ru-RU" altLang="ru-RU" sz="2400" i="1"/>
          </a:p>
        </p:txBody>
      </p:sp>
      <p:grpSp>
        <p:nvGrpSpPr>
          <p:cNvPr id="2" name="Группа 14">
            <a:extLst>
              <a:ext uri="{FF2B5EF4-FFF2-40B4-BE49-F238E27FC236}">
                <a16:creationId xmlns:a16="http://schemas.microsoft.com/office/drawing/2014/main" id="{60FA7BFD-E160-4271-9D31-39B3D8092B6B}"/>
              </a:ext>
            </a:extLst>
          </p:cNvPr>
          <p:cNvGrpSpPr>
            <a:grpSpLocks/>
          </p:cNvGrpSpPr>
          <p:nvPr/>
        </p:nvGrpSpPr>
        <p:grpSpPr bwMode="auto">
          <a:xfrm>
            <a:off x="742950" y="2500313"/>
            <a:ext cx="7156450" cy="1404937"/>
            <a:chOff x="742950" y="2500313"/>
            <a:chExt cx="7156450" cy="1404937"/>
          </a:xfrm>
        </p:grpSpPr>
        <p:sp>
          <p:nvSpPr>
            <p:cNvPr id="14349" name="Скругленный прямоугольник 25">
              <a:extLst>
                <a:ext uri="{FF2B5EF4-FFF2-40B4-BE49-F238E27FC236}">
                  <a16:creationId xmlns:a16="http://schemas.microsoft.com/office/drawing/2014/main" id="{CE332B43-7E2F-487C-BF62-8D03F900EC02}"/>
                </a:ext>
              </a:extLst>
            </p:cNvPr>
            <p:cNvSpPr>
              <a:spLocks noChangeArrowheads="1"/>
            </p:cNvSpPr>
            <p:nvPr/>
          </p:nvSpPr>
          <p:spPr bwMode="auto">
            <a:xfrm>
              <a:off x="742950" y="2752725"/>
              <a:ext cx="5581650" cy="1152525"/>
            </a:xfrm>
            <a:prstGeom prst="roundRect">
              <a:avLst>
                <a:gd name="adj" fmla="val 9167"/>
              </a:avLst>
            </a:prstGeom>
            <a:noFill/>
            <a:ln w="19050" algn="ctr">
              <a:solidFill>
                <a:srgbClr val="33CC33"/>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12" name="Скругленная прямоугольная выноска 11">
              <a:extLst>
                <a:ext uri="{FF2B5EF4-FFF2-40B4-BE49-F238E27FC236}">
                  <a16:creationId xmlns:a16="http://schemas.microsoft.com/office/drawing/2014/main" id="{3826FFB9-FA1D-4A5F-A5A7-3FFC7C1797E3}"/>
                </a:ext>
              </a:extLst>
            </p:cNvPr>
            <p:cNvSpPr/>
            <p:nvPr/>
          </p:nvSpPr>
          <p:spPr bwMode="auto">
            <a:xfrm>
              <a:off x="5913438" y="2500313"/>
              <a:ext cx="1985962" cy="520700"/>
            </a:xfrm>
            <a:prstGeom prst="wedgeRoundRectCallout">
              <a:avLst>
                <a:gd name="adj1" fmla="val -38819"/>
                <a:gd name="adj2" fmla="val 90988"/>
                <a:gd name="adj3" fmla="val 16667"/>
              </a:avLst>
            </a:prstGeom>
            <a:solidFill>
              <a:srgbClr val="99FF66"/>
            </a:solidFill>
            <a:ln w="12700" cap="flat" cmpd="sng" algn="ctr">
              <a:noFill/>
              <a:prstDash val="solid"/>
              <a:round/>
              <a:headEnd type="none" w="med" len="med"/>
              <a:tailEnd type="triangle" w="lg" len="lg"/>
            </a:ln>
            <a:effectLst>
              <a:outerShdw blurRad="50800" dist="38100" dir="2700000" algn="tl" rotWithShape="0">
                <a:prstClr val="black">
                  <a:alpha val="40000"/>
                </a:prstClr>
              </a:outerShdw>
            </a:effectLst>
          </p:spPr>
          <p:txBody>
            <a:bodyPr/>
            <a:lstStyle/>
            <a:p>
              <a:pPr algn="ctr" eaLnBrk="1" hangingPunct="1">
                <a:defRPr/>
              </a:pPr>
              <a:r>
                <a:rPr lang="ru-RU" sz="2400" b="1" dirty="0">
                  <a:solidFill>
                    <a:srgbClr val="008000"/>
                  </a:solidFill>
                  <a:latin typeface="Arial" charset="0"/>
                  <a:cs typeface="+mn-cs"/>
                </a:rPr>
                <a:t>бесплатно!</a:t>
              </a:r>
            </a:p>
          </p:txBody>
        </p:sp>
      </p:grpSp>
      <p:grpSp>
        <p:nvGrpSpPr>
          <p:cNvPr id="3" name="Группа 15">
            <a:extLst>
              <a:ext uri="{FF2B5EF4-FFF2-40B4-BE49-F238E27FC236}">
                <a16:creationId xmlns:a16="http://schemas.microsoft.com/office/drawing/2014/main" id="{EE9DB87A-FA3D-472F-8692-39BF1A50AD36}"/>
              </a:ext>
            </a:extLst>
          </p:cNvPr>
          <p:cNvGrpSpPr>
            <a:grpSpLocks/>
          </p:cNvGrpSpPr>
          <p:nvPr/>
        </p:nvGrpSpPr>
        <p:grpSpPr bwMode="auto">
          <a:xfrm>
            <a:off x="742950" y="4419600"/>
            <a:ext cx="7585075" cy="1876425"/>
            <a:chOff x="742950" y="4419600"/>
            <a:chExt cx="7585075" cy="1876425"/>
          </a:xfrm>
        </p:grpSpPr>
        <p:sp>
          <p:nvSpPr>
            <p:cNvPr id="14347" name="Скругленный прямоугольник 25">
              <a:extLst>
                <a:ext uri="{FF2B5EF4-FFF2-40B4-BE49-F238E27FC236}">
                  <a16:creationId xmlns:a16="http://schemas.microsoft.com/office/drawing/2014/main" id="{A690911E-5194-4CCB-BBF7-CDCE23EB3AD1}"/>
                </a:ext>
              </a:extLst>
            </p:cNvPr>
            <p:cNvSpPr>
              <a:spLocks noChangeArrowheads="1"/>
            </p:cNvSpPr>
            <p:nvPr/>
          </p:nvSpPr>
          <p:spPr bwMode="auto">
            <a:xfrm>
              <a:off x="742950" y="4419600"/>
              <a:ext cx="5848350" cy="1876425"/>
            </a:xfrm>
            <a:prstGeom prst="roundRect">
              <a:avLst>
                <a:gd name="adj" fmla="val 9167"/>
              </a:avLst>
            </a:prstGeom>
            <a:noFill/>
            <a:ln w="19050" algn="ctr">
              <a:solidFill>
                <a:srgbClr val="33CC33"/>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14" name="Скругленная прямоугольная выноска 13">
              <a:extLst>
                <a:ext uri="{FF2B5EF4-FFF2-40B4-BE49-F238E27FC236}">
                  <a16:creationId xmlns:a16="http://schemas.microsoft.com/office/drawing/2014/main" id="{DFFF8B83-76D5-47E6-9FBA-8811382C5573}"/>
                </a:ext>
              </a:extLst>
            </p:cNvPr>
            <p:cNvSpPr/>
            <p:nvPr/>
          </p:nvSpPr>
          <p:spPr bwMode="auto">
            <a:xfrm>
              <a:off x="6342063" y="4557713"/>
              <a:ext cx="1985962" cy="520700"/>
            </a:xfrm>
            <a:prstGeom prst="wedgeRoundRectCallout">
              <a:avLst>
                <a:gd name="adj1" fmla="val -38819"/>
                <a:gd name="adj2" fmla="val 90988"/>
                <a:gd name="adj3" fmla="val 16667"/>
              </a:avLst>
            </a:prstGeom>
            <a:solidFill>
              <a:srgbClr val="99FF66"/>
            </a:solidFill>
            <a:ln w="12700" cap="flat" cmpd="sng" algn="ctr">
              <a:noFill/>
              <a:prstDash val="solid"/>
              <a:round/>
              <a:headEnd type="none" w="med" len="med"/>
              <a:tailEnd type="triangle" w="lg" len="lg"/>
            </a:ln>
            <a:effectLst>
              <a:outerShdw blurRad="50800" dist="38100" dir="2700000" algn="tl" rotWithShape="0">
                <a:prstClr val="black">
                  <a:alpha val="40000"/>
                </a:prstClr>
              </a:outerShdw>
            </a:effectLst>
          </p:spPr>
          <p:txBody>
            <a:bodyPr/>
            <a:lstStyle/>
            <a:p>
              <a:pPr algn="ctr" eaLnBrk="1" hangingPunct="1">
                <a:defRPr/>
              </a:pPr>
              <a:r>
                <a:rPr lang="ru-RU" sz="2400" b="1" dirty="0">
                  <a:solidFill>
                    <a:srgbClr val="008000"/>
                  </a:solidFill>
                  <a:latin typeface="Arial" charset="0"/>
                  <a:cs typeface="+mn-cs"/>
                </a:rPr>
                <a:t>бесплатно!</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dissolve">
                                      <p:cBhvr>
                                        <p:cTn id="7" dur="500"/>
                                        <p:tgtEl>
                                          <p:spTgt spid="133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317"/>
                                        </p:tgtEl>
                                        <p:attrNameLst>
                                          <p:attrName>style.visibility</p:attrName>
                                        </p:attrNameLst>
                                      </p:cBhvr>
                                      <p:to>
                                        <p:strVal val="visible"/>
                                      </p:to>
                                    </p:set>
                                    <p:animEffect transition="in" filter="dissolve">
                                      <p:cBhvr>
                                        <p:cTn id="12" dur="500"/>
                                        <p:tgtEl>
                                          <p:spTgt spid="1331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childTnLst>
                          </p:cTn>
                        </p:par>
                        <p:par>
                          <p:cTn id="21" fill="hold" nodeType="afterGroup">
                            <p:stCondLst>
                              <p:cond delay="500"/>
                            </p:stCondLst>
                            <p:childTnLst>
                              <p:par>
                                <p:cTn id="22" presetID="9"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dissolve">
                                      <p:cBhvr>
                                        <p:cTn id="24" dur="500"/>
                                        <p:tgtEl>
                                          <p:spTgt spid="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Effect transition="in" filter="dissolve">
                                      <p:cBhvr>
                                        <p:cTn id="29" dur="500"/>
                                        <p:tgtEl>
                                          <p:spTgt spid="10">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0">
                                            <p:txEl>
                                              <p:pRg st="1" end="1"/>
                                            </p:txEl>
                                          </p:spTgt>
                                        </p:tgtEl>
                                        <p:attrNameLst>
                                          <p:attrName>style.visibility</p:attrName>
                                        </p:attrNameLst>
                                      </p:cBhvr>
                                      <p:to>
                                        <p:strVal val="visible"/>
                                      </p:to>
                                    </p:set>
                                    <p:animEffect transition="in" filter="dissolve">
                                      <p:cBhvr>
                                        <p:cTn id="34" dur="500"/>
                                        <p:tgtEl>
                                          <p:spTgt spid="10">
                                            <p:txEl>
                                              <p:pRg st="1" end="1"/>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
                                            <p:txEl>
                                              <p:pRg st="2" end="2"/>
                                            </p:txEl>
                                          </p:spTgt>
                                        </p:tgtEl>
                                        <p:attrNameLst>
                                          <p:attrName>style.visibility</p:attrName>
                                        </p:attrNameLst>
                                      </p:cBhvr>
                                      <p:to>
                                        <p:strVal val="visible"/>
                                      </p:to>
                                    </p:set>
                                    <p:animEffect transition="in" filter="dissolve">
                                      <p:cBhvr>
                                        <p:cTn id="37" dur="500"/>
                                        <p:tgtEl>
                                          <p:spTgt spid="10">
                                            <p:txEl>
                                              <p:pRg st="2" end="2"/>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0">
                                            <p:txEl>
                                              <p:pRg st="3" end="3"/>
                                            </p:txEl>
                                          </p:spTgt>
                                        </p:tgtEl>
                                        <p:attrNameLst>
                                          <p:attrName>style.visibility</p:attrName>
                                        </p:attrNameLst>
                                      </p:cBhvr>
                                      <p:to>
                                        <p:strVal val="visible"/>
                                      </p:to>
                                    </p:set>
                                    <p:animEffect transition="in" filter="dissolve">
                                      <p:cBhvr>
                                        <p:cTn id="40" dur="500"/>
                                        <p:tgtEl>
                                          <p:spTgt spid="10">
                                            <p:txEl>
                                              <p:pRg st="3" end="3"/>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0">
                                            <p:txEl>
                                              <p:pRg st="4" end="4"/>
                                            </p:txEl>
                                          </p:spTgt>
                                        </p:tgtEl>
                                        <p:attrNameLst>
                                          <p:attrName>style.visibility</p:attrName>
                                        </p:attrNameLst>
                                      </p:cBhvr>
                                      <p:to>
                                        <p:strVal val="visible"/>
                                      </p:to>
                                    </p:set>
                                    <p:animEffect transition="in" filter="dissolve">
                                      <p:cBhvr>
                                        <p:cTn id="43" dur="500"/>
                                        <p:tgtEl>
                                          <p:spTgt spid="10">
                                            <p:txEl>
                                              <p:pRg st="4" end="4"/>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0">
                                            <p:txEl>
                                              <p:pRg st="5" end="5"/>
                                            </p:txEl>
                                          </p:spTgt>
                                        </p:tgtEl>
                                        <p:attrNameLst>
                                          <p:attrName>style.visibility</p:attrName>
                                        </p:attrNameLst>
                                      </p:cBhvr>
                                      <p:to>
                                        <p:strVal val="visible"/>
                                      </p:to>
                                    </p:set>
                                    <p:animEffect transition="in" filter="dissolve">
                                      <p:cBhvr>
                                        <p:cTn id="46" dur="500"/>
                                        <p:tgtEl>
                                          <p:spTgt spid="10">
                                            <p:txEl>
                                              <p:pRg st="5" end="5"/>
                                            </p:txEl>
                                          </p:spTgt>
                                        </p:tgtEl>
                                      </p:cBhvr>
                                    </p:animEffect>
                                  </p:childTnLst>
                                </p:cTn>
                              </p:par>
                            </p:childTnLst>
                          </p:cTn>
                        </p:par>
                        <p:par>
                          <p:cTn id="47" fill="hold" nodeType="afterGroup">
                            <p:stCondLst>
                              <p:cond delay="500"/>
                            </p:stCondLst>
                            <p:childTnLst>
                              <p:par>
                                <p:cTn id="48" presetID="9" presetClass="entr" presetSubtype="0" fill="hold" nodeType="after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dissolve">
                                      <p:cBhvr>
                                        <p:cTn id="5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8" grpId="0" animBg="1"/>
      <p:bldP spid="9" grpId="0"/>
      <p:bldP spid="10"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Заголовок 1">
            <a:extLst>
              <a:ext uri="{FF2B5EF4-FFF2-40B4-BE49-F238E27FC236}">
                <a16:creationId xmlns:a16="http://schemas.microsoft.com/office/drawing/2014/main" id="{0ADB9BE6-108B-449B-BA8D-0AC2E60F9AF2}"/>
              </a:ext>
            </a:extLst>
          </p:cNvPr>
          <p:cNvSpPr>
            <a:spLocks noGrp="1"/>
          </p:cNvSpPr>
          <p:nvPr>
            <p:ph type="title"/>
          </p:nvPr>
        </p:nvSpPr>
        <p:spPr>
          <a:xfrm>
            <a:off x="311150" y="301625"/>
            <a:ext cx="8375650" cy="471488"/>
          </a:xfrm>
        </p:spPr>
        <p:txBody>
          <a:bodyPr/>
          <a:lstStyle/>
          <a:p>
            <a:r>
              <a:rPr lang="ru-RU" altLang="ru-RU"/>
              <a:t>Подключение </a:t>
            </a:r>
            <a:r>
              <a:rPr lang="en-US" altLang="ru-RU"/>
              <a:t>Javascript-</a:t>
            </a:r>
            <a:r>
              <a:rPr lang="ru-RU" altLang="ru-RU"/>
              <a:t>файла</a:t>
            </a:r>
          </a:p>
        </p:txBody>
      </p:sp>
      <p:sp>
        <p:nvSpPr>
          <p:cNvPr id="99331" name="Номер слайда 2">
            <a:extLst>
              <a:ext uri="{FF2B5EF4-FFF2-40B4-BE49-F238E27FC236}">
                <a16:creationId xmlns:a16="http://schemas.microsoft.com/office/drawing/2014/main" id="{34E4145D-21BD-4D42-AD65-3A72447EFE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E97F5E6-30A7-4129-8E81-7DAA2953A940}" type="slidenum">
              <a:rPr lang="ru-RU" altLang="ru-RU" sz="1400"/>
              <a:pPr>
                <a:spcBef>
                  <a:spcPct val="0"/>
                </a:spcBef>
                <a:buFontTx/>
                <a:buNone/>
              </a:pPr>
              <a:t>90</a:t>
            </a:fld>
            <a:endParaRPr lang="ru-RU" altLang="ru-RU" sz="1400"/>
          </a:p>
        </p:txBody>
      </p:sp>
      <p:sp>
        <p:nvSpPr>
          <p:cNvPr id="99332" name="Rectangle 2">
            <a:extLst>
              <a:ext uri="{FF2B5EF4-FFF2-40B4-BE49-F238E27FC236}">
                <a16:creationId xmlns:a16="http://schemas.microsoft.com/office/drawing/2014/main" id="{694E5689-1512-4D27-B186-CCDB81C9C61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99333" name="Rectangle 5">
            <a:extLst>
              <a:ext uri="{FF2B5EF4-FFF2-40B4-BE49-F238E27FC236}">
                <a16:creationId xmlns:a16="http://schemas.microsoft.com/office/drawing/2014/main" id="{20C6CEBB-08F2-4639-B380-5FE1C653C02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72708" name="Text Box 4">
            <a:extLst>
              <a:ext uri="{FF2B5EF4-FFF2-40B4-BE49-F238E27FC236}">
                <a16:creationId xmlns:a16="http://schemas.microsoft.com/office/drawing/2014/main" id="{312AA594-3BED-49C0-8365-92A325B4968C}"/>
              </a:ext>
            </a:extLst>
          </p:cNvPr>
          <p:cNvSpPr txBox="1">
            <a:spLocks noChangeArrowheads="1"/>
          </p:cNvSpPr>
          <p:nvPr/>
        </p:nvSpPr>
        <p:spPr bwMode="auto">
          <a:xfrm>
            <a:off x="425450" y="1249363"/>
            <a:ext cx="8474075" cy="1927225"/>
          </a:xfrm>
          <a:prstGeom prst="rect">
            <a:avLst/>
          </a:prstGeom>
          <a:solidFill>
            <a:srgbClr val="E6E6FF"/>
          </a:solidFill>
          <a:ln w="9525">
            <a:noFill/>
            <a:miter lim="800000"/>
            <a:headEnd/>
            <a:tailEnd/>
          </a:ln>
          <a:effectLst>
            <a:outerShdw blurRad="50800" dist="38100" dir="2700000" algn="tl" rotWithShape="0">
              <a:prstClr val="black">
                <a:alpha val="40000"/>
              </a:prstClr>
            </a:outerShdw>
          </a:effectLst>
        </p:spPr>
        <p:txBody>
          <a:bodyPr rIns="0"/>
          <a:lstStyle/>
          <a:p>
            <a:pPr>
              <a:defRPr/>
            </a:pPr>
            <a:r>
              <a:rPr lang="en-US" sz="2400" b="1" dirty="0">
                <a:latin typeface="Courier New" pitchFamily="49" charset="0"/>
                <a:ea typeface="Times New Roman" pitchFamily="18" charset="0"/>
                <a:cs typeface="Courier New" pitchFamily="49" charset="0"/>
              </a:rPr>
              <a:t>&lt;head&gt;</a:t>
            </a:r>
            <a:endParaRPr lang="ru-RU" sz="2400" dirty="0">
              <a:latin typeface="Arial" charset="0"/>
              <a:ea typeface="Times New Roman" pitchFamily="18" charset="0"/>
              <a:cs typeface="Courier New" pitchFamily="49" charset="0"/>
            </a:endParaRPr>
          </a:p>
          <a:p>
            <a:pPr>
              <a:defRPr/>
            </a:pPr>
            <a:r>
              <a:rPr lang="en-US" sz="2400" b="1" dirty="0">
                <a:latin typeface="Courier New" pitchFamily="49" charset="0"/>
                <a:ea typeface="Times New Roman" pitchFamily="18" charset="0"/>
                <a:cs typeface="Courier New" pitchFamily="49" charset="0"/>
              </a:rPr>
              <a:t> &lt;</a:t>
            </a:r>
            <a:r>
              <a:rPr lang="en-US" sz="2400" b="1" dirty="0">
                <a:solidFill>
                  <a:srgbClr val="CC0099"/>
                </a:solidFill>
                <a:latin typeface="Courier New" pitchFamily="49" charset="0"/>
                <a:ea typeface="Times New Roman" pitchFamily="18" charset="0"/>
                <a:cs typeface="Courier New" pitchFamily="49" charset="0"/>
              </a:rPr>
              <a:t>script</a:t>
            </a:r>
            <a:r>
              <a:rPr lang="en-US" sz="2400" b="1" dirty="0">
                <a:latin typeface="Courier New" pitchFamily="49" charset="0"/>
                <a:ea typeface="Times New Roman" pitchFamily="18" charset="0"/>
                <a:cs typeface="Courier New" pitchFamily="49" charset="0"/>
              </a:rPr>
              <a:t> </a:t>
            </a:r>
            <a:r>
              <a:rPr lang="en-US" sz="2400" b="1" dirty="0" err="1">
                <a:latin typeface="Courier New" pitchFamily="49" charset="0"/>
                <a:ea typeface="Times New Roman" pitchFamily="18" charset="0"/>
                <a:cs typeface="Courier New" pitchFamily="49" charset="0"/>
              </a:rPr>
              <a:t>src</a:t>
            </a:r>
            <a:r>
              <a:rPr lang="en-US" sz="2400" b="1" dirty="0">
                <a:latin typeface="Courier New" pitchFamily="49" charset="0"/>
                <a:ea typeface="Times New Roman" pitchFamily="18" charset="0"/>
                <a:cs typeface="Courier New" pitchFamily="49" charset="0"/>
              </a:rPr>
              <a:t>="</a:t>
            </a:r>
            <a:r>
              <a:rPr lang="en-US" sz="2400" b="1" dirty="0">
                <a:solidFill>
                  <a:srgbClr val="0000FF"/>
                </a:solidFill>
                <a:latin typeface="Courier New" pitchFamily="49" charset="0"/>
                <a:ea typeface="Times New Roman" pitchFamily="18" charset="0"/>
                <a:cs typeface="Courier New" pitchFamily="49" charset="0"/>
              </a:rPr>
              <a:t>test.js</a:t>
            </a:r>
            <a:r>
              <a:rPr lang="en-US" sz="2400" b="1" dirty="0">
                <a:latin typeface="Courier New" pitchFamily="49" charset="0"/>
                <a:ea typeface="Times New Roman" pitchFamily="18" charset="0"/>
                <a:cs typeface="Courier New" pitchFamily="49" charset="0"/>
              </a:rPr>
              <a:t>"&gt;&lt;/</a:t>
            </a:r>
            <a:r>
              <a:rPr lang="en-US" sz="2400" b="1" dirty="0">
                <a:solidFill>
                  <a:srgbClr val="CC0099"/>
                </a:solidFill>
                <a:latin typeface="Courier New" pitchFamily="49" charset="0"/>
                <a:ea typeface="Times New Roman" pitchFamily="18" charset="0"/>
                <a:cs typeface="Courier New" pitchFamily="49" charset="0"/>
              </a:rPr>
              <a:t>script</a:t>
            </a:r>
            <a:r>
              <a:rPr lang="en-US" sz="2400" b="1" dirty="0">
                <a:latin typeface="Courier New" pitchFamily="49" charset="0"/>
                <a:ea typeface="Times New Roman" pitchFamily="18" charset="0"/>
                <a:cs typeface="Courier New" pitchFamily="49" charset="0"/>
              </a:rPr>
              <a:t>&gt;</a:t>
            </a:r>
            <a:endParaRPr lang="ru-RU" sz="2400" dirty="0">
              <a:latin typeface="Arial" charset="0"/>
              <a:ea typeface="Times New Roman" pitchFamily="18" charset="0"/>
              <a:cs typeface="Courier New" pitchFamily="49" charset="0"/>
            </a:endParaRPr>
          </a:p>
          <a:p>
            <a:pPr>
              <a:defRPr/>
            </a:pPr>
            <a:r>
              <a:rPr lang="en-US" sz="2400" b="1" dirty="0">
                <a:latin typeface="Courier New" pitchFamily="49" charset="0"/>
                <a:ea typeface="Times New Roman" pitchFamily="18" charset="0"/>
                <a:cs typeface="Courier New" pitchFamily="49" charset="0"/>
              </a:rPr>
              <a:t>  ...</a:t>
            </a:r>
            <a:endParaRPr lang="ru-RU" sz="2400" dirty="0">
              <a:latin typeface="Arial" charset="0"/>
              <a:ea typeface="Times New Roman" pitchFamily="18" charset="0"/>
              <a:cs typeface="Courier New" pitchFamily="49" charset="0"/>
            </a:endParaRPr>
          </a:p>
          <a:p>
            <a:pPr>
              <a:defRPr/>
            </a:pPr>
            <a:r>
              <a:rPr lang="en-US" sz="2400" b="1" dirty="0">
                <a:latin typeface="Courier New" pitchFamily="49" charset="0"/>
                <a:ea typeface="Times New Roman" pitchFamily="18" charset="0"/>
                <a:cs typeface="Courier New" pitchFamily="49" charset="0"/>
              </a:rPr>
              <a:t>&lt;/head&gt;</a:t>
            </a:r>
            <a:endParaRPr lang="en-US" sz="2400" dirty="0">
              <a:latin typeface="Arial" charset="0"/>
              <a:ea typeface="Times New Roman" pitchFamily="18" charset="0"/>
              <a:cs typeface="Courier New" pitchFamily="49" charset="0"/>
            </a:endParaRPr>
          </a:p>
        </p:txBody>
      </p:sp>
      <p:sp>
        <p:nvSpPr>
          <p:cNvPr id="12" name="AutoShape 6">
            <a:extLst>
              <a:ext uri="{FF2B5EF4-FFF2-40B4-BE49-F238E27FC236}">
                <a16:creationId xmlns:a16="http://schemas.microsoft.com/office/drawing/2014/main" id="{DD555926-963A-435D-98F5-14388FECA2DB}"/>
              </a:ext>
            </a:extLst>
          </p:cNvPr>
          <p:cNvSpPr>
            <a:spLocks noChangeArrowheads="1"/>
          </p:cNvSpPr>
          <p:nvPr/>
        </p:nvSpPr>
        <p:spPr bwMode="auto">
          <a:xfrm>
            <a:off x="3679825" y="2271713"/>
            <a:ext cx="2262188" cy="479425"/>
          </a:xfrm>
          <a:prstGeom prst="wedgeRoundRectCallout">
            <a:avLst>
              <a:gd name="adj1" fmla="val -49820"/>
              <a:gd name="adj2" fmla="val -118261"/>
              <a:gd name="adj3" fmla="val 16667"/>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400">
                <a:latin typeface="Arial" charset="0"/>
                <a:cs typeface="+mn-cs"/>
              </a:rPr>
              <a:t>имя файла</a:t>
            </a:r>
            <a:endParaRPr lang="ru-RU" sz="2400" b="1">
              <a:solidFill>
                <a:srgbClr val="0000FF"/>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Заголовок 1">
            <a:extLst>
              <a:ext uri="{FF2B5EF4-FFF2-40B4-BE49-F238E27FC236}">
                <a16:creationId xmlns:a16="http://schemas.microsoft.com/office/drawing/2014/main" id="{BB008FEA-3F49-4314-BFE8-8387276138D6}"/>
              </a:ext>
            </a:extLst>
          </p:cNvPr>
          <p:cNvSpPr>
            <a:spLocks noGrp="1"/>
          </p:cNvSpPr>
          <p:nvPr>
            <p:ph type="title"/>
          </p:nvPr>
        </p:nvSpPr>
        <p:spPr>
          <a:xfrm>
            <a:off x="311150" y="301625"/>
            <a:ext cx="8375650" cy="471488"/>
          </a:xfrm>
        </p:spPr>
        <p:txBody>
          <a:bodyPr/>
          <a:lstStyle/>
          <a:p>
            <a:r>
              <a:rPr lang="ru-RU" altLang="ru-RU"/>
              <a:t>Вызов функции</a:t>
            </a:r>
          </a:p>
        </p:txBody>
      </p:sp>
      <p:sp>
        <p:nvSpPr>
          <p:cNvPr id="100355" name="Номер слайда 2">
            <a:extLst>
              <a:ext uri="{FF2B5EF4-FFF2-40B4-BE49-F238E27FC236}">
                <a16:creationId xmlns:a16="http://schemas.microsoft.com/office/drawing/2014/main" id="{F328AAF6-413D-4E0D-8BB3-60CB54868A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1073C37-5285-40E0-B660-500DEE39C0B0}" type="slidenum">
              <a:rPr lang="ru-RU" altLang="ru-RU" sz="1400"/>
              <a:pPr>
                <a:spcBef>
                  <a:spcPct val="0"/>
                </a:spcBef>
                <a:buFontTx/>
                <a:buNone/>
              </a:pPr>
              <a:t>91</a:t>
            </a:fld>
            <a:endParaRPr lang="ru-RU" altLang="ru-RU" sz="1400"/>
          </a:p>
        </p:txBody>
      </p:sp>
      <p:sp>
        <p:nvSpPr>
          <p:cNvPr id="100356" name="Rectangle 2">
            <a:extLst>
              <a:ext uri="{FF2B5EF4-FFF2-40B4-BE49-F238E27FC236}">
                <a16:creationId xmlns:a16="http://schemas.microsoft.com/office/drawing/2014/main" id="{F8BA6931-B20D-4E4A-82F2-1050B6B5710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100357" name="Rectangle 5">
            <a:extLst>
              <a:ext uri="{FF2B5EF4-FFF2-40B4-BE49-F238E27FC236}">
                <a16:creationId xmlns:a16="http://schemas.microsoft.com/office/drawing/2014/main" id="{E4C398B9-2289-46B4-8C8F-13959E73B82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72708" name="Text Box 4">
            <a:extLst>
              <a:ext uri="{FF2B5EF4-FFF2-40B4-BE49-F238E27FC236}">
                <a16:creationId xmlns:a16="http://schemas.microsoft.com/office/drawing/2014/main" id="{7850CE8D-AF10-44FE-946A-3F8C3E6FEB7E}"/>
              </a:ext>
            </a:extLst>
          </p:cNvPr>
          <p:cNvSpPr txBox="1">
            <a:spLocks noChangeArrowheads="1"/>
          </p:cNvSpPr>
          <p:nvPr/>
        </p:nvSpPr>
        <p:spPr bwMode="auto">
          <a:xfrm>
            <a:off x="425450" y="1820863"/>
            <a:ext cx="8474075" cy="2081212"/>
          </a:xfrm>
          <a:prstGeom prst="rect">
            <a:avLst/>
          </a:prstGeom>
          <a:solidFill>
            <a:srgbClr val="E6E6FF"/>
          </a:solidFill>
          <a:ln w="9525">
            <a:noFill/>
            <a:miter lim="800000"/>
            <a:headEnd/>
            <a:tailEnd/>
          </a:ln>
          <a:effectLst>
            <a:outerShdw blurRad="50800" dist="38100" dir="2700000" algn="tl" rotWithShape="0">
              <a:prstClr val="black">
                <a:alpha val="40000"/>
              </a:prstClr>
            </a:outerShdw>
          </a:effectLst>
        </p:spPr>
        <p:txBody>
          <a:bodyPr rIns="0"/>
          <a:lstStyle/>
          <a:p>
            <a:pPr>
              <a:spcBef>
                <a:spcPts val="1200"/>
              </a:spcBef>
              <a:defRPr/>
            </a:pPr>
            <a:r>
              <a:rPr lang="en-US" sz="2400" b="1">
                <a:latin typeface="Courier New" pitchFamily="49" charset="0"/>
                <a:ea typeface="Times New Roman" pitchFamily="18" charset="0"/>
                <a:cs typeface="Courier New" pitchFamily="49" charset="0"/>
              </a:rPr>
              <a:t>&lt;a href="#" </a:t>
            </a:r>
            <a:endParaRPr lang="ru-RU" sz="2400" b="1">
              <a:latin typeface="Courier New" pitchFamily="49" charset="0"/>
              <a:ea typeface="Times New Roman" pitchFamily="18" charset="0"/>
              <a:cs typeface="Courier New" pitchFamily="49" charset="0"/>
            </a:endParaRPr>
          </a:p>
          <a:p>
            <a:pPr>
              <a:spcBef>
                <a:spcPts val="1200"/>
              </a:spcBef>
              <a:defRPr/>
            </a:pPr>
            <a:r>
              <a:rPr lang="ru-RU" sz="2400" b="1">
                <a:latin typeface="Courier New" pitchFamily="49" charset="0"/>
                <a:ea typeface="Times New Roman" pitchFamily="18" charset="0"/>
                <a:cs typeface="Courier New" pitchFamily="49" charset="0"/>
              </a:rPr>
              <a:t>   </a:t>
            </a:r>
            <a:r>
              <a:rPr lang="en-US" sz="2400" b="1">
                <a:latin typeface="Courier New" pitchFamily="49" charset="0"/>
                <a:ea typeface="Times New Roman" pitchFamily="18" charset="0"/>
                <a:cs typeface="Courier New" pitchFamily="49" charset="0"/>
              </a:rPr>
              <a:t>onClick="</a:t>
            </a:r>
            <a:r>
              <a:rPr lang="en-US" sz="2400" b="1">
                <a:solidFill>
                  <a:srgbClr val="0000FF"/>
                </a:solidFill>
                <a:latin typeface="Courier New" pitchFamily="49" charset="0"/>
                <a:ea typeface="Times New Roman" pitchFamily="18" charset="0"/>
                <a:cs typeface="Courier New" pitchFamily="49" charset="0"/>
              </a:rPr>
              <a:t>show('details')</a:t>
            </a:r>
            <a:r>
              <a:rPr lang="en-US" sz="2400" b="1">
                <a:latin typeface="Courier New" pitchFamily="49" charset="0"/>
                <a:ea typeface="Times New Roman" pitchFamily="18" charset="0"/>
                <a:cs typeface="Courier New" pitchFamily="49" charset="0"/>
              </a:rPr>
              <a:t>;</a:t>
            </a:r>
            <a:r>
              <a:rPr lang="en-US" sz="2400" b="1">
                <a:solidFill>
                  <a:srgbClr val="FF0000"/>
                </a:solidFill>
                <a:latin typeface="Courier New" pitchFamily="49" charset="0"/>
                <a:ea typeface="Times New Roman" pitchFamily="18" charset="0"/>
                <a:cs typeface="Courier New" pitchFamily="49" charset="0"/>
              </a:rPr>
              <a:t>return false</a:t>
            </a:r>
            <a:r>
              <a:rPr lang="en-US" sz="2400" b="1">
                <a:latin typeface="Courier New" pitchFamily="49" charset="0"/>
                <a:ea typeface="Times New Roman" pitchFamily="18" charset="0"/>
                <a:cs typeface="Courier New" pitchFamily="49" charset="0"/>
              </a:rPr>
              <a:t>;"&gt;</a:t>
            </a:r>
          </a:p>
          <a:p>
            <a:pPr>
              <a:spcBef>
                <a:spcPts val="1200"/>
              </a:spcBef>
              <a:defRPr/>
            </a:pPr>
            <a:r>
              <a:rPr lang="en-US" sz="2400" b="1">
                <a:latin typeface="Courier New" pitchFamily="49" charset="0"/>
                <a:ea typeface="Times New Roman" pitchFamily="18" charset="0"/>
                <a:cs typeface="Courier New" pitchFamily="49" charset="0"/>
              </a:rPr>
              <a:t>Показать детали</a:t>
            </a:r>
          </a:p>
          <a:p>
            <a:pPr>
              <a:spcBef>
                <a:spcPts val="1200"/>
              </a:spcBef>
              <a:defRPr/>
            </a:pPr>
            <a:r>
              <a:rPr lang="en-US" sz="2400" b="1">
                <a:latin typeface="Courier New" pitchFamily="49" charset="0"/>
                <a:ea typeface="Times New Roman" pitchFamily="18" charset="0"/>
                <a:cs typeface="Courier New" pitchFamily="49" charset="0"/>
              </a:rPr>
              <a:t>&lt;/a&gt;</a:t>
            </a:r>
          </a:p>
        </p:txBody>
      </p:sp>
      <p:sp>
        <p:nvSpPr>
          <p:cNvPr id="11" name="AutoShape 6">
            <a:extLst>
              <a:ext uri="{FF2B5EF4-FFF2-40B4-BE49-F238E27FC236}">
                <a16:creationId xmlns:a16="http://schemas.microsoft.com/office/drawing/2014/main" id="{AF2D8D81-403C-447F-A6D2-C993944C2F11}"/>
              </a:ext>
            </a:extLst>
          </p:cNvPr>
          <p:cNvSpPr>
            <a:spLocks noChangeArrowheads="1"/>
          </p:cNvSpPr>
          <p:nvPr/>
        </p:nvSpPr>
        <p:spPr bwMode="auto">
          <a:xfrm>
            <a:off x="1041400" y="877888"/>
            <a:ext cx="2263775" cy="787400"/>
          </a:xfrm>
          <a:prstGeom prst="wedgeRoundRectCallout">
            <a:avLst>
              <a:gd name="adj1" fmla="val 2596"/>
              <a:gd name="adj2" fmla="val 79094"/>
              <a:gd name="adj3" fmla="val 16667"/>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400">
                <a:latin typeface="Arial" charset="0"/>
                <a:cs typeface="+mn-cs"/>
              </a:rPr>
              <a:t>ссылка на эту страницу</a:t>
            </a:r>
            <a:endParaRPr lang="ru-RU" sz="2400" b="1">
              <a:solidFill>
                <a:srgbClr val="0000FF"/>
              </a:solidFill>
              <a:latin typeface="Courier New" pitchFamily="49" charset="0"/>
              <a:cs typeface="Courier New" pitchFamily="49" charset="0"/>
            </a:endParaRPr>
          </a:p>
        </p:txBody>
      </p:sp>
      <p:sp>
        <p:nvSpPr>
          <p:cNvPr id="12" name="AutoShape 6">
            <a:extLst>
              <a:ext uri="{FF2B5EF4-FFF2-40B4-BE49-F238E27FC236}">
                <a16:creationId xmlns:a16="http://schemas.microsoft.com/office/drawing/2014/main" id="{73807FDE-C02B-4BB1-915A-B77EC4A890EB}"/>
              </a:ext>
            </a:extLst>
          </p:cNvPr>
          <p:cNvSpPr>
            <a:spLocks noChangeArrowheads="1"/>
          </p:cNvSpPr>
          <p:nvPr/>
        </p:nvSpPr>
        <p:spPr bwMode="auto">
          <a:xfrm>
            <a:off x="4862513" y="3540125"/>
            <a:ext cx="3303587" cy="1168400"/>
          </a:xfrm>
          <a:prstGeom prst="wedgeRoundRectCallout">
            <a:avLst>
              <a:gd name="adj1" fmla="val -3881"/>
              <a:gd name="adj2" fmla="val -119607"/>
              <a:gd name="adj3" fmla="val 16667"/>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400">
                <a:latin typeface="Arial" charset="0"/>
                <a:cs typeface="+mn-cs"/>
              </a:rPr>
              <a:t>дальнейшая обработка (переход по ссылке) не нужна</a:t>
            </a:r>
            <a:endParaRPr lang="ru-RU" sz="2400" b="1">
              <a:solidFill>
                <a:srgbClr val="0000FF"/>
              </a:solidFill>
              <a:latin typeface="Courier New" pitchFamily="49" charset="0"/>
              <a:cs typeface="Courier New" pitchFamily="49" charset="0"/>
            </a:endParaRPr>
          </a:p>
        </p:txBody>
      </p:sp>
      <p:sp>
        <p:nvSpPr>
          <p:cNvPr id="9" name="AutoShape 6">
            <a:extLst>
              <a:ext uri="{FF2B5EF4-FFF2-40B4-BE49-F238E27FC236}">
                <a16:creationId xmlns:a16="http://schemas.microsoft.com/office/drawing/2014/main" id="{54B3549C-19A4-4428-B416-4911EDBF2C5F}"/>
              </a:ext>
            </a:extLst>
          </p:cNvPr>
          <p:cNvSpPr>
            <a:spLocks noChangeArrowheads="1"/>
          </p:cNvSpPr>
          <p:nvPr/>
        </p:nvSpPr>
        <p:spPr bwMode="auto">
          <a:xfrm>
            <a:off x="3395663" y="1276350"/>
            <a:ext cx="2951162" cy="787400"/>
          </a:xfrm>
          <a:prstGeom prst="wedgeRoundRectCallout">
            <a:avLst>
              <a:gd name="adj1" fmla="val -40666"/>
              <a:gd name="adj2" fmla="val 90588"/>
              <a:gd name="adj3" fmla="val 16667"/>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400">
                <a:latin typeface="Arial" charset="0"/>
                <a:cs typeface="+mn-cs"/>
              </a:rPr>
              <a:t>по щелчку вызвать функцию</a:t>
            </a:r>
            <a:endParaRPr lang="ru-RU" sz="2400" b="1">
              <a:solidFill>
                <a:srgbClr val="0000FF"/>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9"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Заголовок 1">
            <a:extLst>
              <a:ext uri="{FF2B5EF4-FFF2-40B4-BE49-F238E27FC236}">
                <a16:creationId xmlns:a16="http://schemas.microsoft.com/office/drawing/2014/main" id="{1505F616-2DA2-40CE-A4E0-8C148C42F75C}"/>
              </a:ext>
            </a:extLst>
          </p:cNvPr>
          <p:cNvSpPr>
            <a:spLocks noGrp="1"/>
          </p:cNvSpPr>
          <p:nvPr>
            <p:ph type="title"/>
          </p:nvPr>
        </p:nvSpPr>
        <p:spPr>
          <a:xfrm>
            <a:off x="311150" y="301625"/>
            <a:ext cx="8375650" cy="471488"/>
          </a:xfrm>
        </p:spPr>
        <p:txBody>
          <a:bodyPr/>
          <a:lstStyle/>
          <a:p>
            <a:r>
              <a:rPr lang="en-US" altLang="ru-RU"/>
              <a:t>HTML-</a:t>
            </a:r>
            <a:r>
              <a:rPr lang="ru-RU" altLang="ru-RU"/>
              <a:t>файл</a:t>
            </a:r>
          </a:p>
        </p:txBody>
      </p:sp>
      <p:sp>
        <p:nvSpPr>
          <p:cNvPr id="101379" name="Номер слайда 2">
            <a:extLst>
              <a:ext uri="{FF2B5EF4-FFF2-40B4-BE49-F238E27FC236}">
                <a16:creationId xmlns:a16="http://schemas.microsoft.com/office/drawing/2014/main" id="{CED72B8B-AB19-43CE-AC61-508F99D099E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2E4036D-F90A-412B-9F35-BE29C40F854F}" type="slidenum">
              <a:rPr lang="ru-RU" altLang="ru-RU" sz="1400"/>
              <a:pPr>
                <a:spcBef>
                  <a:spcPct val="0"/>
                </a:spcBef>
                <a:buFontTx/>
                <a:buNone/>
              </a:pPr>
              <a:t>92</a:t>
            </a:fld>
            <a:endParaRPr lang="ru-RU" altLang="ru-RU" sz="1400"/>
          </a:p>
        </p:txBody>
      </p:sp>
      <p:sp>
        <p:nvSpPr>
          <p:cNvPr id="101380" name="Rectangle 2">
            <a:extLst>
              <a:ext uri="{FF2B5EF4-FFF2-40B4-BE49-F238E27FC236}">
                <a16:creationId xmlns:a16="http://schemas.microsoft.com/office/drawing/2014/main" id="{F8FE37BE-4A63-4E13-9313-FAFDFAA7CF5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70657" name="Text Box 1">
            <a:extLst>
              <a:ext uri="{FF2B5EF4-FFF2-40B4-BE49-F238E27FC236}">
                <a16:creationId xmlns:a16="http://schemas.microsoft.com/office/drawing/2014/main" id="{243DB6CE-D7B8-48FE-85D8-D88DCEB85877}"/>
              </a:ext>
            </a:extLst>
          </p:cNvPr>
          <p:cNvSpPr txBox="1">
            <a:spLocks noChangeArrowheads="1"/>
          </p:cNvSpPr>
          <p:nvPr/>
        </p:nvSpPr>
        <p:spPr bwMode="auto">
          <a:xfrm>
            <a:off x="407988" y="850900"/>
            <a:ext cx="8464550" cy="5059363"/>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rIns="0"/>
          <a:lstStyle/>
          <a:p>
            <a:pPr>
              <a:defRPr/>
            </a:pPr>
            <a:r>
              <a:rPr lang="en-US" sz="2000" b="1" dirty="0">
                <a:latin typeface="Courier New" pitchFamily="49" charset="0"/>
                <a:ea typeface="Times New Roman" pitchFamily="18" charset="0"/>
                <a:cs typeface="Courier New" pitchFamily="49" charset="0"/>
              </a:rPr>
              <a:t>&lt;html&gt;</a:t>
            </a:r>
            <a:endParaRPr lang="ru-RU" sz="2000" dirty="0">
              <a:latin typeface="Arial" charset="0"/>
              <a:ea typeface="Times New Roman" pitchFamily="18" charset="0"/>
              <a:cs typeface="Courier New" pitchFamily="49" charset="0"/>
            </a:endParaRPr>
          </a:p>
          <a:p>
            <a:pPr>
              <a:defRPr/>
            </a:pPr>
            <a:r>
              <a:rPr lang="en-US" sz="2000" b="1" dirty="0">
                <a:latin typeface="Courier New" pitchFamily="49" charset="0"/>
                <a:ea typeface="Times New Roman" pitchFamily="18" charset="0"/>
                <a:cs typeface="Courier New" pitchFamily="49" charset="0"/>
              </a:rPr>
              <a:t>&lt;head&gt;</a:t>
            </a:r>
            <a:endParaRPr lang="ru-RU" sz="2000" dirty="0">
              <a:latin typeface="Arial" charset="0"/>
              <a:ea typeface="Times New Roman" pitchFamily="18" charset="0"/>
              <a:cs typeface="Courier New" pitchFamily="49" charset="0"/>
            </a:endParaRPr>
          </a:p>
          <a:p>
            <a:pPr>
              <a:defRPr/>
            </a:pPr>
            <a:r>
              <a:rPr lang="en-US" sz="2000" b="1" dirty="0">
                <a:latin typeface="Courier New" pitchFamily="49" charset="0"/>
                <a:ea typeface="Times New Roman" pitchFamily="18" charset="0"/>
                <a:cs typeface="Courier New" pitchFamily="49" charset="0"/>
              </a:rPr>
              <a:t>  &lt;title&gt;</a:t>
            </a:r>
            <a:r>
              <a:rPr lang="en-US" sz="2000" b="1" dirty="0" err="1">
                <a:latin typeface="Courier New" pitchFamily="49" charset="0"/>
                <a:ea typeface="Times New Roman" pitchFamily="18" charset="0"/>
                <a:cs typeface="Courier New" pitchFamily="49" charset="0"/>
              </a:rPr>
              <a:t>Скрытый</a:t>
            </a:r>
            <a:r>
              <a:rPr lang="en-US" sz="2000" b="1" dirty="0">
                <a:latin typeface="Courier New" pitchFamily="49" charset="0"/>
                <a:ea typeface="Times New Roman" pitchFamily="18" charset="0"/>
                <a:cs typeface="Courier New" pitchFamily="49" charset="0"/>
              </a:rPr>
              <a:t> </a:t>
            </a:r>
            <a:r>
              <a:rPr lang="en-US" sz="2000" b="1" dirty="0" err="1">
                <a:latin typeface="Courier New" pitchFamily="49" charset="0"/>
                <a:ea typeface="Times New Roman" pitchFamily="18" charset="0"/>
                <a:cs typeface="Courier New" pitchFamily="49" charset="0"/>
              </a:rPr>
              <a:t>блок</a:t>
            </a:r>
            <a:r>
              <a:rPr lang="en-US" sz="2000" b="1" dirty="0">
                <a:latin typeface="Courier New" pitchFamily="49" charset="0"/>
                <a:ea typeface="Times New Roman" pitchFamily="18" charset="0"/>
                <a:cs typeface="Courier New" pitchFamily="49" charset="0"/>
              </a:rPr>
              <a:t>&lt;/title&gt;</a:t>
            </a:r>
            <a:endParaRPr lang="ru-RU" sz="2000" dirty="0">
              <a:latin typeface="Arial" charset="0"/>
              <a:ea typeface="Times New Roman" pitchFamily="18" charset="0"/>
              <a:cs typeface="Courier New" pitchFamily="49" charset="0"/>
            </a:endParaRPr>
          </a:p>
          <a:p>
            <a:pPr>
              <a:defRPr/>
            </a:pPr>
            <a:r>
              <a:rPr lang="en-US" sz="2000" b="1" dirty="0">
                <a:latin typeface="Courier New" pitchFamily="49" charset="0"/>
                <a:ea typeface="Times New Roman" pitchFamily="18" charset="0"/>
                <a:cs typeface="Courier New" pitchFamily="49" charset="0"/>
              </a:rPr>
              <a:t>  &lt;</a:t>
            </a:r>
            <a:r>
              <a:rPr lang="en-US" sz="2000" b="1" dirty="0">
                <a:solidFill>
                  <a:srgbClr val="CC0099"/>
                </a:solidFill>
                <a:latin typeface="Courier New" pitchFamily="49" charset="0"/>
                <a:ea typeface="Times New Roman" pitchFamily="18" charset="0"/>
                <a:cs typeface="Courier New" pitchFamily="49" charset="0"/>
              </a:rPr>
              <a:t>script</a:t>
            </a:r>
            <a:r>
              <a:rPr lang="en-US" sz="2000" b="1" dirty="0">
                <a:latin typeface="Courier New" pitchFamily="49" charset="0"/>
                <a:ea typeface="Times New Roman" pitchFamily="18" charset="0"/>
                <a:cs typeface="Courier New" pitchFamily="49" charset="0"/>
              </a:rPr>
              <a:t> </a:t>
            </a:r>
            <a:r>
              <a:rPr lang="en-US" sz="2000" b="1" dirty="0" err="1">
                <a:latin typeface="Courier New" pitchFamily="49" charset="0"/>
                <a:ea typeface="Times New Roman" pitchFamily="18" charset="0"/>
                <a:cs typeface="Courier New" pitchFamily="49" charset="0"/>
              </a:rPr>
              <a:t>src</a:t>
            </a:r>
            <a:r>
              <a:rPr lang="en-US" sz="2000" b="1" dirty="0">
                <a:latin typeface="Courier New" pitchFamily="49" charset="0"/>
                <a:ea typeface="Times New Roman" pitchFamily="18" charset="0"/>
                <a:cs typeface="Courier New" pitchFamily="49" charset="0"/>
              </a:rPr>
              <a:t>="</a:t>
            </a:r>
            <a:r>
              <a:rPr lang="en-US" sz="2000" b="1" dirty="0">
                <a:solidFill>
                  <a:srgbClr val="0000FF"/>
                </a:solidFill>
                <a:latin typeface="Courier New" pitchFamily="49" charset="0"/>
                <a:ea typeface="Times New Roman" pitchFamily="18" charset="0"/>
                <a:cs typeface="Courier New" pitchFamily="49" charset="0"/>
              </a:rPr>
              <a:t>test.js</a:t>
            </a:r>
            <a:r>
              <a:rPr lang="en-US" sz="2000" b="1" dirty="0">
                <a:latin typeface="Courier New" pitchFamily="49" charset="0"/>
                <a:ea typeface="Times New Roman" pitchFamily="18" charset="0"/>
                <a:cs typeface="Courier New" pitchFamily="49" charset="0"/>
              </a:rPr>
              <a:t>"&gt;&lt;/</a:t>
            </a:r>
            <a:r>
              <a:rPr lang="en-US" sz="2000" b="1" dirty="0">
                <a:solidFill>
                  <a:srgbClr val="CC0099"/>
                </a:solidFill>
                <a:latin typeface="Courier New" pitchFamily="49" charset="0"/>
                <a:ea typeface="Times New Roman" pitchFamily="18" charset="0"/>
                <a:cs typeface="Courier New" pitchFamily="49" charset="0"/>
              </a:rPr>
              <a:t>script</a:t>
            </a:r>
            <a:r>
              <a:rPr lang="en-US" sz="2000" b="1" dirty="0">
                <a:latin typeface="Courier New" pitchFamily="49" charset="0"/>
                <a:ea typeface="Times New Roman" pitchFamily="18" charset="0"/>
                <a:cs typeface="Courier New" pitchFamily="49" charset="0"/>
              </a:rPr>
              <a:t>&gt;</a:t>
            </a:r>
            <a:endParaRPr lang="ru-RU" sz="2000" dirty="0">
              <a:latin typeface="Arial" charset="0"/>
              <a:ea typeface="Times New Roman" pitchFamily="18" charset="0"/>
              <a:cs typeface="Courier New" pitchFamily="49" charset="0"/>
            </a:endParaRPr>
          </a:p>
          <a:p>
            <a:pPr>
              <a:defRPr/>
            </a:pPr>
            <a:r>
              <a:rPr lang="en-US" sz="2000" b="1" dirty="0">
                <a:latin typeface="Courier New" pitchFamily="49" charset="0"/>
                <a:ea typeface="Times New Roman" pitchFamily="18" charset="0"/>
                <a:cs typeface="Courier New" pitchFamily="49" charset="0"/>
              </a:rPr>
              <a:t>  &lt;</a:t>
            </a:r>
            <a:r>
              <a:rPr lang="en-US" sz="2000" b="1" dirty="0">
                <a:solidFill>
                  <a:srgbClr val="CC0099"/>
                </a:solidFill>
                <a:latin typeface="Courier New" pitchFamily="49" charset="0"/>
                <a:ea typeface="Times New Roman" pitchFamily="18" charset="0"/>
                <a:cs typeface="Courier New" pitchFamily="49" charset="0"/>
              </a:rPr>
              <a:t>link</a:t>
            </a:r>
            <a:r>
              <a:rPr lang="en-US" sz="2000" b="1" dirty="0">
                <a:latin typeface="Courier New" pitchFamily="49" charset="0"/>
                <a:ea typeface="Times New Roman" pitchFamily="18" charset="0"/>
                <a:cs typeface="Courier New" pitchFamily="49" charset="0"/>
              </a:rPr>
              <a:t> </a:t>
            </a:r>
            <a:r>
              <a:rPr lang="en-US" sz="2000" b="1" dirty="0" err="1">
                <a:latin typeface="Courier New" pitchFamily="49" charset="0"/>
                <a:ea typeface="Times New Roman" pitchFamily="18" charset="0"/>
                <a:cs typeface="Courier New" pitchFamily="49" charset="0"/>
              </a:rPr>
              <a:t>rel</a:t>
            </a:r>
            <a:r>
              <a:rPr lang="en-US" sz="2000" b="1" dirty="0">
                <a:latin typeface="Courier New" pitchFamily="49" charset="0"/>
                <a:ea typeface="Times New Roman" pitchFamily="18" charset="0"/>
                <a:cs typeface="Courier New" pitchFamily="49" charset="0"/>
              </a:rPr>
              <a:t>="</a:t>
            </a:r>
            <a:r>
              <a:rPr lang="en-US" sz="2000" b="1" dirty="0" err="1">
                <a:latin typeface="Courier New" pitchFamily="49" charset="0"/>
                <a:ea typeface="Times New Roman" pitchFamily="18" charset="0"/>
                <a:cs typeface="Courier New" pitchFamily="49" charset="0"/>
              </a:rPr>
              <a:t>stylesheet</a:t>
            </a:r>
            <a:r>
              <a:rPr lang="en-US" sz="2000" b="1" dirty="0">
                <a:latin typeface="Courier New" pitchFamily="49" charset="0"/>
                <a:ea typeface="Times New Roman" pitchFamily="18" charset="0"/>
                <a:cs typeface="Courier New" pitchFamily="49" charset="0"/>
              </a:rPr>
              <a:t>" </a:t>
            </a:r>
            <a:r>
              <a:rPr lang="en-US" sz="2000" b="1" dirty="0" err="1">
                <a:latin typeface="Courier New" pitchFamily="49" charset="0"/>
                <a:ea typeface="Times New Roman" pitchFamily="18" charset="0"/>
                <a:cs typeface="Courier New" pitchFamily="49" charset="0"/>
              </a:rPr>
              <a:t>href</a:t>
            </a:r>
            <a:r>
              <a:rPr lang="en-US" sz="2000" b="1" dirty="0">
                <a:latin typeface="Courier New" pitchFamily="49" charset="0"/>
                <a:ea typeface="Times New Roman" pitchFamily="18" charset="0"/>
                <a:cs typeface="Courier New" pitchFamily="49" charset="0"/>
              </a:rPr>
              <a:t>="</a:t>
            </a:r>
            <a:r>
              <a:rPr lang="en-US" sz="2000" b="1" dirty="0">
                <a:solidFill>
                  <a:srgbClr val="FF0000"/>
                </a:solidFill>
                <a:latin typeface="Courier New" pitchFamily="49" charset="0"/>
                <a:ea typeface="Times New Roman" pitchFamily="18" charset="0"/>
                <a:cs typeface="Courier New" pitchFamily="49" charset="0"/>
              </a:rPr>
              <a:t>test.css</a:t>
            </a:r>
            <a:r>
              <a:rPr lang="en-US" sz="2000" b="1" dirty="0">
                <a:latin typeface="Courier New" pitchFamily="49" charset="0"/>
                <a:ea typeface="Times New Roman" pitchFamily="18" charset="0"/>
                <a:cs typeface="Courier New" pitchFamily="49" charset="0"/>
              </a:rPr>
              <a:t>"&gt;</a:t>
            </a:r>
            <a:endParaRPr lang="ru-RU" sz="2000" dirty="0">
              <a:latin typeface="Arial" charset="0"/>
              <a:ea typeface="Times New Roman" pitchFamily="18" charset="0"/>
              <a:cs typeface="Courier New" pitchFamily="49" charset="0"/>
            </a:endParaRPr>
          </a:p>
          <a:p>
            <a:pPr>
              <a:defRPr/>
            </a:pPr>
            <a:r>
              <a:rPr lang="en-US" sz="2000" b="1" dirty="0">
                <a:latin typeface="Courier New" pitchFamily="49" charset="0"/>
                <a:ea typeface="Times New Roman" pitchFamily="18" charset="0"/>
                <a:cs typeface="Courier New" pitchFamily="49" charset="0"/>
              </a:rPr>
              <a:t>&lt;/head&gt;</a:t>
            </a:r>
            <a:endParaRPr lang="ru-RU" sz="2000" dirty="0">
              <a:latin typeface="Arial" charset="0"/>
              <a:ea typeface="Times New Roman" pitchFamily="18" charset="0"/>
              <a:cs typeface="Courier New" pitchFamily="49" charset="0"/>
            </a:endParaRPr>
          </a:p>
          <a:p>
            <a:pPr>
              <a:defRPr/>
            </a:pPr>
            <a:r>
              <a:rPr lang="en-US" sz="2000" b="1" dirty="0">
                <a:latin typeface="Courier New" pitchFamily="49" charset="0"/>
                <a:ea typeface="Times New Roman" pitchFamily="18" charset="0"/>
                <a:cs typeface="Courier New" pitchFamily="49" charset="0"/>
              </a:rPr>
              <a:t>&lt;body&gt;</a:t>
            </a:r>
            <a:endParaRPr lang="ru-RU" sz="2000" dirty="0">
              <a:latin typeface="Arial" charset="0"/>
              <a:ea typeface="Times New Roman" pitchFamily="18" charset="0"/>
              <a:cs typeface="Courier New" pitchFamily="49" charset="0"/>
            </a:endParaRPr>
          </a:p>
          <a:p>
            <a:pPr>
              <a:defRPr/>
            </a:pPr>
            <a:r>
              <a:rPr lang="en-US" sz="2000" b="1" dirty="0">
                <a:latin typeface="Courier New" pitchFamily="49" charset="0"/>
                <a:ea typeface="Times New Roman" pitchFamily="18" charset="0"/>
                <a:cs typeface="Courier New" pitchFamily="49" charset="0"/>
              </a:rPr>
              <a:t> &lt;a </a:t>
            </a:r>
            <a:r>
              <a:rPr lang="en-US" sz="2000" b="1" dirty="0" err="1">
                <a:latin typeface="Courier New" pitchFamily="49" charset="0"/>
                <a:ea typeface="Times New Roman" pitchFamily="18" charset="0"/>
                <a:cs typeface="Courier New" pitchFamily="49" charset="0"/>
              </a:rPr>
              <a:t>href</a:t>
            </a:r>
            <a:r>
              <a:rPr lang="en-US" sz="2000" b="1" dirty="0">
                <a:latin typeface="Courier New" pitchFamily="49" charset="0"/>
                <a:ea typeface="Times New Roman" pitchFamily="18" charset="0"/>
                <a:cs typeface="Courier New" pitchFamily="49" charset="0"/>
              </a:rPr>
              <a:t>=# </a:t>
            </a:r>
            <a:r>
              <a:rPr lang="en-US" sz="2000" b="1" dirty="0" err="1">
                <a:latin typeface="Courier New" pitchFamily="49" charset="0"/>
                <a:ea typeface="Times New Roman" pitchFamily="18" charset="0"/>
                <a:cs typeface="Courier New" pitchFamily="49" charset="0"/>
              </a:rPr>
              <a:t>onClick</a:t>
            </a:r>
            <a:r>
              <a:rPr lang="en-US" sz="2000" b="1" dirty="0">
                <a:latin typeface="Courier New" pitchFamily="49" charset="0"/>
                <a:ea typeface="Times New Roman" pitchFamily="18" charset="0"/>
                <a:cs typeface="Courier New" pitchFamily="49" charset="0"/>
              </a:rPr>
              <a:t>="</a:t>
            </a:r>
            <a:r>
              <a:rPr lang="en-US" sz="2000" b="1" dirty="0">
                <a:solidFill>
                  <a:srgbClr val="0000FF"/>
                </a:solidFill>
                <a:latin typeface="Courier New" pitchFamily="49" charset="0"/>
                <a:ea typeface="Times New Roman" pitchFamily="18" charset="0"/>
                <a:cs typeface="Courier New" pitchFamily="49" charset="0"/>
              </a:rPr>
              <a:t>show('details'); return false;</a:t>
            </a:r>
            <a:r>
              <a:rPr lang="en-US" sz="2000" b="1" dirty="0">
                <a:latin typeface="Courier New" pitchFamily="49" charset="0"/>
                <a:ea typeface="Times New Roman" pitchFamily="18" charset="0"/>
                <a:cs typeface="Courier New" pitchFamily="49" charset="0"/>
              </a:rPr>
              <a:t>"&gt;</a:t>
            </a:r>
            <a:endParaRPr lang="ru-RU" sz="2000" dirty="0">
              <a:latin typeface="Arial" charset="0"/>
              <a:ea typeface="Times New Roman" pitchFamily="18" charset="0"/>
              <a:cs typeface="Courier New" pitchFamily="49" charset="0"/>
            </a:endParaRPr>
          </a:p>
          <a:p>
            <a:pPr>
              <a:defRPr/>
            </a:pPr>
            <a:r>
              <a:rPr lang="ru-RU" sz="2000" b="1" dirty="0">
                <a:latin typeface="Courier New" pitchFamily="49" charset="0"/>
                <a:ea typeface="Times New Roman" pitchFamily="18" charset="0"/>
                <a:cs typeface="Courier New" pitchFamily="49" charset="0"/>
              </a:rPr>
              <a:t>  </a:t>
            </a:r>
            <a:r>
              <a:rPr lang="en-US" sz="2000" b="1" dirty="0" err="1">
                <a:latin typeface="Courier New" pitchFamily="49" charset="0"/>
                <a:ea typeface="Times New Roman" pitchFamily="18" charset="0"/>
                <a:cs typeface="Courier New" pitchFamily="49" charset="0"/>
              </a:rPr>
              <a:t>Показать</a:t>
            </a:r>
            <a:r>
              <a:rPr lang="en-US" sz="2000" b="1" dirty="0">
                <a:latin typeface="Courier New" pitchFamily="49" charset="0"/>
                <a:ea typeface="Times New Roman" pitchFamily="18" charset="0"/>
                <a:cs typeface="Courier New" pitchFamily="49" charset="0"/>
              </a:rPr>
              <a:t> </a:t>
            </a:r>
            <a:r>
              <a:rPr lang="en-US" sz="2000" b="1" dirty="0" err="1">
                <a:latin typeface="Courier New" pitchFamily="49" charset="0"/>
                <a:ea typeface="Times New Roman" pitchFamily="18" charset="0"/>
                <a:cs typeface="Courier New" pitchFamily="49" charset="0"/>
              </a:rPr>
              <a:t>детали</a:t>
            </a:r>
            <a:r>
              <a:rPr lang="en-US" sz="2000" b="1" dirty="0">
                <a:latin typeface="Courier New" pitchFamily="49" charset="0"/>
                <a:ea typeface="Times New Roman" pitchFamily="18" charset="0"/>
                <a:cs typeface="Courier New" pitchFamily="49" charset="0"/>
              </a:rPr>
              <a:t>&lt;/a&gt;</a:t>
            </a:r>
            <a:endParaRPr lang="ru-RU" sz="2000" dirty="0">
              <a:latin typeface="Arial" charset="0"/>
              <a:ea typeface="Times New Roman" pitchFamily="18" charset="0"/>
              <a:cs typeface="Courier New" pitchFamily="49" charset="0"/>
            </a:endParaRPr>
          </a:p>
          <a:p>
            <a:pPr>
              <a:defRPr/>
            </a:pPr>
            <a:endParaRPr lang="ru-RU" sz="2000" b="1" dirty="0">
              <a:latin typeface="Courier New" pitchFamily="49" charset="0"/>
              <a:ea typeface="Times New Roman" pitchFamily="18" charset="0"/>
              <a:cs typeface="Courier New" pitchFamily="49" charset="0"/>
            </a:endParaRPr>
          </a:p>
          <a:p>
            <a:pPr>
              <a:defRPr/>
            </a:pPr>
            <a:endParaRPr lang="ru-RU" sz="2000" b="1" dirty="0">
              <a:latin typeface="Courier New" pitchFamily="49" charset="0"/>
              <a:ea typeface="Times New Roman" pitchFamily="18" charset="0"/>
              <a:cs typeface="Courier New" pitchFamily="49" charset="0"/>
            </a:endParaRPr>
          </a:p>
          <a:p>
            <a:pPr>
              <a:defRPr/>
            </a:pPr>
            <a:endParaRPr lang="ru-RU" sz="2000" b="1" dirty="0">
              <a:latin typeface="Courier New" pitchFamily="49" charset="0"/>
              <a:ea typeface="Times New Roman" pitchFamily="18" charset="0"/>
              <a:cs typeface="Courier New" pitchFamily="49" charset="0"/>
            </a:endParaRPr>
          </a:p>
          <a:p>
            <a:pPr>
              <a:defRPr/>
            </a:pPr>
            <a:endParaRPr lang="ru-RU" sz="2000" b="1" dirty="0">
              <a:latin typeface="Courier New" pitchFamily="49" charset="0"/>
              <a:ea typeface="Times New Roman" pitchFamily="18" charset="0"/>
              <a:cs typeface="Courier New" pitchFamily="49" charset="0"/>
            </a:endParaRPr>
          </a:p>
          <a:p>
            <a:pPr>
              <a:defRPr/>
            </a:pPr>
            <a:endParaRPr lang="ru-RU" sz="2000" b="1" dirty="0">
              <a:latin typeface="Courier New" pitchFamily="49" charset="0"/>
              <a:ea typeface="Times New Roman" pitchFamily="18" charset="0"/>
              <a:cs typeface="Courier New" pitchFamily="49" charset="0"/>
            </a:endParaRPr>
          </a:p>
          <a:p>
            <a:pPr>
              <a:defRPr/>
            </a:pPr>
            <a:r>
              <a:rPr lang="en-US" sz="2000" b="1" dirty="0">
                <a:latin typeface="Courier New" pitchFamily="49" charset="0"/>
                <a:ea typeface="Times New Roman" pitchFamily="18" charset="0"/>
                <a:cs typeface="Courier New" pitchFamily="49" charset="0"/>
              </a:rPr>
              <a:t>&lt;/body&gt;</a:t>
            </a:r>
            <a:endParaRPr lang="ru-RU" sz="2000" dirty="0">
              <a:latin typeface="Arial" charset="0"/>
              <a:ea typeface="Times New Roman" pitchFamily="18" charset="0"/>
              <a:cs typeface="Courier New" pitchFamily="49" charset="0"/>
            </a:endParaRPr>
          </a:p>
          <a:p>
            <a:pPr>
              <a:defRPr/>
            </a:pPr>
            <a:r>
              <a:rPr lang="en-US" sz="2000" b="1" dirty="0">
                <a:latin typeface="Courier New" pitchFamily="49" charset="0"/>
                <a:ea typeface="Times New Roman" pitchFamily="18" charset="0"/>
                <a:cs typeface="Courier New" pitchFamily="49" charset="0"/>
              </a:rPr>
              <a:t>&lt;/html&gt;</a:t>
            </a:r>
            <a:endParaRPr lang="en-US" sz="2000" dirty="0">
              <a:latin typeface="Arial" charset="0"/>
              <a:ea typeface="Times New Roman" pitchFamily="18" charset="0"/>
              <a:cs typeface="Courier New" pitchFamily="49" charset="0"/>
            </a:endParaRPr>
          </a:p>
        </p:txBody>
      </p:sp>
      <p:sp>
        <p:nvSpPr>
          <p:cNvPr id="61446" name="Прямоугольник 5">
            <a:extLst>
              <a:ext uri="{FF2B5EF4-FFF2-40B4-BE49-F238E27FC236}">
                <a16:creationId xmlns:a16="http://schemas.microsoft.com/office/drawing/2014/main" id="{A4D92D58-8A7C-493F-AC84-5C2ED490FB3E}"/>
              </a:ext>
            </a:extLst>
          </p:cNvPr>
          <p:cNvSpPr>
            <a:spLocks noChangeArrowheads="1"/>
          </p:cNvSpPr>
          <p:nvPr/>
        </p:nvSpPr>
        <p:spPr bwMode="auto">
          <a:xfrm>
            <a:off x="598488" y="3711575"/>
            <a:ext cx="7637462" cy="1323975"/>
          </a:xfrm>
          <a:prstGeom prst="rect">
            <a:avLst/>
          </a:prstGeom>
          <a:solidFill>
            <a:schemeClr val="bg1"/>
          </a:solidFill>
          <a:ln w="9525">
            <a:solidFill>
              <a:srgbClr val="FF0000"/>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ru-RU" sz="2000" b="1">
                <a:latin typeface="Courier New" panose="02070309020205020404" pitchFamily="49" charset="0"/>
                <a:ea typeface="Times New Roman" panose="02020603050405020304" pitchFamily="18" charset="0"/>
                <a:cs typeface="Courier New" panose="02070309020205020404" pitchFamily="49" charset="0"/>
              </a:rPr>
              <a:t>&lt;div id="</a:t>
            </a:r>
            <a:r>
              <a:rPr lang="en-US" altLang="ru-RU" sz="2000" b="1">
                <a:solidFill>
                  <a:srgbClr val="0000FF"/>
                </a:solidFill>
                <a:latin typeface="Courier New" panose="02070309020205020404" pitchFamily="49" charset="0"/>
                <a:ea typeface="Times New Roman" panose="02020603050405020304" pitchFamily="18" charset="0"/>
                <a:cs typeface="Courier New" panose="02070309020205020404" pitchFamily="49" charset="0"/>
              </a:rPr>
              <a:t>details</a:t>
            </a:r>
            <a:r>
              <a:rPr lang="en-US" altLang="ru-RU" sz="2000" b="1">
                <a:latin typeface="Courier New" panose="02070309020205020404" pitchFamily="49" charset="0"/>
                <a:ea typeface="Times New Roman" panose="02020603050405020304" pitchFamily="18" charset="0"/>
                <a:cs typeface="Courier New" panose="02070309020205020404" pitchFamily="49" charset="0"/>
              </a:rPr>
              <a:t>" class="</a:t>
            </a:r>
            <a:r>
              <a:rPr lang="en-US" altLang="ru-RU" sz="2000" b="1">
                <a:solidFill>
                  <a:srgbClr val="FF0000"/>
                </a:solidFill>
                <a:latin typeface="Courier New" panose="02070309020205020404" pitchFamily="49" charset="0"/>
                <a:ea typeface="Times New Roman" panose="02020603050405020304" pitchFamily="18" charset="0"/>
                <a:cs typeface="Courier New" panose="02070309020205020404" pitchFamily="49" charset="0"/>
              </a:rPr>
              <a:t>hidden</a:t>
            </a:r>
            <a:r>
              <a:rPr lang="en-US" altLang="ru-RU" sz="2000" b="1">
                <a:latin typeface="Courier New" panose="02070309020205020404" pitchFamily="49" charset="0"/>
                <a:ea typeface="Times New Roman" panose="02020603050405020304" pitchFamily="18" charset="0"/>
                <a:cs typeface="Courier New" panose="02070309020205020404" pitchFamily="49" charset="0"/>
              </a:rPr>
              <a:t>"&gt;</a:t>
            </a:r>
            <a:endParaRPr lang="ru-RU" altLang="ru-RU" sz="2000">
              <a:ea typeface="Times New Roman" panose="02020603050405020304" pitchFamily="18" charset="0"/>
              <a:cs typeface="Courier New" panose="02070309020205020404" pitchFamily="49" charset="0"/>
            </a:endParaRPr>
          </a:p>
          <a:p>
            <a:pPr>
              <a:spcBef>
                <a:spcPct val="0"/>
              </a:spcBef>
              <a:buFontTx/>
              <a:buNone/>
            </a:pPr>
            <a:r>
              <a:rPr lang="ru-RU" altLang="ru-RU" sz="2000" b="1">
                <a:latin typeface="Courier New" panose="02070309020205020404" pitchFamily="49" charset="0"/>
                <a:ea typeface="Times New Roman" panose="02020603050405020304" pitchFamily="18" charset="0"/>
                <a:cs typeface="Courier New" panose="02070309020205020404" pitchFamily="49" charset="0"/>
              </a:rPr>
              <a:t>  Детали &amp;#151; это гайка, шайба, болт, винт,</a:t>
            </a:r>
          </a:p>
          <a:p>
            <a:pPr>
              <a:spcBef>
                <a:spcPct val="0"/>
              </a:spcBef>
              <a:buFontTx/>
              <a:buNone/>
            </a:pPr>
            <a:r>
              <a:rPr lang="ru-RU" altLang="ru-RU" sz="2000" b="1">
                <a:latin typeface="Courier New" panose="02070309020205020404" pitchFamily="49" charset="0"/>
                <a:ea typeface="Times New Roman" panose="02020603050405020304" pitchFamily="18" charset="0"/>
                <a:cs typeface="Courier New" panose="02070309020205020404" pitchFamily="49" charset="0"/>
              </a:rPr>
              <a:t>  шуруп, гвоздь и др.</a:t>
            </a:r>
            <a:endParaRPr lang="ru-RU" altLang="ru-RU" sz="2000">
              <a:ea typeface="Times New Roman" panose="02020603050405020304" pitchFamily="18" charset="0"/>
              <a:cs typeface="Courier New" panose="02070309020205020404" pitchFamily="49" charset="0"/>
            </a:endParaRPr>
          </a:p>
          <a:p>
            <a:pPr>
              <a:spcBef>
                <a:spcPct val="0"/>
              </a:spcBef>
              <a:buFontTx/>
              <a:buNone/>
            </a:pPr>
            <a:r>
              <a:rPr lang="en-US" altLang="ru-RU" sz="2000" b="1">
                <a:latin typeface="Courier New" panose="02070309020205020404" pitchFamily="49" charset="0"/>
                <a:ea typeface="Times New Roman" panose="02020603050405020304" pitchFamily="18" charset="0"/>
                <a:cs typeface="Courier New" panose="02070309020205020404" pitchFamily="49" charset="0"/>
              </a:rPr>
              <a:t>&lt;/div&gt; </a:t>
            </a:r>
            <a:endParaRPr lang="ru-RU" altLang="ru-RU" sz="2000">
              <a:ea typeface="Times New Roman" panose="02020603050405020304" pitchFamily="18" charset="0"/>
              <a:cs typeface="Courier New" panose="02070309020205020404" pitchFamily="49" charset="0"/>
            </a:endParaRPr>
          </a:p>
        </p:txBody>
      </p:sp>
      <p:grpSp>
        <p:nvGrpSpPr>
          <p:cNvPr id="2" name="Group 9">
            <a:extLst>
              <a:ext uri="{FF2B5EF4-FFF2-40B4-BE49-F238E27FC236}">
                <a16:creationId xmlns:a16="http://schemas.microsoft.com/office/drawing/2014/main" id="{29AFD5FF-FE89-494A-A376-EFC85D05A424}"/>
              </a:ext>
            </a:extLst>
          </p:cNvPr>
          <p:cNvGrpSpPr>
            <a:grpSpLocks/>
          </p:cNvGrpSpPr>
          <p:nvPr/>
        </p:nvGrpSpPr>
        <p:grpSpPr bwMode="auto">
          <a:xfrm>
            <a:off x="3176588" y="5735638"/>
            <a:ext cx="5522912" cy="614362"/>
            <a:chOff x="390" y="2175"/>
            <a:chExt cx="3479" cy="387"/>
          </a:xfrm>
        </p:grpSpPr>
        <p:sp>
          <p:nvSpPr>
            <p:cNvPr id="8" name="Text Box 7">
              <a:extLst>
                <a:ext uri="{FF2B5EF4-FFF2-40B4-BE49-F238E27FC236}">
                  <a16:creationId xmlns:a16="http://schemas.microsoft.com/office/drawing/2014/main" id="{C3CF4348-027B-4BD5-97F7-A3893710AB53}"/>
                </a:ext>
              </a:extLst>
            </p:cNvPr>
            <p:cNvSpPr txBox="1">
              <a:spLocks noChangeArrowheads="1"/>
            </p:cNvSpPr>
            <p:nvPr/>
          </p:nvSpPr>
          <p:spPr bwMode="auto">
            <a:xfrm>
              <a:off x="655" y="2224"/>
              <a:ext cx="3214"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a:spcBef>
                  <a:spcPct val="50000"/>
                </a:spcBef>
                <a:defRPr/>
              </a:pPr>
              <a:r>
                <a:rPr lang="ru-RU" sz="2400">
                  <a:latin typeface="Arial" charset="0"/>
                  <a:cs typeface="+mn-cs"/>
                </a:rPr>
                <a:t>  Как сделать два скрытых блока</a:t>
              </a:r>
              <a:r>
                <a:rPr lang="en-US" sz="2400">
                  <a:latin typeface="Arial" charset="0"/>
                  <a:cs typeface="+mn-cs"/>
                </a:rPr>
                <a:t>?</a:t>
              </a:r>
              <a:endParaRPr lang="ru-RU" sz="2400">
                <a:latin typeface="Arial" charset="0"/>
                <a:cs typeface="+mn-cs"/>
              </a:endParaRPr>
            </a:p>
          </p:txBody>
        </p:sp>
        <p:sp>
          <p:nvSpPr>
            <p:cNvPr id="9" name="Oval 8">
              <a:extLst>
                <a:ext uri="{FF2B5EF4-FFF2-40B4-BE49-F238E27FC236}">
                  <a16:creationId xmlns:a16="http://schemas.microsoft.com/office/drawing/2014/main" id="{CF2C5557-C3BA-44DA-A022-CB88985A6D71}"/>
                </a:ext>
              </a:extLst>
            </p:cNvPr>
            <p:cNvSpPr>
              <a:spLocks noChangeArrowheads="1"/>
            </p:cNvSpPr>
            <p:nvPr/>
          </p:nvSpPr>
          <p:spPr bwMode="auto">
            <a:xfrm>
              <a:off x="390" y="2175"/>
              <a:ext cx="386" cy="387"/>
            </a:xfrm>
            <a:prstGeom prst="ellipse">
              <a:avLst/>
            </a:prstGeom>
            <a:solidFill>
              <a:srgbClr val="000080"/>
            </a:solidFill>
            <a:ln w="9525">
              <a:solidFill>
                <a:schemeClr val="tx1"/>
              </a:solidFill>
              <a:round/>
              <a:headEnd/>
              <a:tailEnd/>
            </a:ln>
            <a:effectLst>
              <a:outerShdw blurRad="50800" dist="38100" dir="2700000" algn="tl" rotWithShape="0">
                <a:prstClr val="black">
                  <a:alpha val="40000"/>
                </a:prstClr>
              </a:outerShdw>
            </a:effectLst>
          </p:spPr>
          <p:txBody>
            <a:bodyPr wrap="none" anchor="ctr"/>
            <a:lstStyle/>
            <a:p>
              <a:pPr algn="ctr">
                <a:defRPr/>
              </a:pPr>
              <a:r>
                <a:rPr lang="en-US" sz="4400">
                  <a:solidFill>
                    <a:schemeClr val="bg1"/>
                  </a:solidFill>
                  <a:latin typeface="Arial Black" pitchFamily="34" charset="0"/>
                  <a:cs typeface="+mn-cs"/>
                </a:rPr>
                <a:t>?</a:t>
              </a:r>
              <a:endParaRPr lang="ru-RU" sz="4400">
                <a:solidFill>
                  <a:schemeClr val="bg1"/>
                </a:solidFill>
                <a:latin typeface="Arial Black" pitchFamily="34" charset="0"/>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657">
                                            <p:bg/>
                                          </p:spTgt>
                                        </p:tgtEl>
                                        <p:attrNameLst>
                                          <p:attrName>style.visibility</p:attrName>
                                        </p:attrNameLst>
                                      </p:cBhvr>
                                      <p:to>
                                        <p:strVal val="visible"/>
                                      </p:to>
                                    </p:set>
                                    <p:animEffect transition="in" filter="dissolve">
                                      <p:cBhvr>
                                        <p:cTn id="7" dur="500"/>
                                        <p:tgtEl>
                                          <p:spTgt spid="70657">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0657">
                                            <p:txEl>
                                              <p:pRg st="0" end="0"/>
                                            </p:txEl>
                                          </p:spTgt>
                                        </p:tgtEl>
                                        <p:attrNameLst>
                                          <p:attrName>style.visibility</p:attrName>
                                        </p:attrNameLst>
                                      </p:cBhvr>
                                      <p:to>
                                        <p:strVal val="visible"/>
                                      </p:to>
                                    </p:set>
                                    <p:animEffect transition="in" filter="dissolve">
                                      <p:cBhvr>
                                        <p:cTn id="10" dur="500"/>
                                        <p:tgtEl>
                                          <p:spTgt spid="70657">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0657">
                                            <p:txEl>
                                              <p:pRg st="15" end="15"/>
                                            </p:txEl>
                                          </p:spTgt>
                                        </p:tgtEl>
                                        <p:attrNameLst>
                                          <p:attrName>style.visibility</p:attrName>
                                        </p:attrNameLst>
                                      </p:cBhvr>
                                      <p:to>
                                        <p:strVal val="visible"/>
                                      </p:to>
                                    </p:set>
                                    <p:animEffect transition="in" filter="dissolve">
                                      <p:cBhvr>
                                        <p:cTn id="13" dur="500"/>
                                        <p:tgtEl>
                                          <p:spTgt spid="70657">
                                            <p:txEl>
                                              <p:pRg st="15" end="1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70657">
                                            <p:txEl>
                                              <p:pRg st="1" end="1"/>
                                            </p:txEl>
                                          </p:spTgt>
                                        </p:tgtEl>
                                        <p:attrNameLst>
                                          <p:attrName>style.visibility</p:attrName>
                                        </p:attrNameLst>
                                      </p:cBhvr>
                                      <p:to>
                                        <p:strVal val="visible"/>
                                      </p:to>
                                    </p:set>
                                    <p:animEffect transition="in" filter="dissolve">
                                      <p:cBhvr>
                                        <p:cTn id="18" dur="500"/>
                                        <p:tgtEl>
                                          <p:spTgt spid="70657">
                                            <p:txEl>
                                              <p:pRg st="1" end="1"/>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70657">
                                            <p:txEl>
                                              <p:pRg st="2" end="2"/>
                                            </p:txEl>
                                          </p:spTgt>
                                        </p:tgtEl>
                                        <p:attrNameLst>
                                          <p:attrName>style.visibility</p:attrName>
                                        </p:attrNameLst>
                                      </p:cBhvr>
                                      <p:to>
                                        <p:strVal val="visible"/>
                                      </p:to>
                                    </p:set>
                                    <p:animEffect transition="in" filter="dissolve">
                                      <p:cBhvr>
                                        <p:cTn id="21" dur="500"/>
                                        <p:tgtEl>
                                          <p:spTgt spid="70657">
                                            <p:txEl>
                                              <p:pRg st="2" end="2"/>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70657">
                                            <p:txEl>
                                              <p:pRg st="3" end="3"/>
                                            </p:txEl>
                                          </p:spTgt>
                                        </p:tgtEl>
                                        <p:attrNameLst>
                                          <p:attrName>style.visibility</p:attrName>
                                        </p:attrNameLst>
                                      </p:cBhvr>
                                      <p:to>
                                        <p:strVal val="visible"/>
                                      </p:to>
                                    </p:set>
                                    <p:animEffect transition="in" filter="dissolve">
                                      <p:cBhvr>
                                        <p:cTn id="24" dur="500"/>
                                        <p:tgtEl>
                                          <p:spTgt spid="70657">
                                            <p:txEl>
                                              <p:pRg st="3" end="3"/>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70657">
                                            <p:txEl>
                                              <p:pRg st="4" end="4"/>
                                            </p:txEl>
                                          </p:spTgt>
                                        </p:tgtEl>
                                        <p:attrNameLst>
                                          <p:attrName>style.visibility</p:attrName>
                                        </p:attrNameLst>
                                      </p:cBhvr>
                                      <p:to>
                                        <p:strVal val="visible"/>
                                      </p:to>
                                    </p:set>
                                    <p:animEffect transition="in" filter="dissolve">
                                      <p:cBhvr>
                                        <p:cTn id="27" dur="500"/>
                                        <p:tgtEl>
                                          <p:spTgt spid="70657">
                                            <p:txEl>
                                              <p:pRg st="4" end="4"/>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70657">
                                            <p:txEl>
                                              <p:pRg st="5" end="5"/>
                                            </p:txEl>
                                          </p:spTgt>
                                        </p:tgtEl>
                                        <p:attrNameLst>
                                          <p:attrName>style.visibility</p:attrName>
                                        </p:attrNameLst>
                                      </p:cBhvr>
                                      <p:to>
                                        <p:strVal val="visible"/>
                                      </p:to>
                                    </p:set>
                                    <p:animEffect transition="in" filter="dissolve">
                                      <p:cBhvr>
                                        <p:cTn id="30" dur="500"/>
                                        <p:tgtEl>
                                          <p:spTgt spid="70657">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0657">
                                            <p:txEl>
                                              <p:pRg st="6" end="6"/>
                                            </p:txEl>
                                          </p:spTgt>
                                        </p:tgtEl>
                                        <p:attrNameLst>
                                          <p:attrName>style.visibility</p:attrName>
                                        </p:attrNameLst>
                                      </p:cBhvr>
                                      <p:to>
                                        <p:strVal val="visible"/>
                                      </p:to>
                                    </p:set>
                                    <p:animEffect transition="in" filter="dissolve">
                                      <p:cBhvr>
                                        <p:cTn id="35" dur="500"/>
                                        <p:tgtEl>
                                          <p:spTgt spid="70657">
                                            <p:txEl>
                                              <p:pRg st="6" end="6"/>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70657">
                                            <p:txEl>
                                              <p:pRg st="7" end="7"/>
                                            </p:txEl>
                                          </p:spTgt>
                                        </p:tgtEl>
                                        <p:attrNameLst>
                                          <p:attrName>style.visibility</p:attrName>
                                        </p:attrNameLst>
                                      </p:cBhvr>
                                      <p:to>
                                        <p:strVal val="visible"/>
                                      </p:to>
                                    </p:set>
                                    <p:animEffect transition="in" filter="dissolve">
                                      <p:cBhvr>
                                        <p:cTn id="38" dur="500"/>
                                        <p:tgtEl>
                                          <p:spTgt spid="70657">
                                            <p:txEl>
                                              <p:pRg st="7" end="7"/>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70657">
                                            <p:txEl>
                                              <p:pRg st="8" end="8"/>
                                            </p:txEl>
                                          </p:spTgt>
                                        </p:tgtEl>
                                        <p:attrNameLst>
                                          <p:attrName>style.visibility</p:attrName>
                                        </p:attrNameLst>
                                      </p:cBhvr>
                                      <p:to>
                                        <p:strVal val="visible"/>
                                      </p:to>
                                    </p:set>
                                    <p:animEffect transition="in" filter="dissolve">
                                      <p:cBhvr>
                                        <p:cTn id="41" dur="500"/>
                                        <p:tgtEl>
                                          <p:spTgt spid="70657">
                                            <p:txEl>
                                              <p:pRg st="8" end="8"/>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70657">
                                            <p:txEl>
                                              <p:pRg st="14" end="14"/>
                                            </p:txEl>
                                          </p:spTgt>
                                        </p:tgtEl>
                                        <p:attrNameLst>
                                          <p:attrName>style.visibility</p:attrName>
                                        </p:attrNameLst>
                                      </p:cBhvr>
                                      <p:to>
                                        <p:strVal val="visible"/>
                                      </p:to>
                                    </p:set>
                                    <p:animEffect transition="in" filter="dissolve">
                                      <p:cBhvr>
                                        <p:cTn id="44" dur="500"/>
                                        <p:tgtEl>
                                          <p:spTgt spid="70657">
                                            <p:txEl>
                                              <p:pRg st="14" end="14"/>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61446"/>
                                        </p:tgtEl>
                                        <p:attrNameLst>
                                          <p:attrName>style.visibility</p:attrName>
                                        </p:attrNameLst>
                                      </p:cBhvr>
                                      <p:to>
                                        <p:strVal val="visible"/>
                                      </p:to>
                                    </p:set>
                                    <p:animEffect transition="in" filter="dissolve">
                                      <p:cBhvr>
                                        <p:cTn id="49" dur="500"/>
                                        <p:tgtEl>
                                          <p:spTgt spid="6144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dissolve">
                                      <p:cBhvr>
                                        <p:cTn id="5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7" grpId="0" build="p" animBg="1"/>
      <p:bldP spid="61446"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Заголовок 1">
            <a:extLst>
              <a:ext uri="{FF2B5EF4-FFF2-40B4-BE49-F238E27FC236}">
                <a16:creationId xmlns:a16="http://schemas.microsoft.com/office/drawing/2014/main" id="{68B9439F-1ED0-40DE-A34E-D91F4B7ACED7}"/>
              </a:ext>
            </a:extLst>
          </p:cNvPr>
          <p:cNvSpPr>
            <a:spLocks noGrp="1"/>
          </p:cNvSpPr>
          <p:nvPr>
            <p:ph type="title"/>
          </p:nvPr>
        </p:nvSpPr>
        <p:spPr>
          <a:xfrm>
            <a:off x="311150" y="301625"/>
            <a:ext cx="8375650" cy="471488"/>
          </a:xfrm>
        </p:spPr>
        <p:txBody>
          <a:bodyPr/>
          <a:lstStyle/>
          <a:p>
            <a:r>
              <a:rPr lang="ru-RU" altLang="ru-RU"/>
              <a:t>Формы</a:t>
            </a:r>
          </a:p>
        </p:txBody>
      </p:sp>
      <p:sp>
        <p:nvSpPr>
          <p:cNvPr id="102403" name="Номер слайда 2">
            <a:extLst>
              <a:ext uri="{FF2B5EF4-FFF2-40B4-BE49-F238E27FC236}">
                <a16:creationId xmlns:a16="http://schemas.microsoft.com/office/drawing/2014/main" id="{2BE0DF7B-E9A1-43D3-A82E-2D533C50A2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9002304-14E7-4379-A358-22DAD628D9D2}" type="slidenum">
              <a:rPr lang="ru-RU" altLang="ru-RU" sz="1400"/>
              <a:pPr>
                <a:spcBef>
                  <a:spcPct val="0"/>
                </a:spcBef>
                <a:buFontTx/>
                <a:buNone/>
              </a:pPr>
              <a:t>93</a:t>
            </a:fld>
            <a:endParaRPr lang="ru-RU" altLang="ru-RU" sz="1400"/>
          </a:p>
        </p:txBody>
      </p:sp>
      <p:pic>
        <p:nvPicPr>
          <p:cNvPr id="102404" name="Picture 2">
            <a:extLst>
              <a:ext uri="{FF2B5EF4-FFF2-40B4-BE49-F238E27FC236}">
                <a16:creationId xmlns:a16="http://schemas.microsoft.com/office/drawing/2014/main" id="{A48FBAA8-0360-40B3-B16A-DEA156FC3F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5132" b="8813"/>
          <a:stretch>
            <a:fillRect/>
          </a:stretch>
        </p:blipFill>
        <p:spPr bwMode="auto">
          <a:xfrm>
            <a:off x="361950" y="896938"/>
            <a:ext cx="3863975"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
        <p:nvSpPr>
          <p:cNvPr id="102405" name="Rectangle 4">
            <a:extLst>
              <a:ext uri="{FF2B5EF4-FFF2-40B4-BE49-F238E27FC236}">
                <a16:creationId xmlns:a16="http://schemas.microsoft.com/office/drawing/2014/main" id="{E9026E9D-4762-4D09-B7DF-1974C13F0E8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76803" name="Text Box 3">
            <a:extLst>
              <a:ext uri="{FF2B5EF4-FFF2-40B4-BE49-F238E27FC236}">
                <a16:creationId xmlns:a16="http://schemas.microsoft.com/office/drawing/2014/main" id="{624B486B-05D1-412F-87D1-F2973D80BC6B}"/>
              </a:ext>
            </a:extLst>
          </p:cNvPr>
          <p:cNvSpPr txBox="1">
            <a:spLocks noChangeArrowheads="1"/>
          </p:cNvSpPr>
          <p:nvPr/>
        </p:nvSpPr>
        <p:spPr bwMode="auto">
          <a:xfrm>
            <a:off x="407988" y="3349625"/>
            <a:ext cx="8410575" cy="3068638"/>
          </a:xfrm>
          <a:prstGeom prst="rect">
            <a:avLst/>
          </a:prstGeom>
          <a:solidFill>
            <a:srgbClr val="E6E6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r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ts val="1200"/>
              </a:spcBef>
            </a:pPr>
            <a:r>
              <a:rPr lang="en-US" altLang="ru-RU" sz="2400" b="1">
                <a:latin typeface="Courier New" panose="02070309020205020404" pitchFamily="49" charset="0"/>
                <a:ea typeface="Times New Roman" panose="02020603050405020304" pitchFamily="18" charset="0"/>
                <a:cs typeface="Courier New" panose="02070309020205020404" pitchFamily="49" charset="0"/>
              </a:rPr>
              <a:t>&lt;</a:t>
            </a:r>
            <a:r>
              <a:rPr lang="en-US" altLang="ru-RU" sz="2400" b="1">
                <a:solidFill>
                  <a:srgbClr val="00B0F0"/>
                </a:solidFill>
                <a:latin typeface="Courier New" panose="02070309020205020404" pitchFamily="49" charset="0"/>
                <a:ea typeface="Times New Roman" panose="02020603050405020304" pitchFamily="18" charset="0"/>
                <a:cs typeface="Courier New" panose="02070309020205020404" pitchFamily="49" charset="0"/>
              </a:rPr>
              <a:t>form</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 name="calc"&gt;</a:t>
            </a:r>
            <a:endParaRPr lang="ru-RU" altLang="ru-RU" sz="2400">
              <a:ea typeface="Times New Roman" panose="02020603050405020304" pitchFamily="18" charset="0"/>
              <a:cs typeface="Courier New" panose="02070309020205020404" pitchFamily="49" charset="0"/>
            </a:endParaRPr>
          </a:p>
          <a:p>
            <a:pPr>
              <a:spcBef>
                <a:spcPts val="1200"/>
              </a:spcBef>
            </a:pPr>
            <a:r>
              <a:rPr lang="en-US" altLang="ru-RU" sz="2400" b="1">
                <a:latin typeface="Courier New" panose="02070309020205020404" pitchFamily="49" charset="0"/>
                <a:ea typeface="Times New Roman" panose="02020603050405020304" pitchFamily="18" charset="0"/>
                <a:cs typeface="Courier New" panose="02070309020205020404" pitchFamily="49" charset="0"/>
              </a:rPr>
              <a:t>  &lt;input name="</a:t>
            </a:r>
            <a:r>
              <a:rPr lang="en-US" altLang="ru-RU" sz="2400" b="1">
                <a:solidFill>
                  <a:srgbClr val="0000FF"/>
                </a:solidFill>
                <a:latin typeface="Courier New" panose="02070309020205020404" pitchFamily="49" charset="0"/>
                <a:ea typeface="Times New Roman" panose="02020603050405020304" pitchFamily="18" charset="0"/>
                <a:cs typeface="Courier New" panose="02070309020205020404" pitchFamily="49" charset="0"/>
              </a:rPr>
              <a:t>answer</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"&gt;</a:t>
            </a:r>
            <a:endParaRPr lang="ru-RU" altLang="ru-RU" sz="2400">
              <a:ea typeface="Times New Roman" panose="02020603050405020304" pitchFamily="18" charset="0"/>
              <a:cs typeface="Courier New" panose="02070309020205020404" pitchFamily="49" charset="0"/>
            </a:endParaRPr>
          </a:p>
          <a:p>
            <a:pPr>
              <a:spcBef>
                <a:spcPts val="1200"/>
              </a:spcBef>
            </a:pPr>
            <a:r>
              <a:rPr lang="en-US" altLang="ru-RU" sz="2400" b="1">
                <a:latin typeface="Courier New" panose="02070309020205020404" pitchFamily="49" charset="0"/>
                <a:ea typeface="Times New Roman" panose="02020603050405020304" pitchFamily="18" charset="0"/>
                <a:cs typeface="Courier New" panose="02070309020205020404" pitchFamily="49" charset="0"/>
              </a:rPr>
              <a:t>  &lt;input type="</a:t>
            </a:r>
            <a:r>
              <a:rPr lang="en-US" altLang="ru-RU" sz="2400" b="1">
                <a:solidFill>
                  <a:srgbClr val="FF0000"/>
                </a:solidFill>
                <a:latin typeface="Courier New" panose="02070309020205020404" pitchFamily="49" charset="0"/>
                <a:ea typeface="Times New Roman" panose="02020603050405020304" pitchFamily="18" charset="0"/>
                <a:cs typeface="Courier New" panose="02070309020205020404" pitchFamily="49" charset="0"/>
              </a:rPr>
              <a:t>button</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 </a:t>
            </a:r>
            <a:endParaRPr lang="ru-RU" altLang="ru-RU" sz="2400" b="1">
              <a:latin typeface="Courier New" panose="02070309020205020404" pitchFamily="49" charset="0"/>
              <a:ea typeface="Times New Roman" panose="02020603050405020304" pitchFamily="18" charset="0"/>
              <a:cs typeface="Courier New" panose="02070309020205020404" pitchFamily="49" charset="0"/>
            </a:endParaRPr>
          </a:p>
          <a:p>
            <a:pPr>
              <a:spcBef>
                <a:spcPts val="1200"/>
              </a:spcBef>
            </a:pPr>
            <a:r>
              <a:rPr lang="ru-RU" altLang="ru-RU" sz="2400" b="1">
                <a:latin typeface="Courier New" panose="02070309020205020404" pitchFamily="49" charset="0"/>
                <a:ea typeface="Times New Roman" panose="02020603050405020304" pitchFamily="18" charset="0"/>
                <a:cs typeface="Courier New" panose="02070309020205020404" pitchFamily="49" charset="0"/>
              </a:rPr>
              <a:t>         </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value="Готово" </a:t>
            </a:r>
            <a:endParaRPr lang="ru-RU" altLang="ru-RU" sz="2400" b="1">
              <a:latin typeface="Courier New" panose="02070309020205020404" pitchFamily="49" charset="0"/>
              <a:ea typeface="Times New Roman" panose="02020603050405020304" pitchFamily="18" charset="0"/>
              <a:cs typeface="Courier New" panose="02070309020205020404" pitchFamily="49" charset="0"/>
            </a:endParaRPr>
          </a:p>
          <a:p>
            <a:pPr>
              <a:spcBef>
                <a:spcPts val="1200"/>
              </a:spcBef>
            </a:pPr>
            <a:r>
              <a:rPr lang="ru-RU" altLang="ru-RU" sz="2400" b="1">
                <a:latin typeface="Courier New" panose="02070309020205020404" pitchFamily="49" charset="0"/>
                <a:ea typeface="Times New Roman" panose="02020603050405020304" pitchFamily="18" charset="0"/>
                <a:cs typeface="Courier New" panose="02070309020205020404" pitchFamily="49" charset="0"/>
              </a:rPr>
              <a:t>         </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onClick="</a:t>
            </a:r>
            <a:r>
              <a:rPr lang="en-US" altLang="ru-RU" sz="2400" b="1">
                <a:solidFill>
                  <a:srgbClr val="CC0099"/>
                </a:solidFill>
                <a:latin typeface="Courier New" panose="02070309020205020404" pitchFamily="49" charset="0"/>
                <a:ea typeface="Times New Roman" panose="02020603050405020304" pitchFamily="18" charset="0"/>
                <a:cs typeface="Courier New" panose="02070309020205020404" pitchFamily="49" charset="0"/>
              </a:rPr>
              <a:t>check();</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"&gt;</a:t>
            </a:r>
            <a:endParaRPr lang="ru-RU" altLang="ru-RU" sz="2400">
              <a:ea typeface="Times New Roman" panose="02020603050405020304" pitchFamily="18" charset="0"/>
              <a:cs typeface="Courier New" panose="02070309020205020404" pitchFamily="49" charset="0"/>
            </a:endParaRPr>
          </a:p>
          <a:p>
            <a:pPr>
              <a:spcBef>
                <a:spcPts val="1200"/>
              </a:spcBef>
            </a:pPr>
            <a:r>
              <a:rPr lang="en-US" altLang="ru-RU" sz="2400" b="1">
                <a:latin typeface="Courier New" panose="02070309020205020404" pitchFamily="49" charset="0"/>
                <a:ea typeface="Times New Roman" panose="02020603050405020304" pitchFamily="18" charset="0"/>
                <a:cs typeface="Courier New" panose="02070309020205020404" pitchFamily="49" charset="0"/>
              </a:rPr>
              <a:t>&lt;/</a:t>
            </a:r>
            <a:r>
              <a:rPr lang="en-US" altLang="ru-RU" sz="2400" b="1">
                <a:solidFill>
                  <a:srgbClr val="00B0F0"/>
                </a:solidFill>
                <a:latin typeface="Courier New" panose="02070309020205020404" pitchFamily="49" charset="0"/>
                <a:ea typeface="Times New Roman" panose="02020603050405020304" pitchFamily="18" charset="0"/>
                <a:cs typeface="Courier New" panose="02070309020205020404" pitchFamily="49" charset="0"/>
              </a:rPr>
              <a:t>form</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&gt;</a:t>
            </a:r>
            <a:endParaRPr lang="en-US" altLang="ru-RU" sz="2400">
              <a:ea typeface="Times New Roman" panose="02020603050405020304" pitchFamily="18" charset="0"/>
              <a:cs typeface="Courier New" panose="02070309020205020404" pitchFamily="49" charset="0"/>
            </a:endParaRPr>
          </a:p>
        </p:txBody>
      </p:sp>
      <p:sp>
        <p:nvSpPr>
          <p:cNvPr id="7" name="AutoShape 6">
            <a:extLst>
              <a:ext uri="{FF2B5EF4-FFF2-40B4-BE49-F238E27FC236}">
                <a16:creationId xmlns:a16="http://schemas.microsoft.com/office/drawing/2014/main" id="{6827FCD4-BEFE-43A3-AB76-C3C7238B9AD1}"/>
              </a:ext>
            </a:extLst>
          </p:cNvPr>
          <p:cNvSpPr>
            <a:spLocks noChangeArrowheads="1"/>
          </p:cNvSpPr>
          <p:nvPr/>
        </p:nvSpPr>
        <p:spPr bwMode="auto">
          <a:xfrm>
            <a:off x="642938" y="2706688"/>
            <a:ext cx="5549900" cy="488950"/>
          </a:xfrm>
          <a:prstGeom prst="wedgeRoundRectCallout">
            <a:avLst>
              <a:gd name="adj1" fmla="val -37417"/>
              <a:gd name="adj2" fmla="val 118476"/>
              <a:gd name="adj3" fmla="val 16667"/>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400">
                <a:latin typeface="Arial" charset="0"/>
                <a:cs typeface="+mn-cs"/>
              </a:rPr>
              <a:t>форма – набор элементов диалога</a:t>
            </a:r>
            <a:endParaRPr lang="ru-RU" sz="2400" b="1">
              <a:solidFill>
                <a:srgbClr val="0000FF"/>
              </a:solidFill>
              <a:latin typeface="Courier New" pitchFamily="49" charset="0"/>
              <a:cs typeface="Courier New" pitchFamily="49" charset="0"/>
            </a:endParaRPr>
          </a:p>
        </p:txBody>
      </p:sp>
      <p:sp>
        <p:nvSpPr>
          <p:cNvPr id="8" name="AutoShape 6">
            <a:extLst>
              <a:ext uri="{FF2B5EF4-FFF2-40B4-BE49-F238E27FC236}">
                <a16:creationId xmlns:a16="http://schemas.microsoft.com/office/drawing/2014/main" id="{136FFD16-07EC-4FE4-AAB7-E411B7DADBDD}"/>
              </a:ext>
            </a:extLst>
          </p:cNvPr>
          <p:cNvSpPr>
            <a:spLocks noChangeArrowheads="1"/>
          </p:cNvSpPr>
          <p:nvPr/>
        </p:nvSpPr>
        <p:spPr bwMode="auto">
          <a:xfrm>
            <a:off x="4935538" y="3513138"/>
            <a:ext cx="2008187" cy="488950"/>
          </a:xfrm>
          <a:prstGeom prst="wedgeRoundRectCallout">
            <a:avLst>
              <a:gd name="adj1" fmla="val -68960"/>
              <a:gd name="adj2" fmla="val 57372"/>
              <a:gd name="adj3" fmla="val 16667"/>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400">
                <a:latin typeface="Arial" charset="0"/>
                <a:cs typeface="+mn-cs"/>
              </a:rPr>
              <a:t>поле ввода</a:t>
            </a:r>
            <a:endParaRPr lang="ru-RU" sz="2400" b="1">
              <a:solidFill>
                <a:srgbClr val="0000FF"/>
              </a:solidFill>
              <a:latin typeface="Courier New" pitchFamily="49" charset="0"/>
              <a:cs typeface="Courier New" pitchFamily="49" charset="0"/>
            </a:endParaRPr>
          </a:p>
        </p:txBody>
      </p:sp>
      <p:sp>
        <p:nvSpPr>
          <p:cNvPr id="9" name="AutoShape 6">
            <a:extLst>
              <a:ext uri="{FF2B5EF4-FFF2-40B4-BE49-F238E27FC236}">
                <a16:creationId xmlns:a16="http://schemas.microsoft.com/office/drawing/2014/main" id="{3D9E3DFD-21B1-4373-8D0C-C35ADFA76880}"/>
              </a:ext>
            </a:extLst>
          </p:cNvPr>
          <p:cNvSpPr>
            <a:spLocks noChangeArrowheads="1"/>
          </p:cNvSpPr>
          <p:nvPr/>
        </p:nvSpPr>
        <p:spPr bwMode="auto">
          <a:xfrm>
            <a:off x="4879975" y="4210050"/>
            <a:ext cx="1285875" cy="488950"/>
          </a:xfrm>
          <a:prstGeom prst="wedgeRoundRectCallout">
            <a:avLst>
              <a:gd name="adj1" fmla="val -78825"/>
              <a:gd name="adj2" fmla="val 25894"/>
              <a:gd name="adj3" fmla="val 16667"/>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400">
                <a:latin typeface="Arial" charset="0"/>
                <a:cs typeface="+mn-cs"/>
              </a:rPr>
              <a:t>кнопка</a:t>
            </a:r>
            <a:endParaRPr lang="ru-RU" sz="2400" b="1">
              <a:solidFill>
                <a:srgbClr val="0000FF"/>
              </a:solidFill>
              <a:latin typeface="Courier New" pitchFamily="49" charset="0"/>
              <a:cs typeface="Courier New" pitchFamily="49" charset="0"/>
            </a:endParaRPr>
          </a:p>
        </p:txBody>
      </p:sp>
      <p:sp>
        <p:nvSpPr>
          <p:cNvPr id="10" name="AutoShape 6">
            <a:extLst>
              <a:ext uri="{FF2B5EF4-FFF2-40B4-BE49-F238E27FC236}">
                <a16:creationId xmlns:a16="http://schemas.microsoft.com/office/drawing/2014/main" id="{2329EE26-3FAD-46F3-9A46-64F860608EED}"/>
              </a:ext>
            </a:extLst>
          </p:cNvPr>
          <p:cNvSpPr>
            <a:spLocks noChangeArrowheads="1"/>
          </p:cNvSpPr>
          <p:nvPr/>
        </p:nvSpPr>
        <p:spPr bwMode="auto">
          <a:xfrm>
            <a:off x="4970463" y="4843463"/>
            <a:ext cx="2633662" cy="488950"/>
          </a:xfrm>
          <a:prstGeom prst="wedgeRoundRectCallout">
            <a:avLst>
              <a:gd name="adj1" fmla="val -62669"/>
              <a:gd name="adj2" fmla="val -11138"/>
              <a:gd name="adj3" fmla="val 16667"/>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400">
                <a:latin typeface="Arial" charset="0"/>
                <a:cs typeface="+mn-cs"/>
              </a:rPr>
              <a:t>текст на кнопке</a:t>
            </a:r>
            <a:endParaRPr lang="ru-RU" sz="2400" b="1">
              <a:solidFill>
                <a:srgbClr val="0000FF"/>
              </a:solidFill>
              <a:latin typeface="Courier New" pitchFamily="49" charset="0"/>
              <a:cs typeface="Courier New" pitchFamily="49" charset="0"/>
            </a:endParaRPr>
          </a:p>
        </p:txBody>
      </p:sp>
      <p:sp>
        <p:nvSpPr>
          <p:cNvPr id="11" name="AutoShape 6">
            <a:extLst>
              <a:ext uri="{FF2B5EF4-FFF2-40B4-BE49-F238E27FC236}">
                <a16:creationId xmlns:a16="http://schemas.microsoft.com/office/drawing/2014/main" id="{CEEADB24-A7C9-4D0D-81A1-B8896D607C99}"/>
              </a:ext>
            </a:extLst>
          </p:cNvPr>
          <p:cNvSpPr>
            <a:spLocks noChangeArrowheads="1"/>
          </p:cNvSpPr>
          <p:nvPr/>
        </p:nvSpPr>
        <p:spPr bwMode="auto">
          <a:xfrm>
            <a:off x="4038600" y="5965825"/>
            <a:ext cx="3846513" cy="488950"/>
          </a:xfrm>
          <a:prstGeom prst="wedgeRoundRectCallout">
            <a:avLst>
              <a:gd name="adj1" fmla="val -41171"/>
              <a:gd name="adj2" fmla="val -83351"/>
              <a:gd name="adj3" fmla="val 16667"/>
            </a:avLst>
          </a:prstGeom>
          <a:solidFill>
            <a:srgbClr val="FFFF99"/>
          </a:solidFill>
          <a:ln w="12700">
            <a:noFill/>
            <a:miter lim="800000"/>
            <a:headEnd/>
            <a:tailEnd type="none" w="lg" len="lg"/>
          </a:ln>
          <a:effectLst>
            <a:outerShdw blurRad="50800" dist="38100" dir="2700000" algn="tl" rotWithShape="0">
              <a:prstClr val="black">
                <a:alpha val="40000"/>
              </a:prstClr>
            </a:outerShdw>
          </a:effectLst>
        </p:spPr>
        <p:txBody>
          <a:bodyPr tIns="82800"/>
          <a:lstStyle/>
          <a:p>
            <a:pPr algn="ctr" eaLnBrk="1" hangingPunct="1">
              <a:lnSpc>
                <a:spcPct val="80000"/>
              </a:lnSpc>
              <a:defRPr/>
            </a:pPr>
            <a:r>
              <a:rPr lang="ru-RU" sz="2400">
                <a:latin typeface="Arial" charset="0"/>
                <a:cs typeface="+mn-cs"/>
              </a:rPr>
              <a:t>что делать при щелчке</a:t>
            </a:r>
            <a:endParaRPr lang="ru-RU" sz="2400" b="1">
              <a:solidFill>
                <a:srgbClr val="0000FF"/>
              </a:solidFill>
              <a:latin typeface="Courier New" pitchFamily="49" charset="0"/>
              <a:cs typeface="Courier New" pitchFamily="49" charset="0"/>
            </a:endParaRPr>
          </a:p>
        </p:txBody>
      </p:sp>
      <p:sp>
        <p:nvSpPr>
          <p:cNvPr id="12" name="Скругленный прямоугольник 11">
            <a:extLst>
              <a:ext uri="{FF2B5EF4-FFF2-40B4-BE49-F238E27FC236}">
                <a16:creationId xmlns:a16="http://schemas.microsoft.com/office/drawing/2014/main" id="{3D054892-FEE4-41B0-8470-D7B8257250F8}"/>
              </a:ext>
            </a:extLst>
          </p:cNvPr>
          <p:cNvSpPr>
            <a:spLocks noChangeArrowheads="1"/>
          </p:cNvSpPr>
          <p:nvPr/>
        </p:nvSpPr>
        <p:spPr bwMode="auto">
          <a:xfrm>
            <a:off x="522288" y="1862138"/>
            <a:ext cx="3287712" cy="576262"/>
          </a:xfrm>
          <a:prstGeom prst="roundRect">
            <a:avLst>
              <a:gd name="adj" fmla="val 16667"/>
            </a:avLst>
          </a:prstGeom>
          <a:noFill/>
          <a:ln w="19050" algn="ctr">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13" name="Полилиния 12">
            <a:extLst>
              <a:ext uri="{FF2B5EF4-FFF2-40B4-BE49-F238E27FC236}">
                <a16:creationId xmlns:a16="http://schemas.microsoft.com/office/drawing/2014/main" id="{5A3651F6-3BDC-40B5-9D97-B9583AC6CB69}"/>
              </a:ext>
            </a:extLst>
          </p:cNvPr>
          <p:cNvSpPr>
            <a:spLocks noChangeArrowheads="1"/>
          </p:cNvSpPr>
          <p:nvPr/>
        </p:nvSpPr>
        <p:spPr bwMode="auto">
          <a:xfrm>
            <a:off x="419100" y="2449513"/>
            <a:ext cx="354013" cy="1012825"/>
          </a:xfrm>
          <a:custGeom>
            <a:avLst/>
            <a:gdLst>
              <a:gd name="T0" fmla="*/ 355834 w 353786"/>
              <a:gd name="T1" fmla="*/ 1016464 h 1012371"/>
              <a:gd name="T2" fmla="*/ 27372 w 353786"/>
              <a:gd name="T3" fmla="*/ 590206 h 1012371"/>
              <a:gd name="T4" fmla="*/ 191603 w 353786"/>
              <a:gd name="T5" fmla="*/ 0 h 1012371"/>
              <a:gd name="T6" fmla="*/ 0 60000 65536"/>
              <a:gd name="T7" fmla="*/ 0 60000 65536"/>
              <a:gd name="T8" fmla="*/ 0 60000 65536"/>
              <a:gd name="T9" fmla="*/ 0 w 353786"/>
              <a:gd name="T10" fmla="*/ 0 h 1012371"/>
              <a:gd name="T11" fmla="*/ 353786 w 353786"/>
              <a:gd name="T12" fmla="*/ 1012371 h 1012371"/>
            </a:gdLst>
            <a:ahLst/>
            <a:cxnLst>
              <a:cxn ang="T6">
                <a:pos x="T0" y="T1"/>
              </a:cxn>
              <a:cxn ang="T7">
                <a:pos x="T2" y="T3"/>
              </a:cxn>
              <a:cxn ang="T8">
                <a:pos x="T4" y="T5"/>
              </a:cxn>
            </a:cxnLst>
            <a:rect l="T9" t="T10" r="T11" b="T12"/>
            <a:pathLst>
              <a:path w="353786" h="1012371">
                <a:moveTo>
                  <a:pt x="353786" y="1012371"/>
                </a:moveTo>
                <a:cubicBezTo>
                  <a:pt x="204107" y="884463"/>
                  <a:pt x="54428" y="756556"/>
                  <a:pt x="27214" y="587828"/>
                </a:cubicBezTo>
                <a:cubicBezTo>
                  <a:pt x="0" y="419100"/>
                  <a:pt x="95250" y="209550"/>
                  <a:pt x="190500" y="0"/>
                </a:cubicBezTo>
              </a:path>
            </a:pathLst>
          </a:custGeom>
          <a:noFill/>
          <a:ln w="12700" algn="ctr">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4" name="Полилиния 13">
            <a:extLst>
              <a:ext uri="{FF2B5EF4-FFF2-40B4-BE49-F238E27FC236}">
                <a16:creationId xmlns:a16="http://schemas.microsoft.com/office/drawing/2014/main" id="{4BB6FF89-881D-4DBE-8B36-FF1A0D8E5F11}"/>
              </a:ext>
            </a:extLst>
          </p:cNvPr>
          <p:cNvSpPr>
            <a:spLocks noChangeArrowheads="1"/>
          </p:cNvSpPr>
          <p:nvPr/>
        </p:nvSpPr>
        <p:spPr bwMode="auto">
          <a:xfrm>
            <a:off x="1970088" y="2209800"/>
            <a:ext cx="1557337" cy="1785938"/>
          </a:xfrm>
          <a:custGeom>
            <a:avLst/>
            <a:gdLst>
              <a:gd name="T0" fmla="*/ 1562787 w 1556657"/>
              <a:gd name="T1" fmla="*/ 1791396 h 1785257"/>
              <a:gd name="T2" fmla="*/ 1125646 w 1556657"/>
              <a:gd name="T3" fmla="*/ 568004 h 1785257"/>
              <a:gd name="T4" fmla="*/ 0 w 1556657"/>
              <a:gd name="T5" fmla="*/ 0 h 1785257"/>
              <a:gd name="T6" fmla="*/ 0 60000 65536"/>
              <a:gd name="T7" fmla="*/ 0 60000 65536"/>
              <a:gd name="T8" fmla="*/ 0 60000 65536"/>
              <a:gd name="T9" fmla="*/ 0 w 1556657"/>
              <a:gd name="T10" fmla="*/ 0 h 1785257"/>
              <a:gd name="T11" fmla="*/ 1556657 w 1556657"/>
              <a:gd name="T12" fmla="*/ 1785257 h 1785257"/>
            </a:gdLst>
            <a:ahLst/>
            <a:cxnLst>
              <a:cxn ang="T6">
                <a:pos x="T0" y="T1"/>
              </a:cxn>
              <a:cxn ang="T7">
                <a:pos x="T2" y="T3"/>
              </a:cxn>
              <a:cxn ang="T8">
                <a:pos x="T4" y="T5"/>
              </a:cxn>
            </a:cxnLst>
            <a:rect l="T9" t="T10" r="T11" b="T12"/>
            <a:pathLst>
              <a:path w="1556657" h="1785257">
                <a:moveTo>
                  <a:pt x="1556657" y="1785257"/>
                </a:moveTo>
                <a:cubicBezTo>
                  <a:pt x="1468664" y="1324428"/>
                  <a:pt x="1380672" y="863600"/>
                  <a:pt x="1121229" y="566057"/>
                </a:cubicBezTo>
                <a:cubicBezTo>
                  <a:pt x="861786" y="268514"/>
                  <a:pt x="430893" y="134257"/>
                  <a:pt x="0" y="0"/>
                </a:cubicBezTo>
              </a:path>
            </a:pathLst>
          </a:custGeom>
          <a:noFill/>
          <a:ln w="19050" algn="ctr">
            <a:solidFill>
              <a:srgbClr val="0000FF"/>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5" name="Полилиния 14">
            <a:extLst>
              <a:ext uri="{FF2B5EF4-FFF2-40B4-BE49-F238E27FC236}">
                <a16:creationId xmlns:a16="http://schemas.microsoft.com/office/drawing/2014/main" id="{FE4F493F-B02C-4443-93CB-AABACD5F9BF5}"/>
              </a:ext>
            </a:extLst>
          </p:cNvPr>
          <p:cNvSpPr>
            <a:spLocks noChangeArrowheads="1"/>
          </p:cNvSpPr>
          <p:nvPr/>
        </p:nvSpPr>
        <p:spPr bwMode="auto">
          <a:xfrm>
            <a:off x="3363913" y="2274888"/>
            <a:ext cx="534987" cy="2220912"/>
          </a:xfrm>
          <a:custGeom>
            <a:avLst/>
            <a:gdLst>
              <a:gd name="T0" fmla="*/ 466301 w 535214"/>
              <a:gd name="T1" fmla="*/ 2222720 h 2220686"/>
              <a:gd name="T2" fmla="*/ 455456 w 535214"/>
              <a:gd name="T3" fmla="*/ 904343 h 2220686"/>
              <a:gd name="T4" fmla="*/ 0 w 535214"/>
              <a:gd name="T5" fmla="*/ 0 h 2220686"/>
              <a:gd name="T6" fmla="*/ 0 60000 65536"/>
              <a:gd name="T7" fmla="*/ 0 60000 65536"/>
              <a:gd name="T8" fmla="*/ 0 60000 65536"/>
              <a:gd name="T9" fmla="*/ 0 w 535214"/>
              <a:gd name="T10" fmla="*/ 0 h 2220686"/>
              <a:gd name="T11" fmla="*/ 535214 w 535214"/>
              <a:gd name="T12" fmla="*/ 2220686 h 2220686"/>
            </a:gdLst>
            <a:ahLst/>
            <a:cxnLst>
              <a:cxn ang="T6">
                <a:pos x="T0" y="T1"/>
              </a:cxn>
              <a:cxn ang="T7">
                <a:pos x="T2" y="T3"/>
              </a:cxn>
              <a:cxn ang="T8">
                <a:pos x="T4" y="T5"/>
              </a:cxn>
            </a:cxnLst>
            <a:rect l="T9" t="T10" r="T11" b="T12"/>
            <a:pathLst>
              <a:path w="535214" h="2220686">
                <a:moveTo>
                  <a:pt x="468085" y="2220686"/>
                </a:moveTo>
                <a:cubicBezTo>
                  <a:pt x="501649" y="1747157"/>
                  <a:pt x="535214" y="1273629"/>
                  <a:pt x="457200" y="903515"/>
                </a:cubicBezTo>
                <a:cubicBezTo>
                  <a:pt x="379186" y="533401"/>
                  <a:pt x="189593" y="266700"/>
                  <a:pt x="0" y="0"/>
                </a:cubicBezTo>
              </a:path>
            </a:pathLst>
          </a:custGeom>
          <a:noFill/>
          <a:ln w="19050" algn="ctr">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6803">
                                            <p:bg/>
                                          </p:spTgt>
                                        </p:tgtEl>
                                        <p:attrNameLst>
                                          <p:attrName>style.visibility</p:attrName>
                                        </p:attrNameLst>
                                      </p:cBhvr>
                                      <p:to>
                                        <p:strVal val="visible"/>
                                      </p:to>
                                    </p:set>
                                    <p:animEffect transition="in" filter="dissolve">
                                      <p:cBhvr>
                                        <p:cTn id="7" dur="500"/>
                                        <p:tgtEl>
                                          <p:spTgt spid="76803">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6803">
                                            <p:txEl>
                                              <p:pRg st="0" end="0"/>
                                            </p:txEl>
                                          </p:spTgt>
                                        </p:tgtEl>
                                        <p:attrNameLst>
                                          <p:attrName>style.visibility</p:attrName>
                                        </p:attrNameLst>
                                      </p:cBhvr>
                                      <p:to>
                                        <p:strVal val="visible"/>
                                      </p:to>
                                    </p:set>
                                    <p:animEffect transition="in" filter="dissolve">
                                      <p:cBhvr>
                                        <p:cTn id="10" dur="500"/>
                                        <p:tgtEl>
                                          <p:spTgt spid="76803">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6803">
                                            <p:txEl>
                                              <p:pRg st="5" end="5"/>
                                            </p:txEl>
                                          </p:spTgt>
                                        </p:tgtEl>
                                        <p:attrNameLst>
                                          <p:attrName>style.visibility</p:attrName>
                                        </p:attrNameLst>
                                      </p:cBhvr>
                                      <p:to>
                                        <p:strVal val="visible"/>
                                      </p:to>
                                    </p:set>
                                    <p:animEffect transition="in" filter="dissolve">
                                      <p:cBhvr>
                                        <p:cTn id="13" dur="500"/>
                                        <p:tgtEl>
                                          <p:spTgt spid="76803">
                                            <p:txEl>
                                              <p:pRg st="5" end="5"/>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dissolve">
                                      <p:cBhvr>
                                        <p:cTn id="19" dur="500"/>
                                        <p:tgtEl>
                                          <p:spTgt spid="12"/>
                                        </p:tgtEl>
                                      </p:cBhvr>
                                    </p:animEffect>
                                  </p:childTnLst>
                                </p:cTn>
                              </p:par>
                              <p:par>
                                <p:cTn id="20" presetID="9"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6803">
                                            <p:txEl>
                                              <p:pRg st="1" end="1"/>
                                            </p:txEl>
                                          </p:spTgt>
                                        </p:tgtEl>
                                        <p:attrNameLst>
                                          <p:attrName>style.visibility</p:attrName>
                                        </p:attrNameLst>
                                      </p:cBhvr>
                                      <p:to>
                                        <p:strVal val="visible"/>
                                      </p:to>
                                    </p:set>
                                    <p:animEffect transition="in" filter="dissolve">
                                      <p:cBhvr>
                                        <p:cTn id="27" dur="500"/>
                                        <p:tgtEl>
                                          <p:spTgt spid="76803">
                                            <p:txEl>
                                              <p:pRg st="1" end="1"/>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dissolve">
                                      <p:cBhvr>
                                        <p:cTn id="30" dur="500"/>
                                        <p:tgtEl>
                                          <p:spTgt spid="8"/>
                                        </p:tgtEl>
                                      </p:cBhvr>
                                    </p:animEffect>
                                  </p:childTnLst>
                                </p:cTn>
                              </p:par>
                              <p:par>
                                <p:cTn id="31" presetID="9" presetClass="exit" presetSubtype="0" fill="hold" nodeType="withEffect">
                                  <p:stCondLst>
                                    <p:cond delay="0"/>
                                  </p:stCondLst>
                                  <p:childTnLst>
                                    <p:animEffect transition="out" filter="dissolve">
                                      <p:cBhvr>
                                        <p:cTn id="32" dur="500"/>
                                        <p:tgtEl>
                                          <p:spTgt spid="13"/>
                                        </p:tgtEl>
                                      </p:cBhvr>
                                    </p:animEffect>
                                    <p:set>
                                      <p:cBhvr>
                                        <p:cTn id="33" dur="1" fill="hold">
                                          <p:stCondLst>
                                            <p:cond delay="499"/>
                                          </p:stCondLst>
                                        </p:cTn>
                                        <p:tgtEl>
                                          <p:spTgt spid="13"/>
                                        </p:tgtEl>
                                        <p:attrNameLst>
                                          <p:attrName>style.visibility</p:attrName>
                                        </p:attrNameLst>
                                      </p:cBhvr>
                                      <p:to>
                                        <p:strVal val="hidden"/>
                                      </p:to>
                                    </p:set>
                                  </p:childTnLst>
                                </p:cTn>
                              </p:par>
                              <p:par>
                                <p:cTn id="34" presetID="9" presetClass="exit" presetSubtype="0" fill="hold" grpId="1" nodeType="withEffect">
                                  <p:stCondLst>
                                    <p:cond delay="0"/>
                                  </p:stCondLst>
                                  <p:childTnLst>
                                    <p:animEffect transition="out" filter="dissolve">
                                      <p:cBhvr>
                                        <p:cTn id="35" dur="500"/>
                                        <p:tgtEl>
                                          <p:spTgt spid="12"/>
                                        </p:tgtEl>
                                      </p:cBhvr>
                                    </p:animEffect>
                                    <p:set>
                                      <p:cBhvr>
                                        <p:cTn id="36" dur="1" fill="hold">
                                          <p:stCondLst>
                                            <p:cond delay="499"/>
                                          </p:stCondLst>
                                        </p:cTn>
                                        <p:tgtEl>
                                          <p:spTgt spid="12"/>
                                        </p:tgtEl>
                                        <p:attrNameLst>
                                          <p:attrName>style.visibility</p:attrName>
                                        </p:attrNameLst>
                                      </p:cBhvr>
                                      <p:to>
                                        <p:strVal val="hidden"/>
                                      </p:to>
                                    </p:set>
                                  </p:childTnLst>
                                </p:cTn>
                              </p:par>
                            </p:childTnLst>
                          </p:cTn>
                        </p:par>
                        <p:par>
                          <p:cTn id="37" fill="hold" nodeType="afterGroup">
                            <p:stCondLst>
                              <p:cond delay="500"/>
                            </p:stCondLst>
                            <p:childTnLst>
                              <p:par>
                                <p:cTn id="38" presetID="22" presetClass="entr" presetSubtype="4"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down)">
                                      <p:cBhvr>
                                        <p:cTn id="40" dur="500"/>
                                        <p:tgtEl>
                                          <p:spTgt spid="1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76803">
                                            <p:txEl>
                                              <p:pRg st="2" end="2"/>
                                            </p:txEl>
                                          </p:spTgt>
                                        </p:tgtEl>
                                        <p:attrNameLst>
                                          <p:attrName>style.visibility</p:attrName>
                                        </p:attrNameLst>
                                      </p:cBhvr>
                                      <p:to>
                                        <p:strVal val="visible"/>
                                      </p:to>
                                    </p:set>
                                    <p:animEffect transition="in" filter="dissolve">
                                      <p:cBhvr>
                                        <p:cTn id="45" dur="500"/>
                                        <p:tgtEl>
                                          <p:spTgt spid="76803">
                                            <p:txEl>
                                              <p:pRg st="2" end="2"/>
                                            </p:txEl>
                                          </p:spTgt>
                                        </p:tgtEl>
                                      </p:cBhvr>
                                    </p:animEffect>
                                  </p:childTnLst>
                                </p:cTn>
                              </p:par>
                              <p:par>
                                <p:cTn id="46" presetID="9" presetClass="exit" presetSubtype="0" fill="hold" nodeType="withEffect">
                                  <p:stCondLst>
                                    <p:cond delay="0"/>
                                  </p:stCondLst>
                                  <p:childTnLst>
                                    <p:animEffect transition="out" filter="dissolve">
                                      <p:cBhvr>
                                        <p:cTn id="47" dur="500"/>
                                        <p:tgtEl>
                                          <p:spTgt spid="14"/>
                                        </p:tgtEl>
                                      </p:cBhvr>
                                    </p:animEffect>
                                    <p:set>
                                      <p:cBhvr>
                                        <p:cTn id="48" dur="1" fill="hold">
                                          <p:stCondLst>
                                            <p:cond delay="499"/>
                                          </p:stCondLst>
                                        </p:cTn>
                                        <p:tgtEl>
                                          <p:spTgt spid="14"/>
                                        </p:tgtEl>
                                        <p:attrNameLst>
                                          <p:attrName>style.visibility</p:attrName>
                                        </p:attrNameLst>
                                      </p:cBhvr>
                                      <p:to>
                                        <p:strVal val="hidden"/>
                                      </p:to>
                                    </p:set>
                                  </p:childTnLst>
                                </p:cTn>
                              </p:par>
                              <p:par>
                                <p:cTn id="49" presetID="22" presetClass="entr" presetSubtype="4"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down)">
                                      <p:cBhvr>
                                        <p:cTn id="51" dur="500"/>
                                        <p:tgtEl>
                                          <p:spTgt spid="15"/>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76803">
                                            <p:txEl>
                                              <p:pRg st="3" end="3"/>
                                            </p:txEl>
                                          </p:spTgt>
                                        </p:tgtEl>
                                        <p:attrNameLst>
                                          <p:attrName>style.visibility</p:attrName>
                                        </p:attrNameLst>
                                      </p:cBhvr>
                                      <p:to>
                                        <p:strVal val="visible"/>
                                      </p:to>
                                    </p:set>
                                    <p:animEffect transition="in" filter="dissolve">
                                      <p:cBhvr>
                                        <p:cTn id="54" dur="500"/>
                                        <p:tgtEl>
                                          <p:spTgt spid="76803">
                                            <p:txEl>
                                              <p:pRg st="3" end="3"/>
                                            </p:txEl>
                                          </p:spTgt>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76803">
                                            <p:txEl>
                                              <p:pRg st="4" end="4"/>
                                            </p:txEl>
                                          </p:spTgt>
                                        </p:tgtEl>
                                        <p:attrNameLst>
                                          <p:attrName>style.visibility</p:attrName>
                                        </p:attrNameLst>
                                      </p:cBhvr>
                                      <p:to>
                                        <p:strVal val="visible"/>
                                      </p:to>
                                    </p:set>
                                    <p:animEffect transition="in" filter="dissolve">
                                      <p:cBhvr>
                                        <p:cTn id="57" dur="500"/>
                                        <p:tgtEl>
                                          <p:spTgt spid="76803">
                                            <p:txEl>
                                              <p:pRg st="4" end="4"/>
                                            </p:txEl>
                                          </p:spTgt>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dissolve">
                                      <p:cBhvr>
                                        <p:cTn id="60" dur="500"/>
                                        <p:tgtEl>
                                          <p:spTgt spid="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dissolve">
                                      <p:cBhvr>
                                        <p:cTn id="65" dur="500"/>
                                        <p:tgtEl>
                                          <p:spTgt spid="10"/>
                                        </p:tgtEl>
                                      </p:cBhvr>
                                    </p:animEffect>
                                  </p:childTnLst>
                                </p:cTn>
                              </p:par>
                              <p:par>
                                <p:cTn id="66" presetID="9" presetClass="exit" presetSubtype="0" fill="hold" nodeType="withEffect">
                                  <p:stCondLst>
                                    <p:cond delay="0"/>
                                  </p:stCondLst>
                                  <p:childTnLst>
                                    <p:animEffect transition="out" filter="dissolve">
                                      <p:cBhvr>
                                        <p:cTn id="67" dur="500"/>
                                        <p:tgtEl>
                                          <p:spTgt spid="15"/>
                                        </p:tgtEl>
                                      </p:cBhvr>
                                    </p:animEffect>
                                    <p:set>
                                      <p:cBhvr>
                                        <p:cTn id="68" dur="1" fill="hold">
                                          <p:stCondLst>
                                            <p:cond delay="499"/>
                                          </p:stCondLst>
                                        </p:cTn>
                                        <p:tgtEl>
                                          <p:spTgt spid="15"/>
                                        </p:tgtEl>
                                        <p:attrNameLst>
                                          <p:attrName>style.visibility</p:attrName>
                                        </p:attrNameLst>
                                      </p:cBhvr>
                                      <p:to>
                                        <p:strVal val="hidden"/>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dissolve">
                                      <p:cBhvr>
                                        <p:cTn id="7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animBg="1"/>
      <p:bldP spid="7" grpId="0" animBg="1"/>
      <p:bldP spid="8" grpId="0" animBg="1"/>
      <p:bldP spid="9" grpId="0" animBg="1"/>
      <p:bldP spid="10" grpId="0" animBg="1"/>
      <p:bldP spid="11" grpId="0" animBg="1"/>
      <p:bldP spid="12" grpId="0" animBg="1"/>
      <p:bldP spid="12" grpId="1"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Заголовок 1">
            <a:extLst>
              <a:ext uri="{FF2B5EF4-FFF2-40B4-BE49-F238E27FC236}">
                <a16:creationId xmlns:a16="http://schemas.microsoft.com/office/drawing/2014/main" id="{6C080D69-76F6-4911-A120-F1E1896F63B8}"/>
              </a:ext>
            </a:extLst>
          </p:cNvPr>
          <p:cNvSpPr>
            <a:spLocks noGrp="1"/>
          </p:cNvSpPr>
          <p:nvPr>
            <p:ph type="title"/>
          </p:nvPr>
        </p:nvSpPr>
        <p:spPr>
          <a:xfrm>
            <a:off x="311150" y="301625"/>
            <a:ext cx="8375650" cy="471488"/>
          </a:xfrm>
        </p:spPr>
        <p:txBody>
          <a:bodyPr/>
          <a:lstStyle/>
          <a:p>
            <a:r>
              <a:rPr lang="ru-RU" altLang="ru-RU"/>
              <a:t>Формы</a:t>
            </a:r>
          </a:p>
        </p:txBody>
      </p:sp>
      <p:sp>
        <p:nvSpPr>
          <p:cNvPr id="103427" name="Номер слайда 2">
            <a:extLst>
              <a:ext uri="{FF2B5EF4-FFF2-40B4-BE49-F238E27FC236}">
                <a16:creationId xmlns:a16="http://schemas.microsoft.com/office/drawing/2014/main" id="{D05C2E3E-52D7-4EDB-8C91-4047AE9F96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26AA318-64E9-43B3-90AC-6DC4F5EB40EF}" type="slidenum">
              <a:rPr lang="ru-RU" altLang="ru-RU" sz="1400"/>
              <a:pPr>
                <a:spcBef>
                  <a:spcPct val="0"/>
                </a:spcBef>
                <a:buFontTx/>
                <a:buNone/>
              </a:pPr>
              <a:t>94</a:t>
            </a:fld>
            <a:endParaRPr lang="ru-RU" altLang="ru-RU" sz="1400"/>
          </a:p>
        </p:txBody>
      </p:sp>
      <p:sp>
        <p:nvSpPr>
          <p:cNvPr id="103428" name="Text Box 3">
            <a:extLst>
              <a:ext uri="{FF2B5EF4-FFF2-40B4-BE49-F238E27FC236}">
                <a16:creationId xmlns:a16="http://schemas.microsoft.com/office/drawing/2014/main" id="{EB2BC39B-3D5D-4CB0-B0C6-F7E8B1B78C88}"/>
              </a:ext>
            </a:extLst>
          </p:cNvPr>
          <p:cNvSpPr txBox="1">
            <a:spLocks noChangeArrowheads="1"/>
          </p:cNvSpPr>
          <p:nvPr/>
        </p:nvSpPr>
        <p:spPr bwMode="auto">
          <a:xfrm>
            <a:off x="434975" y="877888"/>
            <a:ext cx="5884863" cy="2273300"/>
          </a:xfrm>
          <a:prstGeom prst="rect">
            <a:avLst/>
          </a:prstGeom>
          <a:solidFill>
            <a:srgbClr val="E6E6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r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ru-RU" sz="2400" b="1">
                <a:latin typeface="Courier New" panose="02070309020205020404" pitchFamily="49" charset="0"/>
                <a:ea typeface="Times New Roman" panose="02020603050405020304" pitchFamily="18" charset="0"/>
                <a:cs typeface="Courier New" panose="02070309020205020404" pitchFamily="49" charset="0"/>
              </a:rPr>
              <a:t>&lt;form name="</a:t>
            </a:r>
            <a:r>
              <a:rPr lang="en-US" altLang="ru-RU" sz="2400" b="1">
                <a:solidFill>
                  <a:srgbClr val="CC0099"/>
                </a:solidFill>
                <a:latin typeface="Courier New" panose="02070309020205020404" pitchFamily="49" charset="0"/>
                <a:ea typeface="Times New Roman" panose="02020603050405020304" pitchFamily="18" charset="0"/>
                <a:cs typeface="Courier New" panose="02070309020205020404" pitchFamily="49" charset="0"/>
              </a:rPr>
              <a:t>calc</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"&gt;</a:t>
            </a:r>
            <a:endParaRPr lang="ru-RU" altLang="ru-RU" sz="2400">
              <a:ea typeface="Times New Roman" panose="02020603050405020304" pitchFamily="18" charset="0"/>
              <a:cs typeface="Courier New" panose="02070309020205020404" pitchFamily="49" charset="0"/>
            </a:endParaRPr>
          </a:p>
          <a:p>
            <a:r>
              <a:rPr lang="en-US" altLang="ru-RU" sz="2400" b="1">
                <a:latin typeface="Courier New" panose="02070309020205020404" pitchFamily="49" charset="0"/>
                <a:ea typeface="Times New Roman" panose="02020603050405020304" pitchFamily="18" charset="0"/>
                <a:cs typeface="Courier New" panose="02070309020205020404" pitchFamily="49" charset="0"/>
              </a:rPr>
              <a:t>  &lt;input name="</a:t>
            </a:r>
            <a:r>
              <a:rPr lang="en-US" altLang="ru-RU" sz="2400" b="1">
                <a:solidFill>
                  <a:srgbClr val="0000FF"/>
                </a:solidFill>
                <a:latin typeface="Courier New" panose="02070309020205020404" pitchFamily="49" charset="0"/>
                <a:ea typeface="Times New Roman" panose="02020603050405020304" pitchFamily="18" charset="0"/>
                <a:cs typeface="Courier New" panose="02070309020205020404" pitchFamily="49" charset="0"/>
              </a:rPr>
              <a:t>answer</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"&gt;</a:t>
            </a:r>
            <a:endParaRPr lang="ru-RU" altLang="ru-RU" sz="2400">
              <a:ea typeface="Times New Roman" panose="02020603050405020304" pitchFamily="18" charset="0"/>
              <a:cs typeface="Courier New" panose="02070309020205020404" pitchFamily="49" charset="0"/>
            </a:endParaRPr>
          </a:p>
          <a:p>
            <a:r>
              <a:rPr lang="en-US" altLang="ru-RU" sz="2400" b="1">
                <a:latin typeface="Courier New" panose="02070309020205020404" pitchFamily="49" charset="0"/>
                <a:ea typeface="Times New Roman" panose="02020603050405020304" pitchFamily="18" charset="0"/>
                <a:cs typeface="Courier New" panose="02070309020205020404" pitchFamily="49" charset="0"/>
              </a:rPr>
              <a:t>  &lt;input type="button" </a:t>
            </a:r>
            <a:endParaRPr lang="ru-RU" altLang="ru-RU" sz="2400" b="1">
              <a:latin typeface="Courier New" panose="02070309020205020404" pitchFamily="49" charset="0"/>
              <a:ea typeface="Times New Roman" panose="02020603050405020304" pitchFamily="18" charset="0"/>
              <a:cs typeface="Courier New" panose="02070309020205020404" pitchFamily="49" charset="0"/>
            </a:endParaRPr>
          </a:p>
          <a:p>
            <a:r>
              <a:rPr lang="ru-RU" altLang="ru-RU" sz="2400" b="1">
                <a:latin typeface="Courier New" panose="02070309020205020404" pitchFamily="49" charset="0"/>
                <a:ea typeface="Times New Roman" panose="02020603050405020304" pitchFamily="18" charset="0"/>
                <a:cs typeface="Courier New" panose="02070309020205020404" pitchFamily="49" charset="0"/>
              </a:rPr>
              <a:t>         </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value="Готово" </a:t>
            </a:r>
            <a:endParaRPr lang="ru-RU" altLang="ru-RU" sz="2400" b="1">
              <a:latin typeface="Courier New" panose="02070309020205020404" pitchFamily="49" charset="0"/>
              <a:ea typeface="Times New Roman" panose="02020603050405020304" pitchFamily="18" charset="0"/>
              <a:cs typeface="Courier New" panose="02070309020205020404" pitchFamily="49" charset="0"/>
            </a:endParaRPr>
          </a:p>
          <a:p>
            <a:r>
              <a:rPr lang="ru-RU" altLang="ru-RU" sz="2400" b="1">
                <a:latin typeface="Courier New" panose="02070309020205020404" pitchFamily="49" charset="0"/>
                <a:ea typeface="Times New Roman" panose="02020603050405020304" pitchFamily="18" charset="0"/>
                <a:cs typeface="Courier New" panose="02070309020205020404" pitchFamily="49" charset="0"/>
              </a:rPr>
              <a:t>         </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onClick="</a:t>
            </a:r>
            <a:r>
              <a:rPr lang="en-US" altLang="ru-RU" sz="2400" b="1">
                <a:solidFill>
                  <a:srgbClr val="FF0000"/>
                </a:solidFill>
                <a:latin typeface="Courier New" panose="02070309020205020404" pitchFamily="49" charset="0"/>
                <a:ea typeface="Times New Roman" panose="02020603050405020304" pitchFamily="18" charset="0"/>
                <a:cs typeface="Courier New" panose="02070309020205020404" pitchFamily="49" charset="0"/>
              </a:rPr>
              <a:t>check</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();"&gt;</a:t>
            </a:r>
            <a:endParaRPr lang="ru-RU" altLang="ru-RU" sz="2400">
              <a:ea typeface="Times New Roman" panose="02020603050405020304" pitchFamily="18" charset="0"/>
              <a:cs typeface="Courier New" panose="02070309020205020404" pitchFamily="49" charset="0"/>
            </a:endParaRPr>
          </a:p>
          <a:p>
            <a:r>
              <a:rPr lang="en-US" altLang="ru-RU" sz="2400" b="1">
                <a:latin typeface="Courier New" panose="02070309020205020404" pitchFamily="49" charset="0"/>
                <a:ea typeface="Times New Roman" panose="02020603050405020304" pitchFamily="18" charset="0"/>
                <a:cs typeface="Courier New" panose="02070309020205020404" pitchFamily="49" charset="0"/>
              </a:rPr>
              <a:t>&lt;/form&gt;</a:t>
            </a:r>
            <a:endParaRPr lang="en-US" altLang="ru-RU" sz="2400">
              <a:ea typeface="Times New Roman" panose="02020603050405020304" pitchFamily="18" charset="0"/>
              <a:cs typeface="Courier New" panose="02070309020205020404" pitchFamily="49" charset="0"/>
            </a:endParaRPr>
          </a:p>
        </p:txBody>
      </p:sp>
      <p:sp>
        <p:nvSpPr>
          <p:cNvPr id="103429" name="Rectangle 2">
            <a:extLst>
              <a:ext uri="{FF2B5EF4-FFF2-40B4-BE49-F238E27FC236}">
                <a16:creationId xmlns:a16="http://schemas.microsoft.com/office/drawing/2014/main" id="{EA0EE2D9-591D-4FB0-BF30-0D3A93AA0D7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77825" name="Text Box 1">
            <a:extLst>
              <a:ext uri="{FF2B5EF4-FFF2-40B4-BE49-F238E27FC236}">
                <a16:creationId xmlns:a16="http://schemas.microsoft.com/office/drawing/2014/main" id="{CB5E93AE-F422-4D59-858A-EBF5008FE954}"/>
              </a:ext>
            </a:extLst>
          </p:cNvPr>
          <p:cNvSpPr txBox="1">
            <a:spLocks noChangeArrowheads="1"/>
          </p:cNvSpPr>
          <p:nvPr/>
        </p:nvSpPr>
        <p:spPr bwMode="auto">
          <a:xfrm>
            <a:off x="479425" y="3829050"/>
            <a:ext cx="6383338" cy="2317750"/>
          </a:xfrm>
          <a:prstGeom prst="rect">
            <a:avLst/>
          </a:prstGeom>
          <a:solidFill>
            <a:srgbClr val="FFFF99"/>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r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ru-RU" sz="2400" b="1">
                <a:latin typeface="Courier New" panose="02070309020205020404" pitchFamily="49" charset="0"/>
                <a:ea typeface="Times New Roman" panose="02020603050405020304" pitchFamily="18" charset="0"/>
                <a:cs typeface="Courier New" panose="02070309020205020404" pitchFamily="49" charset="0"/>
              </a:rPr>
              <a:t>function </a:t>
            </a:r>
            <a:r>
              <a:rPr lang="en-US" altLang="ru-RU" sz="2400" b="1">
                <a:solidFill>
                  <a:srgbClr val="FF0000"/>
                </a:solidFill>
                <a:latin typeface="Courier New" panose="02070309020205020404" pitchFamily="49" charset="0"/>
                <a:ea typeface="Times New Roman" panose="02020603050405020304" pitchFamily="18" charset="0"/>
                <a:cs typeface="Courier New" panose="02070309020205020404" pitchFamily="49" charset="0"/>
              </a:rPr>
              <a:t>check</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a:t>
            </a:r>
            <a:endParaRPr lang="ru-RU" altLang="ru-RU" sz="2400" b="1">
              <a:latin typeface="Courier New" panose="02070309020205020404" pitchFamily="49" charset="0"/>
              <a:ea typeface="Times New Roman" panose="02020603050405020304" pitchFamily="18" charset="0"/>
              <a:cs typeface="Courier New" panose="02070309020205020404" pitchFamily="49" charset="0"/>
            </a:endParaRPr>
          </a:p>
          <a:p>
            <a:r>
              <a:rPr lang="en-US" altLang="ru-RU" sz="2400" b="1">
                <a:latin typeface="Courier New" panose="02070309020205020404" pitchFamily="49" charset="0"/>
                <a:ea typeface="Times New Roman" panose="02020603050405020304" pitchFamily="18" charset="0"/>
                <a:cs typeface="Courier New" panose="02070309020205020404" pitchFamily="49" charset="0"/>
              </a:rPr>
              <a:t>{</a:t>
            </a:r>
            <a:endParaRPr lang="ru-RU" altLang="ru-RU" sz="2400" b="1">
              <a:latin typeface="Courier New" panose="02070309020205020404" pitchFamily="49" charset="0"/>
              <a:ea typeface="Times New Roman" panose="02020603050405020304" pitchFamily="18" charset="0"/>
              <a:cs typeface="Courier New" panose="02070309020205020404" pitchFamily="49" charset="0"/>
            </a:endParaRPr>
          </a:p>
          <a:p>
            <a:r>
              <a:rPr lang="en-US" altLang="ru-RU" sz="2400" b="1">
                <a:latin typeface="Courier New" panose="02070309020205020404" pitchFamily="49" charset="0"/>
                <a:ea typeface="Times New Roman" panose="02020603050405020304" pitchFamily="18" charset="0"/>
                <a:cs typeface="Courier New" panose="02070309020205020404" pitchFamily="49" charset="0"/>
              </a:rPr>
              <a:t>if ( </a:t>
            </a:r>
            <a:r>
              <a:rPr lang="en-US" altLang="ru-RU" sz="2400" b="1">
                <a:solidFill>
                  <a:srgbClr val="CC0099"/>
                </a:solidFill>
                <a:latin typeface="Courier New" panose="02070309020205020404" pitchFamily="49" charset="0"/>
                <a:ea typeface="Times New Roman" panose="02020603050405020304" pitchFamily="18" charset="0"/>
                <a:cs typeface="Courier New" panose="02070309020205020404" pitchFamily="49" charset="0"/>
              </a:rPr>
              <a:t>calc</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a:t>
            </a:r>
            <a:r>
              <a:rPr lang="en-US" altLang="ru-RU" sz="2400" b="1">
                <a:solidFill>
                  <a:srgbClr val="0000FF"/>
                </a:solidFill>
                <a:latin typeface="Courier New" panose="02070309020205020404" pitchFamily="49" charset="0"/>
                <a:ea typeface="Times New Roman" panose="02020603050405020304" pitchFamily="18" charset="0"/>
                <a:cs typeface="Courier New" panose="02070309020205020404" pitchFamily="49" charset="0"/>
              </a:rPr>
              <a:t>answer</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.value == </a:t>
            </a:r>
            <a:r>
              <a:rPr lang="en-US" altLang="ru-RU" sz="2400" b="1">
                <a:solidFill>
                  <a:srgbClr val="00B0F0"/>
                </a:solidFill>
                <a:latin typeface="Courier New" panose="02070309020205020404" pitchFamily="49" charset="0"/>
                <a:ea typeface="Times New Roman" panose="02020603050405020304" pitchFamily="18" charset="0"/>
                <a:cs typeface="Courier New" panose="02070309020205020404" pitchFamily="49" charset="0"/>
              </a:rPr>
              <a:t>"4"</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 )</a:t>
            </a:r>
            <a:endParaRPr lang="ru-RU" altLang="ru-RU" sz="2400" b="1">
              <a:latin typeface="Courier New" panose="02070309020205020404" pitchFamily="49" charset="0"/>
              <a:ea typeface="Times New Roman" panose="02020603050405020304" pitchFamily="18" charset="0"/>
              <a:cs typeface="Courier New" panose="02070309020205020404" pitchFamily="49" charset="0"/>
            </a:endParaRPr>
          </a:p>
          <a:p>
            <a:r>
              <a:rPr lang="ru-RU" altLang="ru-RU" sz="2400" b="1">
                <a:latin typeface="Courier New" panose="02070309020205020404" pitchFamily="49" charset="0"/>
                <a:ea typeface="Times New Roman" panose="02020603050405020304" pitchFamily="18" charset="0"/>
                <a:cs typeface="Courier New" panose="02070309020205020404" pitchFamily="49" charset="0"/>
              </a:rPr>
              <a:t>     </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alert</a:t>
            </a:r>
            <a:r>
              <a:rPr lang="ru-RU" altLang="ru-RU" sz="2400" b="1">
                <a:latin typeface="Courier New" panose="02070309020205020404" pitchFamily="49" charset="0"/>
                <a:ea typeface="Times New Roman" panose="02020603050405020304" pitchFamily="18" charset="0"/>
                <a:cs typeface="Courier New" panose="02070309020205020404" pitchFamily="49" charset="0"/>
              </a:rPr>
              <a:t>(</a:t>
            </a:r>
            <a:r>
              <a:rPr lang="ru-RU" altLang="ru-RU" sz="2400" b="1">
                <a:solidFill>
                  <a:srgbClr val="00B0F0"/>
                </a:solidFill>
                <a:latin typeface="Courier New" panose="02070309020205020404" pitchFamily="49" charset="0"/>
                <a:ea typeface="Times New Roman" panose="02020603050405020304" pitchFamily="18" charset="0"/>
                <a:cs typeface="Courier New" panose="02070309020205020404" pitchFamily="49" charset="0"/>
              </a:rPr>
              <a:t>"Правильно!"</a:t>
            </a:r>
            <a:r>
              <a:rPr lang="ru-RU" altLang="ru-RU" sz="2400" b="1">
                <a:latin typeface="Courier New" panose="02070309020205020404" pitchFamily="49" charset="0"/>
                <a:ea typeface="Times New Roman" panose="02020603050405020304" pitchFamily="18" charset="0"/>
                <a:cs typeface="Courier New" panose="02070309020205020404" pitchFamily="49" charset="0"/>
              </a:rPr>
              <a:t>);</a:t>
            </a:r>
          </a:p>
          <a:p>
            <a:r>
              <a:rPr lang="en-US" altLang="ru-RU" sz="2400" b="1">
                <a:latin typeface="Courier New" panose="02070309020205020404" pitchFamily="49" charset="0"/>
                <a:ea typeface="Times New Roman" panose="02020603050405020304" pitchFamily="18" charset="0"/>
                <a:cs typeface="Courier New" panose="02070309020205020404" pitchFamily="49" charset="0"/>
              </a:rPr>
              <a:t>else alert</a:t>
            </a:r>
            <a:r>
              <a:rPr lang="ru-RU" altLang="ru-RU" sz="2400" b="1">
                <a:latin typeface="Courier New" panose="02070309020205020404" pitchFamily="49" charset="0"/>
                <a:ea typeface="Times New Roman" panose="02020603050405020304" pitchFamily="18" charset="0"/>
                <a:cs typeface="Courier New" panose="02070309020205020404" pitchFamily="49" charset="0"/>
              </a:rPr>
              <a:t>(</a:t>
            </a:r>
            <a:r>
              <a:rPr lang="ru-RU" altLang="ru-RU" sz="2400" b="1">
                <a:solidFill>
                  <a:srgbClr val="00B0F0"/>
                </a:solidFill>
                <a:latin typeface="Courier New" panose="02070309020205020404" pitchFamily="49" charset="0"/>
                <a:ea typeface="Times New Roman" panose="02020603050405020304" pitchFamily="18" charset="0"/>
                <a:cs typeface="Courier New" panose="02070309020205020404" pitchFamily="49" charset="0"/>
              </a:rPr>
              <a:t>"Неправильно!"</a:t>
            </a:r>
            <a:r>
              <a:rPr lang="ru-RU" altLang="ru-RU" sz="2400" b="1">
                <a:latin typeface="Courier New" panose="02070309020205020404" pitchFamily="49" charset="0"/>
                <a:ea typeface="Times New Roman" panose="02020603050405020304" pitchFamily="18" charset="0"/>
                <a:cs typeface="Courier New" panose="02070309020205020404" pitchFamily="49" charset="0"/>
              </a:rPr>
              <a:t>);</a:t>
            </a:r>
          </a:p>
          <a:p>
            <a:r>
              <a:rPr lang="ru-RU" altLang="ru-RU" sz="2400" b="1">
                <a:latin typeface="Courier New" panose="02070309020205020404" pitchFamily="49" charset="0"/>
                <a:ea typeface="Times New Roman" panose="02020603050405020304" pitchFamily="18" charset="0"/>
                <a:cs typeface="Courier New" panose="02070309020205020404" pitchFamily="49" charset="0"/>
              </a:rPr>
              <a:t>}</a:t>
            </a:r>
          </a:p>
        </p:txBody>
      </p:sp>
      <p:sp>
        <p:nvSpPr>
          <p:cNvPr id="63495" name="Прямоугольник 3">
            <a:extLst>
              <a:ext uri="{FF2B5EF4-FFF2-40B4-BE49-F238E27FC236}">
                <a16:creationId xmlns:a16="http://schemas.microsoft.com/office/drawing/2014/main" id="{77E145BE-19BB-4525-B2F5-C720B4A3F56E}"/>
              </a:ext>
            </a:extLst>
          </p:cNvPr>
          <p:cNvSpPr>
            <a:spLocks noChangeArrowheads="1"/>
          </p:cNvSpPr>
          <p:nvPr/>
        </p:nvSpPr>
        <p:spPr bwMode="auto">
          <a:xfrm>
            <a:off x="412750" y="3271838"/>
            <a:ext cx="5746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400"/>
              <a:t>Обработка события «щелчок мышью»:</a:t>
            </a:r>
            <a:endParaRPr lang="ru-RU" altLang="ru-RU" sz="2400">
              <a:latin typeface="Courier New" panose="02070309020205020404" pitchFamily="49" charset="0"/>
              <a:cs typeface="Courier New" panose="02070309020205020404" pitchFamily="49" charset="0"/>
            </a:endParaRPr>
          </a:p>
        </p:txBody>
      </p:sp>
      <p:sp>
        <p:nvSpPr>
          <p:cNvPr id="8" name="Прямоугольник 3">
            <a:extLst>
              <a:ext uri="{FF2B5EF4-FFF2-40B4-BE49-F238E27FC236}">
                <a16:creationId xmlns:a16="http://schemas.microsoft.com/office/drawing/2014/main" id="{684A5F94-5BB0-4BC2-83D1-5902165047D4}"/>
              </a:ext>
            </a:extLst>
          </p:cNvPr>
          <p:cNvSpPr>
            <a:spLocks noChangeArrowheads="1"/>
          </p:cNvSpPr>
          <p:nvPr/>
        </p:nvSpPr>
        <p:spPr bwMode="auto">
          <a:xfrm>
            <a:off x="6831013" y="3198813"/>
            <a:ext cx="1739900" cy="919162"/>
          </a:xfrm>
          <a:prstGeom prst="wedgeRoundRectCallout">
            <a:avLst>
              <a:gd name="adj1" fmla="val -67392"/>
              <a:gd name="adj2" fmla="val 42806"/>
              <a:gd name="adj3" fmla="val 16667"/>
            </a:avLst>
          </a:prstGeom>
          <a:solidFill>
            <a:srgbClr val="E6E6FF"/>
          </a:solidFill>
          <a:ln w="9525">
            <a:noFill/>
            <a:miter lim="800000"/>
            <a:headEnd/>
            <a:tailEnd/>
          </a:ln>
          <a:effectLst>
            <a:outerShdw blurRad="50800" dist="38100" dir="2700000" algn="tl" rotWithShape="0">
              <a:prstClr val="black">
                <a:alpha val="40000"/>
              </a:prstClr>
            </a:outerShdw>
          </a:effectLst>
        </p:spPr>
        <p:txBody>
          <a:bodyPr wrap="none">
            <a:spAutoFit/>
          </a:bodyPr>
          <a:lstStyle/>
          <a:p>
            <a:pPr algn="ctr" eaLnBrk="1" hangingPunct="1">
              <a:defRPr/>
            </a:pPr>
            <a:r>
              <a:rPr lang="ru-RU" sz="2400">
                <a:latin typeface="Arial" charset="0"/>
                <a:cs typeface="Courier New" pitchFamily="49" charset="0"/>
              </a:rPr>
              <a:t>В файл</a:t>
            </a:r>
          </a:p>
          <a:p>
            <a:pPr algn="ctr" eaLnBrk="1" hangingPunct="1">
              <a:defRPr/>
            </a:pPr>
            <a:r>
              <a:rPr lang="en-US" sz="2400" b="1">
                <a:latin typeface="Courier New" pitchFamily="49" charset="0"/>
                <a:cs typeface="Courier New" pitchFamily="49" charset="0"/>
              </a:rPr>
              <a:t>calc</a:t>
            </a:r>
            <a:r>
              <a:rPr lang="ru-RU" sz="2400" b="1">
                <a:latin typeface="Courier New" pitchFamily="49" charset="0"/>
                <a:cs typeface="Courier New" pitchFamily="49" charset="0"/>
              </a:rPr>
              <a:t>.js</a:t>
            </a:r>
            <a:r>
              <a:rPr lang="ru-RU" sz="2400">
                <a:latin typeface="Courier New" pitchFamily="49" charset="0"/>
                <a:cs typeface="Courier New" pitchFamily="49" charset="0"/>
              </a:rPr>
              <a:t> </a:t>
            </a:r>
          </a:p>
        </p:txBody>
      </p:sp>
      <p:sp>
        <p:nvSpPr>
          <p:cNvPr id="9" name="Прямоугольник 3">
            <a:extLst>
              <a:ext uri="{FF2B5EF4-FFF2-40B4-BE49-F238E27FC236}">
                <a16:creationId xmlns:a16="http://schemas.microsoft.com/office/drawing/2014/main" id="{F415DFBD-A4B9-475F-B8F1-5B6DB80A5818}"/>
              </a:ext>
            </a:extLst>
          </p:cNvPr>
          <p:cNvSpPr>
            <a:spLocks noChangeArrowheads="1"/>
          </p:cNvSpPr>
          <p:nvPr/>
        </p:nvSpPr>
        <p:spPr bwMode="auto">
          <a:xfrm>
            <a:off x="3608388" y="3949700"/>
            <a:ext cx="2792412" cy="511175"/>
          </a:xfrm>
          <a:prstGeom prst="wedgeRoundRectCallout">
            <a:avLst>
              <a:gd name="adj1" fmla="val -39307"/>
              <a:gd name="adj2" fmla="val 92632"/>
              <a:gd name="adj3" fmla="val 16667"/>
            </a:avLst>
          </a:prstGeom>
          <a:solidFill>
            <a:srgbClr val="E6E6FF"/>
          </a:solidFill>
          <a:ln w="9525">
            <a:noFill/>
            <a:miter lim="800000"/>
            <a:headEnd/>
            <a:tailEnd/>
          </a:ln>
          <a:effectLst>
            <a:outerShdw blurRad="50800" dist="38100" dir="2700000" algn="tl" rotWithShape="0">
              <a:prstClr val="black">
                <a:alpha val="40000"/>
              </a:prstClr>
            </a:outerShdw>
          </a:effectLst>
        </p:spPr>
        <p:txBody>
          <a:bodyPr>
            <a:spAutoFit/>
          </a:bodyPr>
          <a:lstStyle/>
          <a:p>
            <a:pPr algn="ctr" eaLnBrk="1" hangingPunct="1">
              <a:defRPr/>
            </a:pPr>
            <a:r>
              <a:rPr lang="ru-RU" sz="2400">
                <a:latin typeface="Arial" charset="0"/>
                <a:cs typeface="Courier New" pitchFamily="49" charset="0"/>
              </a:rPr>
              <a:t>введённый текст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3495"/>
                                        </p:tgtEl>
                                        <p:attrNameLst>
                                          <p:attrName>style.visibility</p:attrName>
                                        </p:attrNameLst>
                                      </p:cBhvr>
                                      <p:to>
                                        <p:strVal val="visible"/>
                                      </p:to>
                                    </p:set>
                                    <p:animEffect transition="in" filter="dissolve">
                                      <p:cBhvr>
                                        <p:cTn id="7" dur="500"/>
                                        <p:tgtEl>
                                          <p:spTgt spid="6349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7825">
                                            <p:bg/>
                                          </p:spTgt>
                                        </p:tgtEl>
                                        <p:attrNameLst>
                                          <p:attrName>style.visibility</p:attrName>
                                        </p:attrNameLst>
                                      </p:cBhvr>
                                      <p:to>
                                        <p:strVal val="visible"/>
                                      </p:to>
                                    </p:set>
                                    <p:animEffect transition="in" filter="dissolve">
                                      <p:cBhvr>
                                        <p:cTn id="10" dur="500"/>
                                        <p:tgtEl>
                                          <p:spTgt spid="77825">
                                            <p:bg/>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7825">
                                            <p:txEl>
                                              <p:pRg st="0" end="0"/>
                                            </p:txEl>
                                          </p:spTgt>
                                        </p:tgtEl>
                                        <p:attrNameLst>
                                          <p:attrName>style.visibility</p:attrName>
                                        </p:attrNameLst>
                                      </p:cBhvr>
                                      <p:to>
                                        <p:strVal val="visible"/>
                                      </p:to>
                                    </p:set>
                                    <p:animEffect transition="in" filter="dissolve">
                                      <p:cBhvr>
                                        <p:cTn id="13" dur="500"/>
                                        <p:tgtEl>
                                          <p:spTgt spid="77825">
                                            <p:txEl>
                                              <p:pRg st="0" end="0"/>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7825">
                                            <p:txEl>
                                              <p:pRg st="1" end="1"/>
                                            </p:txEl>
                                          </p:spTgt>
                                        </p:tgtEl>
                                        <p:attrNameLst>
                                          <p:attrName>style.visibility</p:attrName>
                                        </p:attrNameLst>
                                      </p:cBhvr>
                                      <p:to>
                                        <p:strVal val="visible"/>
                                      </p:to>
                                    </p:set>
                                    <p:animEffect transition="in" filter="dissolve">
                                      <p:cBhvr>
                                        <p:cTn id="16" dur="500"/>
                                        <p:tgtEl>
                                          <p:spTgt spid="77825">
                                            <p:txEl>
                                              <p:pRg st="1" end="1"/>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7825">
                                            <p:txEl>
                                              <p:pRg st="5" end="5"/>
                                            </p:txEl>
                                          </p:spTgt>
                                        </p:tgtEl>
                                        <p:attrNameLst>
                                          <p:attrName>style.visibility</p:attrName>
                                        </p:attrNameLst>
                                      </p:cBhvr>
                                      <p:to>
                                        <p:strVal val="visible"/>
                                      </p:to>
                                    </p:set>
                                    <p:animEffect transition="in" filter="dissolve">
                                      <p:cBhvr>
                                        <p:cTn id="19" dur="500"/>
                                        <p:tgtEl>
                                          <p:spTgt spid="77825">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77825">
                                            <p:txEl>
                                              <p:pRg st="2" end="2"/>
                                            </p:txEl>
                                          </p:spTgt>
                                        </p:tgtEl>
                                        <p:attrNameLst>
                                          <p:attrName>style.visibility</p:attrName>
                                        </p:attrNameLst>
                                      </p:cBhvr>
                                      <p:to>
                                        <p:strVal val="visible"/>
                                      </p:to>
                                    </p:set>
                                    <p:animEffect transition="in" filter="dissolve">
                                      <p:cBhvr>
                                        <p:cTn id="24" dur="500"/>
                                        <p:tgtEl>
                                          <p:spTgt spid="77825">
                                            <p:txEl>
                                              <p:pRg st="2" end="2"/>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77825">
                                            <p:txEl>
                                              <p:pRg st="3" end="3"/>
                                            </p:txEl>
                                          </p:spTgt>
                                        </p:tgtEl>
                                        <p:attrNameLst>
                                          <p:attrName>style.visibility</p:attrName>
                                        </p:attrNameLst>
                                      </p:cBhvr>
                                      <p:to>
                                        <p:strVal val="visible"/>
                                      </p:to>
                                    </p:set>
                                    <p:animEffect transition="in" filter="dissolve">
                                      <p:cBhvr>
                                        <p:cTn id="27" dur="500"/>
                                        <p:tgtEl>
                                          <p:spTgt spid="77825">
                                            <p:txEl>
                                              <p:pRg st="3" end="3"/>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dissolve">
                                      <p:cBhvr>
                                        <p:cTn id="30" dur="500"/>
                                        <p:tgtEl>
                                          <p:spTgt spid="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7825">
                                            <p:txEl>
                                              <p:pRg st="4" end="4"/>
                                            </p:txEl>
                                          </p:spTgt>
                                        </p:tgtEl>
                                        <p:attrNameLst>
                                          <p:attrName>style.visibility</p:attrName>
                                        </p:attrNameLst>
                                      </p:cBhvr>
                                      <p:to>
                                        <p:strVal val="visible"/>
                                      </p:to>
                                    </p:set>
                                    <p:animEffect transition="in" filter="dissolve">
                                      <p:cBhvr>
                                        <p:cTn id="35" dur="500"/>
                                        <p:tgtEl>
                                          <p:spTgt spid="77825">
                                            <p:txEl>
                                              <p:pRg st="4" end="4"/>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dissolve">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5" grpId="0" build="p" animBg="1"/>
      <p:bldP spid="63495" grpId="0"/>
      <p:bldP spid="8" grpId="0" animBg="1"/>
      <p:bldP spid="9"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17C685A9-C471-4773-859C-7D434C1C3D22}"/>
              </a:ext>
            </a:extLst>
          </p:cNvPr>
          <p:cNvSpPr>
            <a:spLocks noGrp="1" noChangeArrowheads="1"/>
          </p:cNvSpPr>
          <p:nvPr>
            <p:ph type="ctrTitle"/>
          </p:nvPr>
        </p:nvSpPr>
        <p:spPr>
          <a:xfrm>
            <a:off x="300038" y="1760538"/>
            <a:ext cx="8653462" cy="1487487"/>
          </a:xfrm>
        </p:spPr>
        <p:txBody>
          <a:bodyPr/>
          <a:lstStyle/>
          <a:p>
            <a:pPr eaLnBrk="1" hangingPunct="1">
              <a:defRPr/>
            </a:pPr>
            <a:r>
              <a:rPr lang="ru-RU" sz="6000">
                <a:solidFill>
                  <a:schemeClr val="accent6">
                    <a:lumMod val="20000"/>
                    <a:lumOff val="80000"/>
                  </a:schemeClr>
                </a:solidFill>
              </a:rPr>
              <a:t>Создание веб-сайтов</a:t>
            </a:r>
          </a:p>
        </p:txBody>
      </p:sp>
      <p:sp>
        <p:nvSpPr>
          <p:cNvPr id="53252" name="Rectangle 4">
            <a:extLst>
              <a:ext uri="{FF2B5EF4-FFF2-40B4-BE49-F238E27FC236}">
                <a16:creationId xmlns:a16="http://schemas.microsoft.com/office/drawing/2014/main" id="{B5D6B5F1-327D-47F9-871E-21EB8936A354}"/>
              </a:ext>
            </a:extLst>
          </p:cNvPr>
          <p:cNvSpPr>
            <a:spLocks noGrp="1" noChangeArrowheads="1"/>
          </p:cNvSpPr>
          <p:nvPr>
            <p:ph type="subTitle" idx="1"/>
          </p:nvPr>
        </p:nvSpPr>
        <p:spPr>
          <a:xfrm>
            <a:off x="466725" y="4359275"/>
            <a:ext cx="8210550" cy="1381125"/>
          </a:xfrm>
        </p:spPr>
        <p:txBody>
          <a:bodyPr/>
          <a:lstStyle/>
          <a:p>
            <a:pPr marL="1257300" indent="-1257300" eaLnBrk="1" hangingPunct="1">
              <a:lnSpc>
                <a:spcPct val="90000"/>
              </a:lnSpc>
              <a:defRPr/>
            </a:pPr>
            <a:r>
              <a:rPr lang="en-US" dirty="0">
                <a:solidFill>
                  <a:srgbClr val="000000"/>
                </a:solidFill>
              </a:rPr>
              <a:t>XML </a:t>
            </a:r>
            <a:r>
              <a:rPr lang="ru-RU" dirty="0">
                <a:solidFill>
                  <a:srgbClr val="000000"/>
                </a:solidFill>
              </a:rPr>
              <a:t>и </a:t>
            </a:r>
            <a:r>
              <a:rPr lang="en-US" dirty="0">
                <a:solidFill>
                  <a:srgbClr val="000000"/>
                </a:solidFill>
              </a:rPr>
              <a:t>XHTML</a:t>
            </a:r>
            <a:endParaRPr lang="ru-RU" dirty="0">
              <a:solidFill>
                <a:srgbClr val="000000"/>
              </a:solidFill>
            </a:endParaRPr>
          </a:p>
        </p:txBody>
      </p:sp>
      <p:sp>
        <p:nvSpPr>
          <p:cNvPr id="104452" name="Номер слайда 5">
            <a:extLst>
              <a:ext uri="{FF2B5EF4-FFF2-40B4-BE49-F238E27FC236}">
                <a16:creationId xmlns:a16="http://schemas.microsoft.com/office/drawing/2014/main" id="{6D9CB4F4-20CD-4E0E-8754-61B0664A2B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1BDD9F9-8155-4890-A60E-BF8D40D6B197}" type="slidenum">
              <a:rPr lang="ru-RU" altLang="ru-RU" sz="1400"/>
              <a:pPr>
                <a:spcBef>
                  <a:spcPct val="0"/>
                </a:spcBef>
                <a:buFontTx/>
                <a:buNone/>
              </a:pPr>
              <a:t>95</a:t>
            </a:fld>
            <a:endParaRPr lang="ru-RU" altLang="ru-RU" sz="14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Заголовок 4">
            <a:extLst>
              <a:ext uri="{FF2B5EF4-FFF2-40B4-BE49-F238E27FC236}">
                <a16:creationId xmlns:a16="http://schemas.microsoft.com/office/drawing/2014/main" id="{A0A56624-9ADD-441A-A6FE-60471FA97B7B}"/>
              </a:ext>
            </a:extLst>
          </p:cNvPr>
          <p:cNvSpPr>
            <a:spLocks noGrp="1"/>
          </p:cNvSpPr>
          <p:nvPr>
            <p:ph type="title"/>
          </p:nvPr>
        </p:nvSpPr>
        <p:spPr>
          <a:xfrm>
            <a:off x="311150" y="301625"/>
            <a:ext cx="8375650" cy="471488"/>
          </a:xfrm>
        </p:spPr>
        <p:txBody>
          <a:bodyPr/>
          <a:lstStyle/>
          <a:p>
            <a:r>
              <a:rPr lang="ru-RU" altLang="ru-RU"/>
              <a:t>В чём проблема?</a:t>
            </a:r>
          </a:p>
        </p:txBody>
      </p:sp>
      <p:sp>
        <p:nvSpPr>
          <p:cNvPr id="105475" name="Номер слайда 3">
            <a:extLst>
              <a:ext uri="{FF2B5EF4-FFF2-40B4-BE49-F238E27FC236}">
                <a16:creationId xmlns:a16="http://schemas.microsoft.com/office/drawing/2014/main" id="{6111220E-FF99-47A6-8826-1A4020F295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5C25BDB-9F01-40C6-8CB2-7A5E0AA7A6C0}" type="slidenum">
              <a:rPr lang="ru-RU" altLang="ru-RU" sz="1400"/>
              <a:pPr>
                <a:spcBef>
                  <a:spcPct val="0"/>
                </a:spcBef>
                <a:buFontTx/>
                <a:buNone/>
              </a:pPr>
              <a:t>96</a:t>
            </a:fld>
            <a:endParaRPr lang="ru-RU" altLang="ru-RU" sz="1400"/>
          </a:p>
        </p:txBody>
      </p:sp>
      <p:sp>
        <p:nvSpPr>
          <p:cNvPr id="65540" name="TextBox 5">
            <a:extLst>
              <a:ext uri="{FF2B5EF4-FFF2-40B4-BE49-F238E27FC236}">
                <a16:creationId xmlns:a16="http://schemas.microsoft.com/office/drawing/2014/main" id="{D7E3D5D8-77E8-4186-9C1D-E4EB52913DB0}"/>
              </a:ext>
            </a:extLst>
          </p:cNvPr>
          <p:cNvSpPr txBox="1">
            <a:spLocks noChangeArrowheads="1"/>
          </p:cNvSpPr>
          <p:nvPr/>
        </p:nvSpPr>
        <p:spPr bwMode="auto">
          <a:xfrm>
            <a:off x="388938" y="806450"/>
            <a:ext cx="84375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400"/>
              <a:t>Интеграция (объединение) информационных систем</a:t>
            </a:r>
          </a:p>
        </p:txBody>
      </p:sp>
      <p:sp>
        <p:nvSpPr>
          <p:cNvPr id="7" name="Облако 6">
            <a:extLst>
              <a:ext uri="{FF2B5EF4-FFF2-40B4-BE49-F238E27FC236}">
                <a16:creationId xmlns:a16="http://schemas.microsoft.com/office/drawing/2014/main" id="{CD0A2AD4-8191-4906-9A0D-3681894A0644}"/>
              </a:ext>
            </a:extLst>
          </p:cNvPr>
          <p:cNvSpPr/>
          <p:nvPr/>
        </p:nvSpPr>
        <p:spPr bwMode="auto">
          <a:xfrm>
            <a:off x="733425" y="1457325"/>
            <a:ext cx="1312863" cy="923925"/>
          </a:xfrm>
          <a:prstGeom prst="cloud">
            <a:avLst/>
          </a:prstGeom>
          <a:noFill/>
          <a:ln w="12700" cap="flat" cmpd="sng" algn="ctr">
            <a:solidFill>
              <a:schemeClr val="tx1"/>
            </a:solidFill>
            <a:prstDash val="solid"/>
            <a:round/>
            <a:headEnd type="none" w="med" len="med"/>
            <a:tailEnd type="none" w="lg" len="lg"/>
          </a:ln>
          <a:effectLst/>
        </p:spPr>
        <p:txBody>
          <a:bodyPr/>
          <a:lstStyle/>
          <a:p>
            <a:pPr algn="ctr" eaLnBrk="1" hangingPunct="1">
              <a:defRPr/>
            </a:pPr>
            <a:r>
              <a:rPr lang="ru-RU" sz="3600" b="1">
                <a:latin typeface="Arial" charset="0"/>
                <a:cs typeface="+mn-cs"/>
              </a:rPr>
              <a:t>А</a:t>
            </a:r>
          </a:p>
        </p:txBody>
      </p:sp>
      <p:sp>
        <p:nvSpPr>
          <p:cNvPr id="8" name="Облако 7">
            <a:extLst>
              <a:ext uri="{FF2B5EF4-FFF2-40B4-BE49-F238E27FC236}">
                <a16:creationId xmlns:a16="http://schemas.microsoft.com/office/drawing/2014/main" id="{2B1DB6DD-1020-4F5F-87C9-FF21406AB90A}"/>
              </a:ext>
            </a:extLst>
          </p:cNvPr>
          <p:cNvSpPr/>
          <p:nvPr/>
        </p:nvSpPr>
        <p:spPr bwMode="auto">
          <a:xfrm>
            <a:off x="4598988" y="1376363"/>
            <a:ext cx="1312862" cy="923925"/>
          </a:xfrm>
          <a:prstGeom prst="cloud">
            <a:avLst/>
          </a:prstGeom>
          <a:noFill/>
          <a:ln w="12700" cap="flat" cmpd="sng" algn="ctr">
            <a:solidFill>
              <a:schemeClr val="tx1"/>
            </a:solidFill>
            <a:prstDash val="solid"/>
            <a:round/>
            <a:headEnd type="none" w="med" len="med"/>
            <a:tailEnd type="none" w="lg" len="lg"/>
          </a:ln>
          <a:effectLst/>
        </p:spPr>
        <p:txBody>
          <a:bodyPr/>
          <a:lstStyle/>
          <a:p>
            <a:pPr algn="ctr" eaLnBrk="1" hangingPunct="1">
              <a:defRPr/>
            </a:pPr>
            <a:r>
              <a:rPr lang="ru-RU" sz="3600" b="1">
                <a:latin typeface="Arial" charset="0"/>
                <a:cs typeface="+mn-cs"/>
              </a:rPr>
              <a:t>В</a:t>
            </a:r>
          </a:p>
        </p:txBody>
      </p:sp>
      <p:sp>
        <p:nvSpPr>
          <p:cNvPr id="9" name="Облако 8">
            <a:extLst>
              <a:ext uri="{FF2B5EF4-FFF2-40B4-BE49-F238E27FC236}">
                <a16:creationId xmlns:a16="http://schemas.microsoft.com/office/drawing/2014/main" id="{C504C420-DF7D-4C44-B269-131BDFB372A2}"/>
              </a:ext>
            </a:extLst>
          </p:cNvPr>
          <p:cNvSpPr/>
          <p:nvPr/>
        </p:nvSpPr>
        <p:spPr bwMode="auto">
          <a:xfrm>
            <a:off x="2667000" y="2462213"/>
            <a:ext cx="1311275" cy="923925"/>
          </a:xfrm>
          <a:prstGeom prst="cloud">
            <a:avLst/>
          </a:prstGeom>
          <a:noFill/>
          <a:ln w="12700" cap="flat" cmpd="sng" algn="ctr">
            <a:solidFill>
              <a:schemeClr val="tx1"/>
            </a:solidFill>
            <a:prstDash val="solid"/>
            <a:round/>
            <a:headEnd type="none" w="med" len="med"/>
            <a:tailEnd type="none" w="lg" len="lg"/>
          </a:ln>
          <a:effectLst/>
        </p:spPr>
        <p:txBody>
          <a:bodyPr/>
          <a:lstStyle/>
          <a:p>
            <a:pPr algn="ctr" eaLnBrk="1" hangingPunct="1">
              <a:defRPr/>
            </a:pPr>
            <a:r>
              <a:rPr lang="ru-RU" sz="3600" b="1">
                <a:latin typeface="Arial" charset="0"/>
                <a:cs typeface="+mn-cs"/>
              </a:rPr>
              <a:t>Б</a:t>
            </a:r>
          </a:p>
        </p:txBody>
      </p:sp>
      <p:sp>
        <p:nvSpPr>
          <p:cNvPr id="65544" name="Полилиния 9">
            <a:extLst>
              <a:ext uri="{FF2B5EF4-FFF2-40B4-BE49-F238E27FC236}">
                <a16:creationId xmlns:a16="http://schemas.microsoft.com/office/drawing/2014/main" id="{E892B917-3A4A-4FCC-B12F-9FCE151450C4}"/>
              </a:ext>
            </a:extLst>
          </p:cNvPr>
          <p:cNvSpPr>
            <a:spLocks noChangeArrowheads="1"/>
          </p:cNvSpPr>
          <p:nvPr/>
        </p:nvSpPr>
        <p:spPr bwMode="auto">
          <a:xfrm>
            <a:off x="2036763" y="1514475"/>
            <a:ext cx="2589212" cy="223838"/>
          </a:xfrm>
          <a:custGeom>
            <a:avLst/>
            <a:gdLst>
              <a:gd name="T0" fmla="*/ 0 w 1765426"/>
              <a:gd name="T1" fmla="*/ 192838 h 223319"/>
              <a:gd name="T2" fmla="*/ 181304357 w 1765426"/>
              <a:gd name="T3" fmla="*/ 6218 h 223319"/>
              <a:gd name="T4" fmla="*/ 376109839 w 1765426"/>
              <a:gd name="T5" fmla="*/ 230161 h 223319"/>
              <a:gd name="T6" fmla="*/ 0 60000 65536"/>
              <a:gd name="T7" fmla="*/ 0 60000 65536"/>
              <a:gd name="T8" fmla="*/ 0 60000 65536"/>
              <a:gd name="T9" fmla="*/ 0 w 1765426"/>
              <a:gd name="T10" fmla="*/ 0 h 223319"/>
              <a:gd name="T11" fmla="*/ 1765426 w 1765426"/>
              <a:gd name="T12" fmla="*/ 223319 h 223319"/>
            </a:gdLst>
            <a:ahLst/>
            <a:cxnLst>
              <a:cxn ang="T6">
                <a:pos x="T0" y="T1"/>
              </a:cxn>
              <a:cxn ang="T7">
                <a:pos x="T2" y="T3"/>
              </a:cxn>
              <a:cxn ang="T8">
                <a:pos x="T4" y="T5"/>
              </a:cxn>
            </a:cxnLst>
            <a:rect l="T9" t="T10" r="T11" b="T12"/>
            <a:pathLst>
              <a:path w="1765426" h="223319">
                <a:moveTo>
                  <a:pt x="0" y="187105"/>
                </a:moveTo>
                <a:cubicBezTo>
                  <a:pt x="278394" y="93552"/>
                  <a:pt x="556788" y="0"/>
                  <a:pt x="851026" y="6036"/>
                </a:cubicBezTo>
                <a:cubicBezTo>
                  <a:pt x="1145264" y="12072"/>
                  <a:pt x="1455345" y="117695"/>
                  <a:pt x="1765426" y="223319"/>
                </a:cubicBezTo>
              </a:path>
            </a:pathLst>
          </a:custGeom>
          <a:noFill/>
          <a:ln w="38100" algn="ctr">
            <a:solidFill>
              <a:srgbClr val="0000FF"/>
            </a:solidFill>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5545" name="Полилиния 10">
            <a:extLst>
              <a:ext uri="{FF2B5EF4-FFF2-40B4-BE49-F238E27FC236}">
                <a16:creationId xmlns:a16="http://schemas.microsoft.com/office/drawing/2014/main" id="{DFD030FE-266B-4CAC-9CD7-B33F2C9904C6}"/>
              </a:ext>
            </a:extLst>
          </p:cNvPr>
          <p:cNvSpPr>
            <a:spLocks noChangeArrowheads="1"/>
          </p:cNvSpPr>
          <p:nvPr/>
        </p:nvSpPr>
        <p:spPr bwMode="auto">
          <a:xfrm rot="8704970">
            <a:off x="3935413" y="2524125"/>
            <a:ext cx="1222375" cy="223838"/>
          </a:xfrm>
          <a:custGeom>
            <a:avLst/>
            <a:gdLst>
              <a:gd name="T0" fmla="*/ 0 w 1765426"/>
              <a:gd name="T1" fmla="*/ 192838 h 223319"/>
              <a:gd name="T2" fmla="*/ 4951 w 1765426"/>
              <a:gd name="T3" fmla="*/ 6218 h 223319"/>
              <a:gd name="T4" fmla="*/ 10271 w 1765426"/>
              <a:gd name="T5" fmla="*/ 230161 h 223319"/>
              <a:gd name="T6" fmla="*/ 0 60000 65536"/>
              <a:gd name="T7" fmla="*/ 0 60000 65536"/>
              <a:gd name="T8" fmla="*/ 0 60000 65536"/>
              <a:gd name="T9" fmla="*/ 0 w 1765426"/>
              <a:gd name="T10" fmla="*/ 0 h 223319"/>
              <a:gd name="T11" fmla="*/ 1765426 w 1765426"/>
              <a:gd name="T12" fmla="*/ 223319 h 223319"/>
            </a:gdLst>
            <a:ahLst/>
            <a:cxnLst>
              <a:cxn ang="T6">
                <a:pos x="T0" y="T1"/>
              </a:cxn>
              <a:cxn ang="T7">
                <a:pos x="T2" y="T3"/>
              </a:cxn>
              <a:cxn ang="T8">
                <a:pos x="T4" y="T5"/>
              </a:cxn>
            </a:cxnLst>
            <a:rect l="T9" t="T10" r="T11" b="T12"/>
            <a:pathLst>
              <a:path w="1765426" h="223319">
                <a:moveTo>
                  <a:pt x="0" y="187105"/>
                </a:moveTo>
                <a:cubicBezTo>
                  <a:pt x="278394" y="93552"/>
                  <a:pt x="556788" y="0"/>
                  <a:pt x="851026" y="6036"/>
                </a:cubicBezTo>
                <a:cubicBezTo>
                  <a:pt x="1145264" y="12072"/>
                  <a:pt x="1455345" y="117695"/>
                  <a:pt x="1765426" y="223319"/>
                </a:cubicBezTo>
              </a:path>
            </a:pathLst>
          </a:custGeom>
          <a:noFill/>
          <a:ln w="38100" algn="ctr">
            <a:solidFill>
              <a:srgbClr val="0000FF"/>
            </a:solidFill>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5546" name="Полилиния 11">
            <a:extLst>
              <a:ext uri="{FF2B5EF4-FFF2-40B4-BE49-F238E27FC236}">
                <a16:creationId xmlns:a16="http://schemas.microsoft.com/office/drawing/2014/main" id="{30B08B0F-9E3F-4FD7-86E0-62263CFC5512}"/>
              </a:ext>
            </a:extLst>
          </p:cNvPr>
          <p:cNvSpPr>
            <a:spLocks noChangeArrowheads="1"/>
          </p:cNvSpPr>
          <p:nvPr/>
        </p:nvSpPr>
        <p:spPr bwMode="auto">
          <a:xfrm rot="-9392651">
            <a:off x="1414463" y="2600325"/>
            <a:ext cx="1292225" cy="277813"/>
          </a:xfrm>
          <a:custGeom>
            <a:avLst/>
            <a:gdLst>
              <a:gd name="T0" fmla="*/ 0 w 1765426"/>
              <a:gd name="T1" fmla="*/ 3975269 h 223319"/>
              <a:gd name="T2" fmla="*/ 10785 w 1765426"/>
              <a:gd name="T3" fmla="*/ 128248 h 223319"/>
              <a:gd name="T4" fmla="*/ 22375 w 1765426"/>
              <a:gd name="T5" fmla="*/ 4744675 h 223319"/>
              <a:gd name="T6" fmla="*/ 0 60000 65536"/>
              <a:gd name="T7" fmla="*/ 0 60000 65536"/>
              <a:gd name="T8" fmla="*/ 0 60000 65536"/>
              <a:gd name="T9" fmla="*/ 0 w 1765426"/>
              <a:gd name="T10" fmla="*/ 0 h 223319"/>
              <a:gd name="T11" fmla="*/ 1765426 w 1765426"/>
              <a:gd name="T12" fmla="*/ 223319 h 223319"/>
            </a:gdLst>
            <a:ahLst/>
            <a:cxnLst>
              <a:cxn ang="T6">
                <a:pos x="T0" y="T1"/>
              </a:cxn>
              <a:cxn ang="T7">
                <a:pos x="T2" y="T3"/>
              </a:cxn>
              <a:cxn ang="T8">
                <a:pos x="T4" y="T5"/>
              </a:cxn>
            </a:cxnLst>
            <a:rect l="T9" t="T10" r="T11" b="T12"/>
            <a:pathLst>
              <a:path w="1765426" h="223319">
                <a:moveTo>
                  <a:pt x="0" y="187105"/>
                </a:moveTo>
                <a:cubicBezTo>
                  <a:pt x="278394" y="93552"/>
                  <a:pt x="556788" y="0"/>
                  <a:pt x="851026" y="6036"/>
                </a:cubicBezTo>
                <a:cubicBezTo>
                  <a:pt x="1145264" y="12072"/>
                  <a:pt x="1455345" y="117695"/>
                  <a:pt x="1765426" y="223319"/>
                </a:cubicBezTo>
              </a:path>
            </a:pathLst>
          </a:custGeom>
          <a:noFill/>
          <a:ln w="38100" algn="ctr">
            <a:solidFill>
              <a:srgbClr val="0000FF"/>
            </a:solidFill>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5547" name="Прямоугольник 12">
            <a:extLst>
              <a:ext uri="{FF2B5EF4-FFF2-40B4-BE49-F238E27FC236}">
                <a16:creationId xmlns:a16="http://schemas.microsoft.com/office/drawing/2014/main" id="{054824DD-5F4B-48E3-902D-F1100F6AED37}"/>
              </a:ext>
            </a:extLst>
          </p:cNvPr>
          <p:cNvSpPr>
            <a:spLocks noChangeArrowheads="1"/>
          </p:cNvSpPr>
          <p:nvPr/>
        </p:nvSpPr>
        <p:spPr bwMode="auto">
          <a:xfrm>
            <a:off x="1935163" y="1943100"/>
            <a:ext cx="2647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400" b="1">
                <a:solidFill>
                  <a:srgbClr val="0000FF"/>
                </a:solidFill>
              </a:rPr>
              <a:t>обмен данными</a:t>
            </a:r>
            <a:endParaRPr lang="ru-RU" altLang="ru-RU" sz="1800" b="1">
              <a:solidFill>
                <a:srgbClr val="0000FF"/>
              </a:solidFill>
            </a:endParaRPr>
          </a:p>
        </p:txBody>
      </p:sp>
      <p:grpSp>
        <p:nvGrpSpPr>
          <p:cNvPr id="2" name="Group 9">
            <a:extLst>
              <a:ext uri="{FF2B5EF4-FFF2-40B4-BE49-F238E27FC236}">
                <a16:creationId xmlns:a16="http://schemas.microsoft.com/office/drawing/2014/main" id="{FB7EDBC4-EA6C-425E-AB2A-018EA043F3EC}"/>
              </a:ext>
            </a:extLst>
          </p:cNvPr>
          <p:cNvGrpSpPr>
            <a:grpSpLocks/>
          </p:cNvGrpSpPr>
          <p:nvPr/>
        </p:nvGrpSpPr>
        <p:grpSpPr bwMode="auto">
          <a:xfrm>
            <a:off x="5068888" y="2422525"/>
            <a:ext cx="3540125" cy="614363"/>
            <a:chOff x="390" y="2175"/>
            <a:chExt cx="2230" cy="387"/>
          </a:xfrm>
        </p:grpSpPr>
        <p:sp>
          <p:nvSpPr>
            <p:cNvPr id="15" name="Text Box 7">
              <a:extLst>
                <a:ext uri="{FF2B5EF4-FFF2-40B4-BE49-F238E27FC236}">
                  <a16:creationId xmlns:a16="http://schemas.microsoft.com/office/drawing/2014/main" id="{57EC4D5F-06D0-4F0F-ABCF-822CADFF0826}"/>
                </a:ext>
              </a:extLst>
            </p:cNvPr>
            <p:cNvSpPr txBox="1">
              <a:spLocks noChangeArrowheads="1"/>
            </p:cNvSpPr>
            <p:nvPr/>
          </p:nvSpPr>
          <p:spPr bwMode="auto">
            <a:xfrm>
              <a:off x="655" y="2224"/>
              <a:ext cx="1965"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a:spcBef>
                  <a:spcPct val="50000"/>
                </a:spcBef>
                <a:defRPr/>
              </a:pPr>
              <a:r>
                <a:rPr lang="ru-RU" sz="2400">
                  <a:latin typeface="Arial" charset="0"/>
                  <a:cs typeface="+mn-cs"/>
                </a:rPr>
                <a:t>  В каком формате?</a:t>
              </a:r>
            </a:p>
          </p:txBody>
        </p:sp>
        <p:sp>
          <p:nvSpPr>
            <p:cNvPr id="16" name="Oval 8">
              <a:extLst>
                <a:ext uri="{FF2B5EF4-FFF2-40B4-BE49-F238E27FC236}">
                  <a16:creationId xmlns:a16="http://schemas.microsoft.com/office/drawing/2014/main" id="{8973BFA9-6FD3-4489-9737-0C58FCCEF7E6}"/>
                </a:ext>
              </a:extLst>
            </p:cNvPr>
            <p:cNvSpPr>
              <a:spLocks noChangeArrowheads="1"/>
            </p:cNvSpPr>
            <p:nvPr/>
          </p:nvSpPr>
          <p:spPr bwMode="auto">
            <a:xfrm>
              <a:off x="390" y="2175"/>
              <a:ext cx="386" cy="387"/>
            </a:xfrm>
            <a:prstGeom prst="ellipse">
              <a:avLst/>
            </a:prstGeom>
            <a:solidFill>
              <a:srgbClr val="000080"/>
            </a:solidFill>
            <a:ln w="9525">
              <a:solidFill>
                <a:schemeClr val="tx1"/>
              </a:solidFill>
              <a:round/>
              <a:headEnd/>
              <a:tailEnd/>
            </a:ln>
            <a:effectLst>
              <a:outerShdw blurRad="50800" dist="38100" dir="2700000" algn="tl" rotWithShape="0">
                <a:prstClr val="black">
                  <a:alpha val="40000"/>
                </a:prstClr>
              </a:outerShdw>
            </a:effectLst>
          </p:spPr>
          <p:txBody>
            <a:bodyPr wrap="none" anchor="ctr"/>
            <a:lstStyle/>
            <a:p>
              <a:pPr algn="ctr">
                <a:defRPr/>
              </a:pPr>
              <a:r>
                <a:rPr lang="en-US" sz="4400">
                  <a:solidFill>
                    <a:schemeClr val="bg1"/>
                  </a:solidFill>
                  <a:latin typeface="Arial Black" pitchFamily="34" charset="0"/>
                  <a:cs typeface="+mn-cs"/>
                </a:rPr>
                <a:t>?</a:t>
              </a:r>
              <a:endParaRPr lang="ru-RU" sz="4400">
                <a:solidFill>
                  <a:schemeClr val="bg1"/>
                </a:solidFill>
                <a:latin typeface="Arial Black" pitchFamily="34" charset="0"/>
                <a:cs typeface="+mn-cs"/>
              </a:endParaRPr>
            </a:p>
          </p:txBody>
        </p:sp>
      </p:grpSp>
      <p:sp>
        <p:nvSpPr>
          <p:cNvPr id="65549" name="TextBox 16">
            <a:extLst>
              <a:ext uri="{FF2B5EF4-FFF2-40B4-BE49-F238E27FC236}">
                <a16:creationId xmlns:a16="http://schemas.microsoft.com/office/drawing/2014/main" id="{419E57FD-30FD-48BE-9610-D57F2EA62660}"/>
              </a:ext>
            </a:extLst>
          </p:cNvPr>
          <p:cNvSpPr txBox="1">
            <a:spLocks noChangeArrowheads="1"/>
          </p:cNvSpPr>
          <p:nvPr/>
        </p:nvSpPr>
        <p:spPr bwMode="auto">
          <a:xfrm>
            <a:off x="388938" y="3459163"/>
            <a:ext cx="84375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400" b="1">
                <a:solidFill>
                  <a:srgbClr val="333399"/>
                </a:solidFill>
              </a:rPr>
              <a:t>Двоичные файлы</a:t>
            </a:r>
            <a:r>
              <a:rPr lang="ru-RU" altLang="ru-RU" sz="2400"/>
              <a:t>:</a:t>
            </a:r>
          </a:p>
        </p:txBody>
      </p:sp>
      <p:sp>
        <p:nvSpPr>
          <p:cNvPr id="18" name="Rectangle 7">
            <a:extLst>
              <a:ext uri="{FF2B5EF4-FFF2-40B4-BE49-F238E27FC236}">
                <a16:creationId xmlns:a16="http://schemas.microsoft.com/office/drawing/2014/main" id="{B2167A02-842F-487E-99AA-E3725AFEA996}"/>
              </a:ext>
            </a:extLst>
          </p:cNvPr>
          <p:cNvSpPr>
            <a:spLocks noChangeArrowheads="1"/>
          </p:cNvSpPr>
          <p:nvPr/>
        </p:nvSpPr>
        <p:spPr bwMode="auto">
          <a:xfrm>
            <a:off x="966788" y="4016375"/>
            <a:ext cx="67929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spAutoFit/>
          </a:bodyPr>
          <a:lstStyle>
            <a:lvl1pPr marL="177800" indent="-1778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
                <a:srgbClr val="00B050"/>
              </a:buClr>
              <a:buFont typeface="Wingdings" panose="05000000000000000000" pitchFamily="2" charset="2"/>
              <a:buChar char="§"/>
            </a:pPr>
            <a:r>
              <a:rPr lang="ru-RU" altLang="ru-RU" sz="2400"/>
              <a:t>небольшой объём</a:t>
            </a:r>
          </a:p>
        </p:txBody>
      </p:sp>
      <p:grpSp>
        <p:nvGrpSpPr>
          <p:cNvPr id="3" name="Group 8">
            <a:extLst>
              <a:ext uri="{FF2B5EF4-FFF2-40B4-BE49-F238E27FC236}">
                <a16:creationId xmlns:a16="http://schemas.microsoft.com/office/drawing/2014/main" id="{3C1DD630-5E00-4953-9B01-9F5E7DCE9089}"/>
              </a:ext>
            </a:extLst>
          </p:cNvPr>
          <p:cNvGrpSpPr>
            <a:grpSpLocks/>
          </p:cNvGrpSpPr>
          <p:nvPr/>
        </p:nvGrpSpPr>
        <p:grpSpPr bwMode="auto">
          <a:xfrm>
            <a:off x="557213" y="4040188"/>
            <a:ext cx="395287" cy="396875"/>
            <a:chOff x="267" y="866"/>
            <a:chExt cx="250" cy="250"/>
          </a:xfrm>
        </p:grpSpPr>
        <p:sp>
          <p:nvSpPr>
            <p:cNvPr id="105492" name="Oval 9">
              <a:extLst>
                <a:ext uri="{FF2B5EF4-FFF2-40B4-BE49-F238E27FC236}">
                  <a16:creationId xmlns:a16="http://schemas.microsoft.com/office/drawing/2014/main" id="{F0C1ABD7-EA5B-4F6A-816E-2D3D240E43E2}"/>
                </a:ext>
              </a:extLst>
            </p:cNvPr>
            <p:cNvSpPr>
              <a:spLocks noChangeAspect="1" noChangeArrowheads="1"/>
            </p:cNvSpPr>
            <p:nvPr/>
          </p:nvSpPr>
          <p:spPr bwMode="auto">
            <a:xfrm>
              <a:off x="267" y="866"/>
              <a:ext cx="250" cy="250"/>
            </a:xfrm>
            <a:prstGeom prst="ellipse">
              <a:avLst/>
            </a:prstGeom>
            <a:solidFill>
              <a:srgbClr val="00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grpSp>
          <p:nvGrpSpPr>
            <p:cNvPr id="105493" name="Group 10">
              <a:extLst>
                <a:ext uri="{FF2B5EF4-FFF2-40B4-BE49-F238E27FC236}">
                  <a16:creationId xmlns:a16="http://schemas.microsoft.com/office/drawing/2014/main" id="{CDD9BC4C-5C8C-48ED-9EDD-13C81D6391DB}"/>
                </a:ext>
              </a:extLst>
            </p:cNvPr>
            <p:cNvGrpSpPr>
              <a:grpSpLocks noChangeAspect="1"/>
            </p:cNvGrpSpPr>
            <p:nvPr/>
          </p:nvGrpSpPr>
          <p:grpSpPr bwMode="auto">
            <a:xfrm>
              <a:off x="298" y="895"/>
              <a:ext cx="188" cy="187"/>
              <a:chOff x="3051" y="2667"/>
              <a:chExt cx="1299" cy="1299"/>
            </a:xfrm>
          </p:grpSpPr>
          <p:sp>
            <p:nvSpPr>
              <p:cNvPr id="105495" name="Rectangle 11">
                <a:extLst>
                  <a:ext uri="{FF2B5EF4-FFF2-40B4-BE49-F238E27FC236}">
                    <a16:creationId xmlns:a16="http://schemas.microsoft.com/office/drawing/2014/main" id="{E953D9CA-C706-4B71-AD37-A7D440325C00}"/>
                  </a:ext>
                </a:extLst>
              </p:cNvPr>
              <p:cNvSpPr>
                <a:spLocks noChangeAspect="1" noChangeArrowheads="1"/>
              </p:cNvSpPr>
              <p:nvPr/>
            </p:nvSpPr>
            <p:spPr bwMode="auto">
              <a:xfrm>
                <a:off x="3051" y="3105"/>
                <a:ext cx="1299" cy="42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105496" name="Rectangle 12">
                <a:extLst>
                  <a:ext uri="{FF2B5EF4-FFF2-40B4-BE49-F238E27FC236}">
                    <a16:creationId xmlns:a16="http://schemas.microsoft.com/office/drawing/2014/main" id="{E5ACD16A-72FD-4329-AC1E-6777B5BA1E1E}"/>
                  </a:ext>
                </a:extLst>
              </p:cNvPr>
              <p:cNvSpPr>
                <a:spLocks noChangeAspect="1" noChangeArrowheads="1"/>
              </p:cNvSpPr>
              <p:nvPr/>
            </p:nvSpPr>
            <p:spPr bwMode="auto">
              <a:xfrm rot="-5400000">
                <a:off x="3057" y="3105"/>
                <a:ext cx="1299" cy="42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grpSp>
        <p:sp>
          <p:nvSpPr>
            <p:cNvPr id="105494" name="Freeform 13">
              <a:extLst>
                <a:ext uri="{FF2B5EF4-FFF2-40B4-BE49-F238E27FC236}">
                  <a16:creationId xmlns:a16="http://schemas.microsoft.com/office/drawing/2014/main" id="{3C9FA04D-B27C-4DBB-A91D-51217B7E2B4A}"/>
                </a:ext>
              </a:extLst>
            </p:cNvPr>
            <p:cNvSpPr>
              <a:spLocks noChangeAspect="1"/>
            </p:cNvSpPr>
            <p:nvPr/>
          </p:nvSpPr>
          <p:spPr bwMode="auto">
            <a:xfrm>
              <a:off x="298" y="897"/>
              <a:ext cx="188" cy="188"/>
            </a:xfrm>
            <a:custGeom>
              <a:avLst/>
              <a:gdLst>
                <a:gd name="T0" fmla="*/ 0 w 1302"/>
                <a:gd name="T1" fmla="*/ 0 h 1299"/>
                <a:gd name="T2" fmla="*/ 0 w 1302"/>
                <a:gd name="T3" fmla="*/ 0 h 1299"/>
                <a:gd name="T4" fmla="*/ 0 w 1302"/>
                <a:gd name="T5" fmla="*/ 0 h 1299"/>
                <a:gd name="T6" fmla="*/ 0 w 1302"/>
                <a:gd name="T7" fmla="*/ 0 h 1299"/>
                <a:gd name="T8" fmla="*/ 0 w 1302"/>
                <a:gd name="T9" fmla="*/ 0 h 1299"/>
                <a:gd name="T10" fmla="*/ 0 w 1302"/>
                <a:gd name="T11" fmla="*/ 0 h 1299"/>
                <a:gd name="T12" fmla="*/ 0 w 1302"/>
                <a:gd name="T13" fmla="*/ 0 h 1299"/>
                <a:gd name="T14" fmla="*/ 0 w 1302"/>
                <a:gd name="T15" fmla="*/ 0 h 1299"/>
                <a:gd name="T16" fmla="*/ 0 w 1302"/>
                <a:gd name="T17" fmla="*/ 0 h 1299"/>
                <a:gd name="T18" fmla="*/ 0 w 1302"/>
                <a:gd name="T19" fmla="*/ 0 h 1299"/>
                <a:gd name="T20" fmla="*/ 0 w 1302"/>
                <a:gd name="T21" fmla="*/ 0 h 1299"/>
                <a:gd name="T22" fmla="*/ 0 w 1302"/>
                <a:gd name="T23" fmla="*/ 0 h 1299"/>
                <a:gd name="T24" fmla="*/ 0 w 1302"/>
                <a:gd name="T25" fmla="*/ 0 h 12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2"/>
                <a:gd name="T40" fmla="*/ 0 h 1299"/>
                <a:gd name="T41" fmla="*/ 1302 w 1302"/>
                <a:gd name="T42" fmla="*/ 1299 h 129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2" h="1299">
                  <a:moveTo>
                    <a:pt x="3" y="438"/>
                  </a:moveTo>
                  <a:lnTo>
                    <a:pt x="444" y="438"/>
                  </a:lnTo>
                  <a:lnTo>
                    <a:pt x="444" y="0"/>
                  </a:lnTo>
                  <a:lnTo>
                    <a:pt x="870" y="0"/>
                  </a:lnTo>
                  <a:lnTo>
                    <a:pt x="870" y="441"/>
                  </a:lnTo>
                  <a:lnTo>
                    <a:pt x="1302" y="441"/>
                  </a:lnTo>
                  <a:lnTo>
                    <a:pt x="1302" y="864"/>
                  </a:lnTo>
                  <a:lnTo>
                    <a:pt x="870" y="864"/>
                  </a:lnTo>
                  <a:lnTo>
                    <a:pt x="870" y="1299"/>
                  </a:lnTo>
                  <a:lnTo>
                    <a:pt x="447" y="1299"/>
                  </a:lnTo>
                  <a:lnTo>
                    <a:pt x="447" y="867"/>
                  </a:lnTo>
                  <a:lnTo>
                    <a:pt x="0" y="867"/>
                  </a:lnTo>
                  <a:lnTo>
                    <a:pt x="3" y="438"/>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nvGrpSpPr>
          <p:cNvPr id="5" name="Group 14">
            <a:extLst>
              <a:ext uri="{FF2B5EF4-FFF2-40B4-BE49-F238E27FC236}">
                <a16:creationId xmlns:a16="http://schemas.microsoft.com/office/drawing/2014/main" id="{CF1B8DF1-0483-4F2A-94FB-7FDF737B3098}"/>
              </a:ext>
            </a:extLst>
          </p:cNvPr>
          <p:cNvGrpSpPr>
            <a:grpSpLocks noChangeAspect="1"/>
          </p:cNvGrpSpPr>
          <p:nvPr/>
        </p:nvGrpSpPr>
        <p:grpSpPr bwMode="auto">
          <a:xfrm>
            <a:off x="557213" y="4591050"/>
            <a:ext cx="395287" cy="395288"/>
            <a:chOff x="552" y="2523"/>
            <a:chExt cx="1728" cy="1728"/>
          </a:xfrm>
        </p:grpSpPr>
        <p:sp>
          <p:nvSpPr>
            <p:cNvPr id="105490" name="Oval 15">
              <a:extLst>
                <a:ext uri="{FF2B5EF4-FFF2-40B4-BE49-F238E27FC236}">
                  <a16:creationId xmlns:a16="http://schemas.microsoft.com/office/drawing/2014/main" id="{167FE4C8-7157-419A-AE51-C16AE5541370}"/>
                </a:ext>
              </a:extLst>
            </p:cNvPr>
            <p:cNvSpPr>
              <a:spLocks noChangeAspect="1" noChangeArrowheads="1"/>
            </p:cNvSpPr>
            <p:nvPr/>
          </p:nvSpPr>
          <p:spPr bwMode="auto">
            <a:xfrm>
              <a:off x="552" y="2523"/>
              <a:ext cx="1728" cy="1728"/>
            </a:xfrm>
            <a:prstGeom prst="ellipse">
              <a:avLst/>
            </a:prstGeom>
            <a:solidFill>
              <a:srgbClr val="FF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105491" name="Rectangle 16">
              <a:extLst>
                <a:ext uri="{FF2B5EF4-FFF2-40B4-BE49-F238E27FC236}">
                  <a16:creationId xmlns:a16="http://schemas.microsoft.com/office/drawing/2014/main" id="{8B8AFCB9-56EC-48D5-8B78-539365C1E794}"/>
                </a:ext>
              </a:extLst>
            </p:cNvPr>
            <p:cNvSpPr>
              <a:spLocks noChangeAspect="1" noChangeArrowheads="1"/>
            </p:cNvSpPr>
            <p:nvPr/>
          </p:nvSpPr>
          <p:spPr bwMode="auto">
            <a:xfrm>
              <a:off x="774" y="3183"/>
              <a:ext cx="1299" cy="423"/>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grpSp>
      <p:sp>
        <p:nvSpPr>
          <p:cNvPr id="28" name="Rectangle 17">
            <a:extLst>
              <a:ext uri="{FF2B5EF4-FFF2-40B4-BE49-F238E27FC236}">
                <a16:creationId xmlns:a16="http://schemas.microsoft.com/office/drawing/2014/main" id="{BD726828-7D15-4654-B707-FB24D0381C62}"/>
              </a:ext>
            </a:extLst>
          </p:cNvPr>
          <p:cNvSpPr>
            <a:spLocks noChangeArrowheads="1"/>
          </p:cNvSpPr>
          <p:nvPr/>
        </p:nvSpPr>
        <p:spPr bwMode="auto">
          <a:xfrm>
            <a:off x="966788" y="4557713"/>
            <a:ext cx="69040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spAutoFit/>
          </a:bodyPr>
          <a:lstStyle>
            <a:lvl1pPr marL="177800" indent="-1778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
                <a:srgbClr val="FF0000"/>
              </a:buClr>
              <a:buFont typeface="Wingdings" panose="05000000000000000000" pitchFamily="2" charset="2"/>
              <a:buChar char="§"/>
            </a:pPr>
            <a:r>
              <a:rPr lang="ru-RU" altLang="ru-RU" sz="2400"/>
              <a:t>множество форматов, приёмник должен суметь прочитать файл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5540"/>
                                        </p:tgtEl>
                                        <p:attrNameLst>
                                          <p:attrName>style.visibility</p:attrName>
                                        </p:attrNameLst>
                                      </p:cBhvr>
                                      <p:to>
                                        <p:strVal val="visible"/>
                                      </p:to>
                                    </p:set>
                                    <p:animEffect transition="in" filter="dissolve">
                                      <p:cBhvr>
                                        <p:cTn id="7" dur="500"/>
                                        <p:tgtEl>
                                          <p:spTgt spid="655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65544"/>
                                        </p:tgtEl>
                                        <p:attrNameLst>
                                          <p:attrName>style.visibility</p:attrName>
                                        </p:attrNameLst>
                                      </p:cBhvr>
                                      <p:to>
                                        <p:strVal val="visible"/>
                                      </p:to>
                                    </p:set>
                                    <p:animEffect transition="in" filter="dissolve">
                                      <p:cBhvr>
                                        <p:cTn id="23" dur="500"/>
                                        <p:tgtEl>
                                          <p:spTgt spid="65544"/>
                                        </p:tgtEl>
                                      </p:cBhvr>
                                    </p:animEffect>
                                  </p:childTnLst>
                                </p:cTn>
                              </p:par>
                              <p:par>
                                <p:cTn id="24" presetID="9" presetClass="entr" presetSubtype="0" fill="hold" nodeType="withEffect">
                                  <p:stCondLst>
                                    <p:cond delay="0"/>
                                  </p:stCondLst>
                                  <p:childTnLst>
                                    <p:set>
                                      <p:cBhvr>
                                        <p:cTn id="25" dur="1" fill="hold">
                                          <p:stCondLst>
                                            <p:cond delay="0"/>
                                          </p:stCondLst>
                                        </p:cTn>
                                        <p:tgtEl>
                                          <p:spTgt spid="65546"/>
                                        </p:tgtEl>
                                        <p:attrNameLst>
                                          <p:attrName>style.visibility</p:attrName>
                                        </p:attrNameLst>
                                      </p:cBhvr>
                                      <p:to>
                                        <p:strVal val="visible"/>
                                      </p:to>
                                    </p:set>
                                    <p:animEffect transition="in" filter="dissolve">
                                      <p:cBhvr>
                                        <p:cTn id="26" dur="500"/>
                                        <p:tgtEl>
                                          <p:spTgt spid="65546"/>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65547"/>
                                        </p:tgtEl>
                                        <p:attrNameLst>
                                          <p:attrName>style.visibility</p:attrName>
                                        </p:attrNameLst>
                                      </p:cBhvr>
                                      <p:to>
                                        <p:strVal val="visible"/>
                                      </p:to>
                                    </p:set>
                                    <p:animEffect transition="in" filter="dissolve">
                                      <p:cBhvr>
                                        <p:cTn id="29" dur="500"/>
                                        <p:tgtEl>
                                          <p:spTgt spid="65547"/>
                                        </p:tgtEl>
                                      </p:cBhvr>
                                    </p:animEffect>
                                  </p:childTnLst>
                                </p:cTn>
                              </p:par>
                              <p:par>
                                <p:cTn id="30" presetID="9" presetClass="entr" presetSubtype="0" fill="hold" nodeType="withEffect">
                                  <p:stCondLst>
                                    <p:cond delay="0"/>
                                  </p:stCondLst>
                                  <p:childTnLst>
                                    <p:set>
                                      <p:cBhvr>
                                        <p:cTn id="31" dur="1" fill="hold">
                                          <p:stCondLst>
                                            <p:cond delay="0"/>
                                          </p:stCondLst>
                                        </p:cTn>
                                        <p:tgtEl>
                                          <p:spTgt spid="65545"/>
                                        </p:tgtEl>
                                        <p:attrNameLst>
                                          <p:attrName>style.visibility</p:attrName>
                                        </p:attrNameLst>
                                      </p:cBhvr>
                                      <p:to>
                                        <p:strVal val="visible"/>
                                      </p:to>
                                    </p:set>
                                    <p:animEffect transition="in" filter="dissolve">
                                      <p:cBhvr>
                                        <p:cTn id="32" dur="500"/>
                                        <p:tgtEl>
                                          <p:spTgt spid="65545"/>
                                        </p:tgtEl>
                                      </p:cBhvr>
                                    </p:animEffect>
                                  </p:childTnLst>
                                </p:cTn>
                              </p:par>
                              <p:par>
                                <p:cTn id="33" presetID="9" presetClass="entr" presetSubtype="0"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dissolve">
                                      <p:cBhvr>
                                        <p:cTn id="35" dur="500"/>
                                        <p:tgtEl>
                                          <p:spTgt spid="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65549"/>
                                        </p:tgtEl>
                                        <p:attrNameLst>
                                          <p:attrName>style.visibility</p:attrName>
                                        </p:attrNameLst>
                                      </p:cBhvr>
                                      <p:to>
                                        <p:strVal val="visible"/>
                                      </p:to>
                                    </p:set>
                                    <p:animEffect transition="in" filter="dissolve">
                                      <p:cBhvr>
                                        <p:cTn id="40" dur="500"/>
                                        <p:tgtEl>
                                          <p:spTgt spid="65549"/>
                                        </p:tgtEl>
                                      </p:cBhvr>
                                    </p:animEffect>
                                  </p:childTnLst>
                                </p:cTn>
                              </p:par>
                              <p:par>
                                <p:cTn id="41" presetID="9" presetClass="entr" presetSubtype="0" fill="hold" nodeType="with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dissolve">
                                      <p:cBhvr>
                                        <p:cTn id="43" dur="500"/>
                                        <p:tgtEl>
                                          <p:spTgt spid="3"/>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8">
                                            <p:txEl>
                                              <p:pRg st="0" end="0"/>
                                            </p:txEl>
                                          </p:spTgt>
                                        </p:tgtEl>
                                        <p:attrNameLst>
                                          <p:attrName>style.visibility</p:attrName>
                                        </p:attrNameLst>
                                      </p:cBhvr>
                                      <p:to>
                                        <p:strVal val="visible"/>
                                      </p:to>
                                    </p:set>
                                    <p:animEffect transition="in" filter="dissolve">
                                      <p:cBhvr>
                                        <p:cTn id="46" dur="500"/>
                                        <p:tgtEl>
                                          <p:spTgt spid="18">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dissolve">
                                      <p:cBhvr>
                                        <p:cTn id="51" dur="500"/>
                                        <p:tgtEl>
                                          <p:spTgt spid="5"/>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8">
                                            <p:txEl>
                                              <p:pRg st="0" end="0"/>
                                            </p:txEl>
                                          </p:spTgt>
                                        </p:tgtEl>
                                        <p:attrNameLst>
                                          <p:attrName>style.visibility</p:attrName>
                                        </p:attrNameLst>
                                      </p:cBhvr>
                                      <p:to>
                                        <p:strVal val="visible"/>
                                      </p:to>
                                    </p:set>
                                    <p:animEffect transition="in" filter="dissolve">
                                      <p:cBhvr>
                                        <p:cTn id="54"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7" grpId="0" animBg="1"/>
      <p:bldP spid="8" grpId="0" animBg="1"/>
      <p:bldP spid="9" grpId="0" animBg="1"/>
      <p:bldP spid="65547" grpId="0"/>
      <p:bldP spid="65549" grpId="0"/>
      <p:bldP spid="18" grpId="0" build="p"/>
      <p:bldP spid="28"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Заголовок 4">
            <a:extLst>
              <a:ext uri="{FF2B5EF4-FFF2-40B4-BE49-F238E27FC236}">
                <a16:creationId xmlns:a16="http://schemas.microsoft.com/office/drawing/2014/main" id="{61255A08-86A7-4C61-99B4-76A579643B04}"/>
              </a:ext>
            </a:extLst>
          </p:cNvPr>
          <p:cNvSpPr>
            <a:spLocks noGrp="1"/>
          </p:cNvSpPr>
          <p:nvPr>
            <p:ph type="title"/>
          </p:nvPr>
        </p:nvSpPr>
        <p:spPr>
          <a:xfrm>
            <a:off x="311150" y="301625"/>
            <a:ext cx="8375650" cy="471488"/>
          </a:xfrm>
        </p:spPr>
        <p:txBody>
          <a:bodyPr/>
          <a:lstStyle/>
          <a:p>
            <a:r>
              <a:rPr lang="ru-RU" altLang="ru-RU"/>
              <a:t>В чём проблема</a:t>
            </a:r>
            <a:r>
              <a:rPr lang="en-US" altLang="ru-RU"/>
              <a:t>?</a:t>
            </a:r>
            <a:endParaRPr lang="ru-RU" altLang="ru-RU"/>
          </a:p>
        </p:txBody>
      </p:sp>
      <p:sp>
        <p:nvSpPr>
          <p:cNvPr id="106499" name="Номер слайда 3">
            <a:extLst>
              <a:ext uri="{FF2B5EF4-FFF2-40B4-BE49-F238E27FC236}">
                <a16:creationId xmlns:a16="http://schemas.microsoft.com/office/drawing/2014/main" id="{296375E0-995D-40F7-ACBD-93CABF4DC3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E2728C3-8B32-4C8C-95BD-D5918A1CEC4E}" type="slidenum">
              <a:rPr lang="ru-RU" altLang="ru-RU" sz="1400"/>
              <a:pPr>
                <a:spcBef>
                  <a:spcPct val="0"/>
                </a:spcBef>
                <a:buFontTx/>
                <a:buNone/>
              </a:pPr>
              <a:t>97</a:t>
            </a:fld>
            <a:endParaRPr lang="ru-RU" altLang="ru-RU" sz="1400"/>
          </a:p>
        </p:txBody>
      </p:sp>
      <p:sp>
        <p:nvSpPr>
          <p:cNvPr id="66564" name="TextBox 16">
            <a:extLst>
              <a:ext uri="{FF2B5EF4-FFF2-40B4-BE49-F238E27FC236}">
                <a16:creationId xmlns:a16="http://schemas.microsoft.com/office/drawing/2014/main" id="{A9B338B8-A9E3-4142-8380-AD81F16EC661}"/>
              </a:ext>
            </a:extLst>
          </p:cNvPr>
          <p:cNvSpPr txBox="1">
            <a:spLocks noChangeArrowheads="1"/>
          </p:cNvSpPr>
          <p:nvPr/>
        </p:nvSpPr>
        <p:spPr bwMode="auto">
          <a:xfrm>
            <a:off x="388938" y="796925"/>
            <a:ext cx="8437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400" b="1">
                <a:solidFill>
                  <a:srgbClr val="333399"/>
                </a:solidFill>
              </a:rPr>
              <a:t>Задачи</a:t>
            </a:r>
            <a:r>
              <a:rPr lang="ru-RU" altLang="ru-RU" sz="2400"/>
              <a:t>:</a:t>
            </a:r>
          </a:p>
        </p:txBody>
      </p:sp>
      <p:sp>
        <p:nvSpPr>
          <p:cNvPr id="66565" name="TextBox 28">
            <a:extLst>
              <a:ext uri="{FF2B5EF4-FFF2-40B4-BE49-F238E27FC236}">
                <a16:creationId xmlns:a16="http://schemas.microsoft.com/office/drawing/2014/main" id="{7B5A2241-6D3F-4636-B5F2-06ADBD38A3D0}"/>
              </a:ext>
            </a:extLst>
          </p:cNvPr>
          <p:cNvSpPr txBox="1">
            <a:spLocks noChangeArrowheads="1"/>
          </p:cNvSpPr>
          <p:nvPr/>
        </p:nvSpPr>
        <p:spPr bwMode="auto">
          <a:xfrm>
            <a:off x="596900" y="1158875"/>
            <a:ext cx="814863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80975">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ru-RU" altLang="ru-RU" sz="2400"/>
              <a:t>универсальный формат</a:t>
            </a:r>
          </a:p>
          <a:p>
            <a:pPr eaLnBrk="1" hangingPunct="1">
              <a:spcBef>
                <a:spcPct val="0"/>
              </a:spcBef>
            </a:pPr>
            <a:r>
              <a:rPr lang="ru-RU" altLang="ru-RU" sz="2400"/>
              <a:t>текстовая форма</a:t>
            </a:r>
          </a:p>
          <a:p>
            <a:pPr eaLnBrk="1" hangingPunct="1">
              <a:spcBef>
                <a:spcPct val="0"/>
              </a:spcBef>
            </a:pPr>
            <a:r>
              <a:rPr lang="ru-RU" altLang="ru-RU" sz="2400"/>
              <a:t>понятен человеку при просмотре</a:t>
            </a:r>
          </a:p>
          <a:p>
            <a:pPr eaLnBrk="1" hangingPunct="1">
              <a:spcBef>
                <a:spcPct val="0"/>
              </a:spcBef>
            </a:pPr>
            <a:r>
              <a:rPr lang="ru-RU" altLang="ru-RU" sz="2400"/>
              <a:t>только содержание (без оформления)</a:t>
            </a:r>
          </a:p>
          <a:p>
            <a:pPr eaLnBrk="1" hangingPunct="1">
              <a:spcBef>
                <a:spcPct val="0"/>
              </a:spcBef>
            </a:pPr>
            <a:r>
              <a:rPr lang="ru-RU" altLang="ru-RU" sz="2400"/>
              <a:t>сохранение структуры (главы, разделы)</a:t>
            </a:r>
          </a:p>
          <a:p>
            <a:pPr eaLnBrk="1" hangingPunct="1">
              <a:spcBef>
                <a:spcPct val="0"/>
              </a:spcBef>
            </a:pPr>
            <a:r>
              <a:rPr lang="ru-RU" altLang="ru-RU" sz="2400"/>
              <a:t>автоматическая обработка</a:t>
            </a:r>
          </a:p>
        </p:txBody>
      </p:sp>
      <p:sp>
        <p:nvSpPr>
          <p:cNvPr id="66566" name="TextBox 30">
            <a:extLst>
              <a:ext uri="{FF2B5EF4-FFF2-40B4-BE49-F238E27FC236}">
                <a16:creationId xmlns:a16="http://schemas.microsoft.com/office/drawing/2014/main" id="{EC393B11-8BD0-41C3-A675-726F196B2B85}"/>
              </a:ext>
            </a:extLst>
          </p:cNvPr>
          <p:cNvSpPr txBox="1">
            <a:spLocks noChangeArrowheads="1"/>
          </p:cNvSpPr>
          <p:nvPr/>
        </p:nvSpPr>
        <p:spPr bwMode="auto">
          <a:xfrm>
            <a:off x="388938" y="3459163"/>
            <a:ext cx="84375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2400" b="1">
                <a:solidFill>
                  <a:srgbClr val="333399"/>
                </a:solidFill>
              </a:rPr>
              <a:t>HTML</a:t>
            </a:r>
            <a:r>
              <a:rPr lang="ru-RU" altLang="ru-RU" sz="2400"/>
              <a:t>:</a:t>
            </a:r>
          </a:p>
        </p:txBody>
      </p:sp>
      <p:grpSp>
        <p:nvGrpSpPr>
          <p:cNvPr id="2" name="Group 14">
            <a:extLst>
              <a:ext uri="{FF2B5EF4-FFF2-40B4-BE49-F238E27FC236}">
                <a16:creationId xmlns:a16="http://schemas.microsoft.com/office/drawing/2014/main" id="{E146A9BA-BC64-4A38-A310-D5D2937998A9}"/>
              </a:ext>
            </a:extLst>
          </p:cNvPr>
          <p:cNvGrpSpPr>
            <a:grpSpLocks noChangeAspect="1"/>
          </p:cNvGrpSpPr>
          <p:nvPr/>
        </p:nvGrpSpPr>
        <p:grpSpPr bwMode="auto">
          <a:xfrm>
            <a:off x="557213" y="3938588"/>
            <a:ext cx="395287" cy="395287"/>
            <a:chOff x="552" y="2523"/>
            <a:chExt cx="1728" cy="1728"/>
          </a:xfrm>
        </p:grpSpPr>
        <p:sp>
          <p:nvSpPr>
            <p:cNvPr id="106505" name="Oval 15">
              <a:extLst>
                <a:ext uri="{FF2B5EF4-FFF2-40B4-BE49-F238E27FC236}">
                  <a16:creationId xmlns:a16="http://schemas.microsoft.com/office/drawing/2014/main" id="{022440AA-3D66-4A9F-96C9-E088BE82211D}"/>
                </a:ext>
              </a:extLst>
            </p:cNvPr>
            <p:cNvSpPr>
              <a:spLocks noChangeAspect="1" noChangeArrowheads="1"/>
            </p:cNvSpPr>
            <p:nvPr/>
          </p:nvSpPr>
          <p:spPr bwMode="auto">
            <a:xfrm>
              <a:off x="552" y="2523"/>
              <a:ext cx="1728" cy="1728"/>
            </a:xfrm>
            <a:prstGeom prst="ellipse">
              <a:avLst/>
            </a:prstGeom>
            <a:solidFill>
              <a:srgbClr val="FF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106506" name="Rectangle 16">
              <a:extLst>
                <a:ext uri="{FF2B5EF4-FFF2-40B4-BE49-F238E27FC236}">
                  <a16:creationId xmlns:a16="http://schemas.microsoft.com/office/drawing/2014/main" id="{E3765F9F-C8EC-48B1-B1C6-6C422578CA37}"/>
                </a:ext>
              </a:extLst>
            </p:cNvPr>
            <p:cNvSpPr>
              <a:spLocks noChangeAspect="1" noChangeArrowheads="1"/>
            </p:cNvSpPr>
            <p:nvPr/>
          </p:nvSpPr>
          <p:spPr bwMode="auto">
            <a:xfrm>
              <a:off x="774" y="3183"/>
              <a:ext cx="1299" cy="423"/>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grpSp>
      <p:sp>
        <p:nvSpPr>
          <p:cNvPr id="35" name="Rectangle 17">
            <a:extLst>
              <a:ext uri="{FF2B5EF4-FFF2-40B4-BE49-F238E27FC236}">
                <a16:creationId xmlns:a16="http://schemas.microsoft.com/office/drawing/2014/main" id="{B873F86E-6120-422C-9843-57CBDC7EB46F}"/>
              </a:ext>
            </a:extLst>
          </p:cNvPr>
          <p:cNvSpPr>
            <a:spLocks noChangeArrowheads="1"/>
          </p:cNvSpPr>
          <p:nvPr/>
        </p:nvSpPr>
        <p:spPr bwMode="auto">
          <a:xfrm>
            <a:off x="966788" y="3905250"/>
            <a:ext cx="76517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spAutoFit/>
          </a:bodyPr>
          <a:lstStyle>
            <a:lvl1pPr marL="177800" indent="-1778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
                <a:srgbClr val="FF0000"/>
              </a:buClr>
              <a:buFont typeface="Wingdings" panose="05000000000000000000" pitchFamily="2" charset="2"/>
              <a:buChar char="§"/>
            </a:pPr>
            <a:r>
              <a:rPr lang="ru-RU" altLang="ru-RU" sz="2400"/>
              <a:t>содержит тэги физической разметки</a:t>
            </a:r>
          </a:p>
          <a:p>
            <a:pPr eaLnBrk="1" hangingPunct="1">
              <a:spcBef>
                <a:spcPct val="0"/>
              </a:spcBef>
              <a:buClr>
                <a:srgbClr val="FF0000"/>
              </a:buClr>
              <a:buFont typeface="Wingdings" panose="05000000000000000000" pitchFamily="2" charset="2"/>
              <a:buChar char="§"/>
            </a:pPr>
            <a:r>
              <a:rPr lang="ru-RU" altLang="ru-RU" sz="2400"/>
              <a:t>нельзя вводить новые тэги</a:t>
            </a:r>
          </a:p>
          <a:p>
            <a:pPr eaLnBrk="1" hangingPunct="1">
              <a:spcBef>
                <a:spcPct val="0"/>
              </a:spcBef>
              <a:buClr>
                <a:srgbClr val="FF0000"/>
              </a:buClr>
              <a:buFont typeface="Wingdings" panose="05000000000000000000" pitchFamily="2" charset="2"/>
              <a:buChar char="§"/>
            </a:pPr>
            <a:r>
              <a:rPr lang="ru-RU" altLang="ru-RU" sz="2400"/>
              <a:t>нестрогий синтаксис (можно не закрывать </a:t>
            </a:r>
            <a:r>
              <a:rPr lang="en-US" altLang="ru-RU" sz="2400" b="1">
                <a:solidFill>
                  <a:srgbClr val="0000FF"/>
                </a:solidFill>
                <a:latin typeface="Courier New" panose="02070309020205020404" pitchFamily="49" charset="0"/>
                <a:cs typeface="Courier New" panose="02070309020205020404" pitchFamily="49" charset="0"/>
              </a:rPr>
              <a:t>&lt;p&gt;</a:t>
            </a:r>
            <a:r>
              <a:rPr lang="ru-RU" altLang="ru-RU" sz="24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6564"/>
                                        </p:tgtEl>
                                        <p:attrNameLst>
                                          <p:attrName>style.visibility</p:attrName>
                                        </p:attrNameLst>
                                      </p:cBhvr>
                                      <p:to>
                                        <p:strVal val="visible"/>
                                      </p:to>
                                    </p:set>
                                    <p:animEffect transition="in" filter="dissolve">
                                      <p:cBhvr>
                                        <p:cTn id="7" dur="500"/>
                                        <p:tgtEl>
                                          <p:spTgt spid="6656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6565">
                                            <p:txEl>
                                              <p:pRg st="0" end="0"/>
                                            </p:txEl>
                                          </p:spTgt>
                                        </p:tgtEl>
                                        <p:attrNameLst>
                                          <p:attrName>style.visibility</p:attrName>
                                        </p:attrNameLst>
                                      </p:cBhvr>
                                      <p:to>
                                        <p:strVal val="visible"/>
                                      </p:to>
                                    </p:set>
                                    <p:animEffect transition="in" filter="dissolve">
                                      <p:cBhvr>
                                        <p:cTn id="10" dur="500"/>
                                        <p:tgtEl>
                                          <p:spTgt spid="66565">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6565">
                                            <p:txEl>
                                              <p:pRg st="1" end="1"/>
                                            </p:txEl>
                                          </p:spTgt>
                                        </p:tgtEl>
                                        <p:attrNameLst>
                                          <p:attrName>style.visibility</p:attrName>
                                        </p:attrNameLst>
                                      </p:cBhvr>
                                      <p:to>
                                        <p:strVal val="visible"/>
                                      </p:to>
                                    </p:set>
                                    <p:animEffect transition="in" filter="dissolve">
                                      <p:cBhvr>
                                        <p:cTn id="15" dur="500"/>
                                        <p:tgtEl>
                                          <p:spTgt spid="66565">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6565">
                                            <p:txEl>
                                              <p:pRg st="2" end="2"/>
                                            </p:txEl>
                                          </p:spTgt>
                                        </p:tgtEl>
                                        <p:attrNameLst>
                                          <p:attrName>style.visibility</p:attrName>
                                        </p:attrNameLst>
                                      </p:cBhvr>
                                      <p:to>
                                        <p:strVal val="visible"/>
                                      </p:to>
                                    </p:set>
                                    <p:animEffect transition="in" filter="dissolve">
                                      <p:cBhvr>
                                        <p:cTn id="20" dur="500"/>
                                        <p:tgtEl>
                                          <p:spTgt spid="66565">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6565">
                                            <p:txEl>
                                              <p:pRg st="3" end="3"/>
                                            </p:txEl>
                                          </p:spTgt>
                                        </p:tgtEl>
                                        <p:attrNameLst>
                                          <p:attrName>style.visibility</p:attrName>
                                        </p:attrNameLst>
                                      </p:cBhvr>
                                      <p:to>
                                        <p:strVal val="visible"/>
                                      </p:to>
                                    </p:set>
                                    <p:animEffect transition="in" filter="dissolve">
                                      <p:cBhvr>
                                        <p:cTn id="25" dur="500"/>
                                        <p:tgtEl>
                                          <p:spTgt spid="66565">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66565">
                                            <p:txEl>
                                              <p:pRg st="4" end="4"/>
                                            </p:txEl>
                                          </p:spTgt>
                                        </p:tgtEl>
                                        <p:attrNameLst>
                                          <p:attrName>style.visibility</p:attrName>
                                        </p:attrNameLst>
                                      </p:cBhvr>
                                      <p:to>
                                        <p:strVal val="visible"/>
                                      </p:to>
                                    </p:set>
                                    <p:animEffect transition="in" filter="dissolve">
                                      <p:cBhvr>
                                        <p:cTn id="30" dur="500"/>
                                        <p:tgtEl>
                                          <p:spTgt spid="66565">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66565">
                                            <p:txEl>
                                              <p:pRg st="5" end="5"/>
                                            </p:txEl>
                                          </p:spTgt>
                                        </p:tgtEl>
                                        <p:attrNameLst>
                                          <p:attrName>style.visibility</p:attrName>
                                        </p:attrNameLst>
                                      </p:cBhvr>
                                      <p:to>
                                        <p:strVal val="visible"/>
                                      </p:to>
                                    </p:set>
                                    <p:animEffect transition="in" filter="dissolve">
                                      <p:cBhvr>
                                        <p:cTn id="35" dur="500"/>
                                        <p:tgtEl>
                                          <p:spTgt spid="66565">
                                            <p:txEl>
                                              <p:pRg st="5" end="5"/>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66566"/>
                                        </p:tgtEl>
                                        <p:attrNameLst>
                                          <p:attrName>style.visibility</p:attrName>
                                        </p:attrNameLst>
                                      </p:cBhvr>
                                      <p:to>
                                        <p:strVal val="visible"/>
                                      </p:to>
                                    </p:set>
                                    <p:animEffect transition="in" filter="dissolve">
                                      <p:cBhvr>
                                        <p:cTn id="40" dur="500"/>
                                        <p:tgtEl>
                                          <p:spTgt spid="66566"/>
                                        </p:tgtEl>
                                      </p:cBhvr>
                                    </p:animEffect>
                                  </p:childTnLst>
                                </p:cTn>
                              </p:par>
                              <p:par>
                                <p:cTn id="41" presetID="9" presetClass="entr" presetSubtype="0" fill="hold" nodeType="with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dissolve">
                                      <p:cBhvr>
                                        <p:cTn id="43" dur="500"/>
                                        <p:tgtEl>
                                          <p:spTgt spid="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5">
                                            <p:txEl>
                                              <p:pRg st="0" end="0"/>
                                            </p:txEl>
                                          </p:spTgt>
                                        </p:tgtEl>
                                        <p:attrNameLst>
                                          <p:attrName>style.visibility</p:attrName>
                                        </p:attrNameLst>
                                      </p:cBhvr>
                                      <p:to>
                                        <p:strVal val="visible"/>
                                      </p:to>
                                    </p:set>
                                    <p:animEffect transition="in" filter="dissolve">
                                      <p:cBhvr>
                                        <p:cTn id="46" dur="500"/>
                                        <p:tgtEl>
                                          <p:spTgt spid="35">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5">
                                            <p:txEl>
                                              <p:pRg st="1" end="1"/>
                                            </p:txEl>
                                          </p:spTgt>
                                        </p:tgtEl>
                                        <p:attrNameLst>
                                          <p:attrName>style.visibility</p:attrName>
                                        </p:attrNameLst>
                                      </p:cBhvr>
                                      <p:to>
                                        <p:strVal val="visible"/>
                                      </p:to>
                                    </p:set>
                                    <p:animEffect transition="in" filter="dissolve">
                                      <p:cBhvr>
                                        <p:cTn id="51" dur="500"/>
                                        <p:tgtEl>
                                          <p:spTgt spid="35">
                                            <p:txEl>
                                              <p:pRg st="1" end="1"/>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5">
                                            <p:txEl>
                                              <p:pRg st="2" end="2"/>
                                            </p:txEl>
                                          </p:spTgt>
                                        </p:tgtEl>
                                        <p:attrNameLst>
                                          <p:attrName>style.visibility</p:attrName>
                                        </p:attrNameLst>
                                      </p:cBhvr>
                                      <p:to>
                                        <p:strVal val="visible"/>
                                      </p:to>
                                    </p:set>
                                    <p:animEffect transition="in" filter="dissolve">
                                      <p:cBhvr>
                                        <p:cTn id="56" dur="500"/>
                                        <p:tgtEl>
                                          <p:spTgt spid="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p:bldP spid="66565" grpId="0" build="p"/>
      <p:bldP spid="66566" grpId="0"/>
      <p:bldP spid="35"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Заголовок 1">
            <a:extLst>
              <a:ext uri="{FF2B5EF4-FFF2-40B4-BE49-F238E27FC236}">
                <a16:creationId xmlns:a16="http://schemas.microsoft.com/office/drawing/2014/main" id="{C2866D11-C32D-4C88-976C-358FD7D0A13E}"/>
              </a:ext>
            </a:extLst>
          </p:cNvPr>
          <p:cNvSpPr>
            <a:spLocks noGrp="1"/>
          </p:cNvSpPr>
          <p:nvPr>
            <p:ph type="title"/>
          </p:nvPr>
        </p:nvSpPr>
        <p:spPr>
          <a:xfrm>
            <a:off x="311150" y="301625"/>
            <a:ext cx="8375650" cy="471488"/>
          </a:xfrm>
        </p:spPr>
        <p:txBody>
          <a:bodyPr/>
          <a:lstStyle/>
          <a:p>
            <a:r>
              <a:rPr lang="ru-RU" altLang="ru-RU"/>
              <a:t>Что такое </a:t>
            </a:r>
            <a:r>
              <a:rPr lang="en-US" altLang="ru-RU"/>
              <a:t>XML?</a:t>
            </a:r>
            <a:endParaRPr lang="ru-RU" altLang="ru-RU"/>
          </a:p>
        </p:txBody>
      </p:sp>
      <p:sp>
        <p:nvSpPr>
          <p:cNvPr id="107523" name="Номер слайда 2">
            <a:extLst>
              <a:ext uri="{FF2B5EF4-FFF2-40B4-BE49-F238E27FC236}">
                <a16:creationId xmlns:a16="http://schemas.microsoft.com/office/drawing/2014/main" id="{F8E0398D-C126-43B2-A154-10D9AFC3B5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C186A66-4242-451D-9497-17CEDC66EF33}" type="slidenum">
              <a:rPr lang="ru-RU" altLang="ru-RU" sz="1400"/>
              <a:pPr>
                <a:spcBef>
                  <a:spcPct val="0"/>
                </a:spcBef>
                <a:buFontTx/>
                <a:buNone/>
              </a:pPr>
              <a:t>98</a:t>
            </a:fld>
            <a:endParaRPr lang="ru-RU" altLang="ru-RU" sz="1400"/>
          </a:p>
        </p:txBody>
      </p:sp>
      <p:sp>
        <p:nvSpPr>
          <p:cNvPr id="107524" name="Rectangle 2">
            <a:extLst>
              <a:ext uri="{FF2B5EF4-FFF2-40B4-BE49-F238E27FC236}">
                <a16:creationId xmlns:a16="http://schemas.microsoft.com/office/drawing/2014/main" id="{60FE4C3B-8BB3-4E6D-BFB2-703AD76C48C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78849" name="Text Box 1">
            <a:extLst>
              <a:ext uri="{FF2B5EF4-FFF2-40B4-BE49-F238E27FC236}">
                <a16:creationId xmlns:a16="http://schemas.microsoft.com/office/drawing/2014/main" id="{3DCD3EC4-A56B-44ED-B7FC-0388B038E1CD}"/>
              </a:ext>
            </a:extLst>
          </p:cNvPr>
          <p:cNvSpPr txBox="1">
            <a:spLocks noChangeArrowheads="1"/>
          </p:cNvSpPr>
          <p:nvPr/>
        </p:nvSpPr>
        <p:spPr bwMode="auto">
          <a:xfrm>
            <a:off x="461963" y="904875"/>
            <a:ext cx="8301037" cy="5368925"/>
          </a:xfrm>
          <a:prstGeom prst="rect">
            <a:avLst/>
          </a:prstGeom>
          <a:solidFill>
            <a:srgbClr val="FFFF99"/>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r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2400" b="1">
                <a:solidFill>
                  <a:srgbClr val="0000FF"/>
                </a:solidFill>
                <a:latin typeface="Courier New" panose="02070309020205020404" pitchFamily="49" charset="0"/>
                <a:ea typeface="Times New Roman" panose="02020603050405020304" pitchFamily="18" charset="0"/>
                <a:cs typeface="Courier New" panose="02070309020205020404" pitchFamily="49" charset="0"/>
              </a:rPr>
              <a:t>&lt;?</a:t>
            </a:r>
            <a:r>
              <a:rPr lang="en-US" altLang="ru-RU" sz="2400" b="1">
                <a:solidFill>
                  <a:srgbClr val="0000FF"/>
                </a:solidFill>
                <a:latin typeface="Courier New" panose="02070309020205020404" pitchFamily="49" charset="0"/>
                <a:ea typeface="Times New Roman" panose="02020603050405020304" pitchFamily="18" charset="0"/>
                <a:cs typeface="Courier New" panose="02070309020205020404" pitchFamily="49" charset="0"/>
              </a:rPr>
              <a:t>xml </a:t>
            </a:r>
            <a:r>
              <a:rPr lang="en-US" altLang="ru-RU" sz="2400" b="1">
                <a:solidFill>
                  <a:srgbClr val="FF0000"/>
                </a:solidFill>
                <a:latin typeface="Courier New" panose="02070309020205020404" pitchFamily="49" charset="0"/>
                <a:ea typeface="Times New Roman" panose="02020603050405020304" pitchFamily="18" charset="0"/>
                <a:cs typeface="Courier New" panose="02070309020205020404" pitchFamily="49" charset="0"/>
              </a:rPr>
              <a:t>version</a:t>
            </a:r>
            <a:r>
              <a:rPr lang="ru-RU" altLang="ru-RU" sz="2400" b="1">
                <a:latin typeface="Courier New" panose="02070309020205020404" pitchFamily="49" charset="0"/>
                <a:ea typeface="Times New Roman" panose="02020603050405020304" pitchFamily="18" charset="0"/>
                <a:cs typeface="Courier New" panose="02070309020205020404" pitchFamily="49" charset="0"/>
              </a:rPr>
              <a:t>=</a:t>
            </a:r>
            <a:r>
              <a:rPr lang="ru-RU" altLang="ru-RU" sz="2400" b="1">
                <a:solidFill>
                  <a:srgbClr val="00B0F0"/>
                </a:solidFill>
                <a:latin typeface="Courier New" panose="02070309020205020404" pitchFamily="49" charset="0"/>
                <a:ea typeface="Times New Roman" panose="02020603050405020304" pitchFamily="18" charset="0"/>
                <a:cs typeface="Courier New" panose="02070309020205020404" pitchFamily="49" charset="0"/>
              </a:rPr>
              <a:t>"1.0"</a:t>
            </a:r>
            <a:r>
              <a:rPr lang="ru-RU" altLang="ru-RU" sz="2400" b="1">
                <a:solidFill>
                  <a:srgbClr val="0000FF"/>
                </a:solidFill>
                <a:latin typeface="Courier New" panose="02070309020205020404" pitchFamily="49" charset="0"/>
                <a:ea typeface="Times New Roman" panose="02020603050405020304" pitchFamily="18" charset="0"/>
                <a:cs typeface="Courier New" panose="02070309020205020404" pitchFamily="49" charset="0"/>
              </a:rPr>
              <a:t>?&gt;</a:t>
            </a:r>
            <a:endParaRPr lang="ru-RU" altLang="ru-RU" sz="2400">
              <a:solidFill>
                <a:srgbClr val="0000FF"/>
              </a:solidFill>
              <a:ea typeface="Times New Roman" panose="02020603050405020304" pitchFamily="18" charset="0"/>
              <a:cs typeface="Courier New" panose="02070309020205020404" pitchFamily="49" charset="0"/>
            </a:endParaRPr>
          </a:p>
          <a:p>
            <a:r>
              <a:rPr lang="ru-RU" altLang="ru-RU" sz="2400" b="1">
                <a:solidFill>
                  <a:srgbClr val="0000FF"/>
                </a:solidFill>
                <a:latin typeface="Courier New" panose="02070309020205020404" pitchFamily="49" charset="0"/>
                <a:ea typeface="Times New Roman" panose="02020603050405020304" pitchFamily="18" charset="0"/>
                <a:cs typeface="Courier New" panose="02070309020205020404" pitchFamily="49" charset="0"/>
              </a:rPr>
              <a:t>&lt;компьютер&gt;</a:t>
            </a:r>
            <a:endParaRPr lang="ru-RU" altLang="ru-RU" sz="2400">
              <a:solidFill>
                <a:srgbClr val="0000FF"/>
              </a:solidFill>
              <a:ea typeface="Times New Roman" panose="02020603050405020304" pitchFamily="18" charset="0"/>
              <a:cs typeface="Courier New" panose="02070309020205020404" pitchFamily="49" charset="0"/>
            </a:endParaRPr>
          </a:p>
          <a:p>
            <a:r>
              <a:rPr lang="ru-RU" altLang="ru-RU" sz="2400" b="1">
                <a:latin typeface="Courier New" panose="02070309020205020404" pitchFamily="49" charset="0"/>
                <a:ea typeface="Times New Roman" panose="02020603050405020304" pitchFamily="18" charset="0"/>
                <a:cs typeface="Courier New" panose="02070309020205020404" pitchFamily="49" charset="0"/>
              </a:rPr>
              <a:t>  </a:t>
            </a:r>
            <a:r>
              <a:rPr lang="ru-RU" altLang="ru-RU" sz="2400" b="1">
                <a:solidFill>
                  <a:srgbClr val="0000FF"/>
                </a:solidFill>
                <a:latin typeface="Courier New" panose="02070309020205020404" pitchFamily="49" charset="0"/>
                <a:ea typeface="Times New Roman" panose="02020603050405020304" pitchFamily="18" charset="0"/>
                <a:cs typeface="Courier New" panose="02070309020205020404" pitchFamily="49" charset="0"/>
              </a:rPr>
              <a:t>&lt;процессор </a:t>
            </a:r>
            <a:r>
              <a:rPr lang="ru-RU" altLang="ru-RU" sz="2400" b="1">
                <a:solidFill>
                  <a:srgbClr val="FF0000"/>
                </a:solidFill>
                <a:latin typeface="Courier New" panose="02070309020205020404" pitchFamily="49" charset="0"/>
                <a:ea typeface="Times New Roman" panose="02020603050405020304" pitchFamily="18" charset="0"/>
                <a:cs typeface="Courier New" panose="02070309020205020404" pitchFamily="49" charset="0"/>
              </a:rPr>
              <a:t>частота</a:t>
            </a:r>
            <a:r>
              <a:rPr lang="ru-RU" altLang="ru-RU" sz="2400" b="1">
                <a:latin typeface="Courier New" panose="02070309020205020404" pitchFamily="49" charset="0"/>
                <a:ea typeface="Times New Roman" panose="02020603050405020304" pitchFamily="18" charset="0"/>
                <a:cs typeface="Courier New" panose="02070309020205020404" pitchFamily="49" charset="0"/>
              </a:rPr>
              <a:t>=</a:t>
            </a:r>
            <a:r>
              <a:rPr lang="ru-RU" altLang="ru-RU" sz="2400" b="1">
                <a:solidFill>
                  <a:srgbClr val="00B0F0"/>
                </a:solidFill>
                <a:latin typeface="Courier New" panose="02070309020205020404" pitchFamily="49" charset="0"/>
                <a:ea typeface="Times New Roman" panose="02020603050405020304" pitchFamily="18" charset="0"/>
                <a:cs typeface="Courier New" panose="02070309020205020404" pitchFamily="49" charset="0"/>
              </a:rPr>
              <a:t>"2 ГГц"</a:t>
            </a:r>
            <a:r>
              <a:rPr lang="ru-RU" altLang="ru-RU" sz="2400" b="1">
                <a:solidFill>
                  <a:srgbClr val="0000FF"/>
                </a:solidFill>
                <a:latin typeface="Courier New" panose="02070309020205020404" pitchFamily="49" charset="0"/>
                <a:ea typeface="Times New Roman" panose="02020603050405020304" pitchFamily="18" charset="0"/>
                <a:cs typeface="Courier New" panose="02070309020205020404" pitchFamily="49" charset="0"/>
              </a:rPr>
              <a:t>&gt;</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Intel Celeron</a:t>
            </a:r>
          </a:p>
          <a:p>
            <a:r>
              <a:rPr lang="en-US" altLang="ru-RU" sz="2400" b="1">
                <a:latin typeface="Courier New" panose="02070309020205020404" pitchFamily="49" charset="0"/>
                <a:ea typeface="Times New Roman" panose="02020603050405020304" pitchFamily="18" charset="0"/>
                <a:cs typeface="Courier New" panose="02070309020205020404" pitchFamily="49" charset="0"/>
              </a:rPr>
              <a:t>  </a:t>
            </a:r>
            <a:r>
              <a:rPr lang="ru-RU" altLang="ru-RU" sz="2400" b="1">
                <a:solidFill>
                  <a:srgbClr val="0000FF"/>
                </a:solidFill>
                <a:latin typeface="Courier New" panose="02070309020205020404" pitchFamily="49" charset="0"/>
                <a:ea typeface="Times New Roman" panose="02020603050405020304" pitchFamily="18" charset="0"/>
                <a:cs typeface="Courier New" panose="02070309020205020404" pitchFamily="49" charset="0"/>
              </a:rPr>
              <a:t>&lt;/процессор&gt;</a:t>
            </a:r>
            <a:endParaRPr lang="ru-RU" altLang="ru-RU" sz="2400">
              <a:solidFill>
                <a:srgbClr val="0000FF"/>
              </a:solidFill>
              <a:ea typeface="Times New Roman" panose="02020603050405020304" pitchFamily="18" charset="0"/>
              <a:cs typeface="Courier New" panose="02070309020205020404" pitchFamily="49" charset="0"/>
            </a:endParaRPr>
          </a:p>
          <a:p>
            <a:r>
              <a:rPr lang="ru-RU" altLang="ru-RU" sz="2400" b="1">
                <a:latin typeface="Courier New" panose="02070309020205020404" pitchFamily="49" charset="0"/>
                <a:ea typeface="Times New Roman" panose="02020603050405020304" pitchFamily="18" charset="0"/>
                <a:cs typeface="Courier New" panose="02070309020205020404" pitchFamily="49" charset="0"/>
              </a:rPr>
              <a:t>  </a:t>
            </a:r>
            <a:r>
              <a:rPr lang="ru-RU" altLang="ru-RU" sz="2400" b="1">
                <a:solidFill>
                  <a:srgbClr val="0000FF"/>
                </a:solidFill>
                <a:latin typeface="Courier New" panose="02070309020205020404" pitchFamily="49" charset="0"/>
                <a:ea typeface="Times New Roman" panose="02020603050405020304" pitchFamily="18" charset="0"/>
                <a:cs typeface="Courier New" panose="02070309020205020404" pitchFamily="49" charset="0"/>
              </a:rPr>
              <a:t>&lt;память </a:t>
            </a:r>
            <a:r>
              <a:rPr lang="ru-RU" altLang="ru-RU" sz="2400" b="1">
                <a:solidFill>
                  <a:srgbClr val="FF0000"/>
                </a:solidFill>
                <a:latin typeface="Courier New" panose="02070309020205020404" pitchFamily="49" charset="0"/>
                <a:ea typeface="Times New Roman" panose="02020603050405020304" pitchFamily="18" charset="0"/>
                <a:cs typeface="Courier New" panose="02070309020205020404" pitchFamily="49" charset="0"/>
              </a:rPr>
              <a:t>фирма</a:t>
            </a:r>
            <a:r>
              <a:rPr lang="ru-RU" altLang="ru-RU" sz="2400" b="1">
                <a:latin typeface="Courier New" panose="02070309020205020404" pitchFamily="49" charset="0"/>
                <a:ea typeface="Times New Roman" panose="02020603050405020304" pitchFamily="18" charset="0"/>
                <a:cs typeface="Courier New" panose="02070309020205020404" pitchFamily="49" charset="0"/>
              </a:rPr>
              <a:t>=</a:t>
            </a:r>
            <a:r>
              <a:rPr lang="ru-RU" altLang="ru-RU" sz="2400" b="1">
                <a:solidFill>
                  <a:srgbClr val="00B0F0"/>
                </a:solidFill>
                <a:latin typeface="Courier New" panose="02070309020205020404" pitchFamily="49" charset="0"/>
                <a:ea typeface="Times New Roman" panose="02020603050405020304" pitchFamily="18" charset="0"/>
                <a:cs typeface="Courier New" panose="02070309020205020404" pitchFamily="49" charset="0"/>
              </a:rPr>
              <a:t>"</a:t>
            </a:r>
            <a:r>
              <a:rPr lang="en-US" altLang="ru-RU" sz="2400" b="1">
                <a:solidFill>
                  <a:srgbClr val="00B0F0"/>
                </a:solidFill>
                <a:latin typeface="Courier New" panose="02070309020205020404" pitchFamily="49" charset="0"/>
                <a:ea typeface="Times New Roman" panose="02020603050405020304" pitchFamily="18" charset="0"/>
                <a:cs typeface="Courier New" panose="02070309020205020404" pitchFamily="49" charset="0"/>
              </a:rPr>
              <a:t>Kingston</a:t>
            </a:r>
            <a:r>
              <a:rPr lang="ru-RU" altLang="ru-RU" sz="2400" b="1">
                <a:solidFill>
                  <a:srgbClr val="00B0F0"/>
                </a:solidFill>
                <a:latin typeface="Courier New" panose="02070309020205020404" pitchFamily="49" charset="0"/>
                <a:ea typeface="Times New Roman" panose="02020603050405020304" pitchFamily="18" charset="0"/>
                <a:cs typeface="Courier New" panose="02070309020205020404" pitchFamily="49" charset="0"/>
              </a:rPr>
              <a:t>"</a:t>
            </a:r>
            <a:r>
              <a:rPr lang="ru-RU" altLang="ru-RU" sz="2400" b="1">
                <a:solidFill>
                  <a:srgbClr val="0000FF"/>
                </a:solidFill>
                <a:latin typeface="Courier New" panose="02070309020205020404" pitchFamily="49" charset="0"/>
                <a:ea typeface="Times New Roman" panose="02020603050405020304" pitchFamily="18" charset="0"/>
                <a:cs typeface="Courier New" panose="02070309020205020404" pitchFamily="49" charset="0"/>
              </a:rPr>
              <a:t>&gt;</a:t>
            </a:r>
            <a:r>
              <a:rPr lang="ru-RU" altLang="ru-RU" sz="2400" b="1">
                <a:latin typeface="Courier New" panose="02070309020205020404" pitchFamily="49" charset="0"/>
                <a:ea typeface="Times New Roman" panose="02020603050405020304" pitchFamily="18" charset="0"/>
                <a:cs typeface="Courier New" panose="02070309020205020404" pitchFamily="49" charset="0"/>
              </a:rPr>
              <a:t>2048 Мб</a:t>
            </a:r>
            <a:r>
              <a:rPr lang="ru-RU" altLang="ru-RU" sz="2400" b="1">
                <a:solidFill>
                  <a:srgbClr val="0000FF"/>
                </a:solidFill>
                <a:latin typeface="Courier New" panose="02070309020205020404" pitchFamily="49" charset="0"/>
                <a:ea typeface="Times New Roman" panose="02020603050405020304" pitchFamily="18" charset="0"/>
                <a:cs typeface="Courier New" panose="02070309020205020404" pitchFamily="49" charset="0"/>
              </a:rPr>
              <a:t>&lt;/память&gt;</a:t>
            </a:r>
            <a:endParaRPr lang="ru-RU" altLang="ru-RU" sz="2400">
              <a:solidFill>
                <a:srgbClr val="0000FF"/>
              </a:solidFill>
              <a:ea typeface="Times New Roman" panose="02020603050405020304" pitchFamily="18" charset="0"/>
              <a:cs typeface="Courier New" panose="02070309020205020404" pitchFamily="49" charset="0"/>
            </a:endParaRPr>
          </a:p>
          <a:p>
            <a:r>
              <a:rPr lang="ru-RU" altLang="ru-RU" sz="2400" b="1">
                <a:latin typeface="Courier New" panose="02070309020205020404" pitchFamily="49" charset="0"/>
                <a:ea typeface="Times New Roman" panose="02020603050405020304" pitchFamily="18" charset="0"/>
                <a:cs typeface="Courier New" panose="02070309020205020404" pitchFamily="49" charset="0"/>
              </a:rPr>
              <a:t>  </a:t>
            </a:r>
            <a:r>
              <a:rPr lang="ru-RU" altLang="ru-RU" sz="2400" b="1">
                <a:solidFill>
                  <a:srgbClr val="0000FF"/>
                </a:solidFill>
                <a:latin typeface="Courier New" panose="02070309020205020404" pitchFamily="49" charset="0"/>
                <a:ea typeface="Times New Roman" panose="02020603050405020304" pitchFamily="18" charset="0"/>
                <a:cs typeface="Courier New" panose="02070309020205020404" pitchFamily="49" charset="0"/>
              </a:rPr>
              <a:t>&lt;винчестер </a:t>
            </a:r>
            <a:r>
              <a:rPr lang="ru-RU" altLang="ru-RU" sz="2400" b="1">
                <a:solidFill>
                  <a:srgbClr val="FF0000"/>
                </a:solidFill>
                <a:latin typeface="Courier New" panose="02070309020205020404" pitchFamily="49" charset="0"/>
                <a:ea typeface="Times New Roman" panose="02020603050405020304" pitchFamily="18" charset="0"/>
                <a:cs typeface="Courier New" panose="02070309020205020404" pitchFamily="49" charset="0"/>
              </a:rPr>
              <a:t>фирма</a:t>
            </a:r>
            <a:r>
              <a:rPr lang="ru-RU" altLang="ru-RU" sz="2400" b="1">
                <a:latin typeface="Courier New" panose="02070309020205020404" pitchFamily="49" charset="0"/>
                <a:ea typeface="Times New Roman" panose="02020603050405020304" pitchFamily="18" charset="0"/>
                <a:cs typeface="Courier New" panose="02070309020205020404" pitchFamily="49" charset="0"/>
              </a:rPr>
              <a:t>=</a:t>
            </a:r>
            <a:r>
              <a:rPr lang="ru-RU" altLang="ru-RU" sz="2400" b="1">
                <a:solidFill>
                  <a:srgbClr val="00B0F0"/>
                </a:solidFill>
                <a:latin typeface="Courier New" panose="02070309020205020404" pitchFamily="49" charset="0"/>
                <a:ea typeface="Times New Roman" panose="02020603050405020304" pitchFamily="18" charset="0"/>
                <a:cs typeface="Courier New" panose="02070309020205020404" pitchFamily="49" charset="0"/>
              </a:rPr>
              <a:t>"</a:t>
            </a:r>
            <a:r>
              <a:rPr lang="en-US" altLang="ru-RU" sz="2400" b="1">
                <a:solidFill>
                  <a:srgbClr val="00B0F0"/>
                </a:solidFill>
                <a:latin typeface="Courier New" panose="02070309020205020404" pitchFamily="49" charset="0"/>
                <a:ea typeface="Times New Roman" panose="02020603050405020304" pitchFamily="18" charset="0"/>
                <a:cs typeface="Courier New" panose="02070309020205020404" pitchFamily="49" charset="0"/>
              </a:rPr>
              <a:t>Seagate</a:t>
            </a:r>
            <a:r>
              <a:rPr lang="ru-RU" altLang="ru-RU" sz="2400" b="1">
                <a:solidFill>
                  <a:srgbClr val="00B0F0"/>
                </a:solidFill>
                <a:latin typeface="Courier New" panose="02070309020205020404" pitchFamily="49" charset="0"/>
                <a:ea typeface="Times New Roman" panose="02020603050405020304" pitchFamily="18" charset="0"/>
                <a:cs typeface="Courier New" panose="02070309020205020404" pitchFamily="49" charset="0"/>
              </a:rPr>
              <a:t>"</a:t>
            </a:r>
            <a:r>
              <a:rPr lang="ru-RU" altLang="ru-RU" sz="2400" b="1">
                <a:solidFill>
                  <a:srgbClr val="0000FF"/>
                </a:solidFill>
                <a:latin typeface="Courier New" panose="02070309020205020404" pitchFamily="49" charset="0"/>
                <a:ea typeface="Times New Roman" panose="02020603050405020304" pitchFamily="18" charset="0"/>
                <a:cs typeface="Courier New" panose="02070309020205020404" pitchFamily="49" charset="0"/>
              </a:rPr>
              <a:t>&gt;</a:t>
            </a:r>
            <a:r>
              <a:rPr lang="ru-RU" altLang="ru-RU" sz="2400" b="1">
                <a:latin typeface="Courier New" panose="02070309020205020404" pitchFamily="49" charset="0"/>
                <a:ea typeface="Times New Roman" panose="02020603050405020304" pitchFamily="18" charset="0"/>
                <a:cs typeface="Courier New" panose="02070309020205020404" pitchFamily="49" charset="0"/>
              </a:rPr>
              <a:t>320 Гб</a:t>
            </a:r>
            <a:endParaRPr lang="en-US" altLang="ru-RU" sz="2400" b="1">
              <a:latin typeface="Courier New" panose="02070309020205020404" pitchFamily="49" charset="0"/>
              <a:ea typeface="Times New Roman" panose="02020603050405020304" pitchFamily="18" charset="0"/>
              <a:cs typeface="Courier New" panose="02070309020205020404" pitchFamily="49" charset="0"/>
            </a:endParaRPr>
          </a:p>
          <a:p>
            <a:r>
              <a:rPr lang="en-US" altLang="ru-RU" sz="2400" b="1">
                <a:latin typeface="Courier New" panose="02070309020205020404" pitchFamily="49" charset="0"/>
                <a:ea typeface="Times New Roman" panose="02020603050405020304" pitchFamily="18" charset="0"/>
                <a:cs typeface="Courier New" panose="02070309020205020404" pitchFamily="49" charset="0"/>
              </a:rPr>
              <a:t>  </a:t>
            </a:r>
            <a:r>
              <a:rPr lang="ru-RU" altLang="ru-RU" sz="2400" b="1">
                <a:solidFill>
                  <a:srgbClr val="0000FF"/>
                </a:solidFill>
                <a:latin typeface="Courier New" panose="02070309020205020404" pitchFamily="49" charset="0"/>
                <a:ea typeface="Times New Roman" panose="02020603050405020304" pitchFamily="18" charset="0"/>
                <a:cs typeface="Courier New" panose="02070309020205020404" pitchFamily="49" charset="0"/>
              </a:rPr>
              <a:t>&lt;/винчестер&gt;</a:t>
            </a:r>
            <a:endParaRPr lang="ru-RU" altLang="ru-RU" sz="2400">
              <a:solidFill>
                <a:srgbClr val="0000FF"/>
              </a:solidFill>
              <a:ea typeface="Times New Roman" panose="02020603050405020304" pitchFamily="18" charset="0"/>
              <a:cs typeface="Courier New" panose="02070309020205020404" pitchFamily="49" charset="0"/>
            </a:endParaRPr>
          </a:p>
          <a:p>
            <a:r>
              <a:rPr lang="ru-RU" altLang="ru-RU" sz="2400" b="1">
                <a:solidFill>
                  <a:srgbClr val="0000FF"/>
                </a:solidFill>
                <a:latin typeface="Courier New" panose="02070309020205020404" pitchFamily="49" charset="0"/>
                <a:ea typeface="Times New Roman" panose="02020603050405020304" pitchFamily="18" charset="0"/>
                <a:cs typeface="Courier New" panose="02070309020205020404" pitchFamily="49" charset="0"/>
              </a:rPr>
              <a:t>  &lt;периферия&gt;</a:t>
            </a:r>
            <a:endParaRPr lang="ru-RU" altLang="ru-RU" sz="2400">
              <a:solidFill>
                <a:srgbClr val="0000FF"/>
              </a:solidFill>
              <a:ea typeface="Times New Roman" panose="02020603050405020304" pitchFamily="18" charset="0"/>
              <a:cs typeface="Courier New" panose="02070309020205020404" pitchFamily="49" charset="0"/>
            </a:endParaRPr>
          </a:p>
          <a:p>
            <a:r>
              <a:rPr lang="ru-RU" altLang="ru-RU" sz="2400" b="1">
                <a:latin typeface="Courier New" panose="02070309020205020404" pitchFamily="49" charset="0"/>
                <a:ea typeface="Times New Roman" panose="02020603050405020304" pitchFamily="18" charset="0"/>
                <a:cs typeface="Courier New" panose="02070309020205020404" pitchFamily="49" charset="0"/>
              </a:rPr>
              <a:t>     </a:t>
            </a:r>
            <a:r>
              <a:rPr lang="ru-RU" altLang="ru-RU" sz="2400" b="1">
                <a:solidFill>
                  <a:srgbClr val="0000FF"/>
                </a:solidFill>
                <a:latin typeface="Courier New" panose="02070309020205020404" pitchFamily="49" charset="0"/>
                <a:ea typeface="Times New Roman" panose="02020603050405020304" pitchFamily="18" charset="0"/>
                <a:cs typeface="Courier New" panose="02070309020205020404" pitchFamily="49" charset="0"/>
              </a:rPr>
              <a:t>&lt;монитор&gt;</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Philips</a:t>
            </a:r>
            <a:r>
              <a:rPr lang="ru-RU" altLang="ru-RU" sz="2400" b="1">
                <a:latin typeface="Courier New" panose="02070309020205020404" pitchFamily="49" charset="0"/>
                <a:ea typeface="Times New Roman" panose="02020603050405020304" pitchFamily="18" charset="0"/>
                <a:cs typeface="Courier New" panose="02070309020205020404" pitchFamily="49" charset="0"/>
              </a:rPr>
              <a:t> 190</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C</a:t>
            </a:r>
            <a:r>
              <a:rPr lang="ru-RU" altLang="ru-RU" sz="2400" b="1">
                <a:latin typeface="Courier New" panose="02070309020205020404" pitchFamily="49" charset="0"/>
                <a:ea typeface="Times New Roman" panose="02020603050405020304" pitchFamily="18" charset="0"/>
                <a:cs typeface="Courier New" panose="02070309020205020404" pitchFamily="49" charset="0"/>
              </a:rPr>
              <a:t>1</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SB</a:t>
            </a:r>
            <a:r>
              <a:rPr lang="ru-RU" altLang="ru-RU" sz="2400" b="1">
                <a:solidFill>
                  <a:srgbClr val="0000FF"/>
                </a:solidFill>
                <a:latin typeface="Courier New" panose="02070309020205020404" pitchFamily="49" charset="0"/>
                <a:ea typeface="Times New Roman" panose="02020603050405020304" pitchFamily="18" charset="0"/>
                <a:cs typeface="Courier New" panose="02070309020205020404" pitchFamily="49" charset="0"/>
              </a:rPr>
              <a:t>&lt;/монитор&gt;</a:t>
            </a:r>
            <a:endParaRPr lang="ru-RU" altLang="ru-RU" sz="2400">
              <a:solidFill>
                <a:srgbClr val="0000FF"/>
              </a:solidFill>
              <a:ea typeface="Times New Roman" panose="02020603050405020304" pitchFamily="18" charset="0"/>
              <a:cs typeface="Courier New" panose="02070309020205020404" pitchFamily="49" charset="0"/>
            </a:endParaRPr>
          </a:p>
          <a:p>
            <a:r>
              <a:rPr lang="ru-RU" altLang="ru-RU" sz="2400" b="1">
                <a:latin typeface="Courier New" panose="02070309020205020404" pitchFamily="49" charset="0"/>
                <a:ea typeface="Times New Roman" panose="02020603050405020304" pitchFamily="18" charset="0"/>
                <a:cs typeface="Courier New" panose="02070309020205020404" pitchFamily="49" charset="0"/>
              </a:rPr>
              <a:t>     </a:t>
            </a:r>
            <a:r>
              <a:rPr lang="ru-RU" altLang="ru-RU" sz="2400" b="1">
                <a:solidFill>
                  <a:srgbClr val="0000FF"/>
                </a:solidFill>
                <a:latin typeface="Courier New" panose="02070309020205020404" pitchFamily="49" charset="0"/>
                <a:ea typeface="Times New Roman" panose="02020603050405020304" pitchFamily="18" charset="0"/>
                <a:cs typeface="Courier New" panose="02070309020205020404" pitchFamily="49" charset="0"/>
              </a:rPr>
              <a:t>&lt;клавиатура&gt;</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Logitech Classic</a:t>
            </a:r>
            <a:r>
              <a:rPr lang="ru-RU" altLang="ru-RU" sz="2400" b="1">
                <a:latin typeface="Courier New" panose="02070309020205020404" pitchFamily="49" charset="0"/>
                <a:ea typeface="Times New Roman" panose="02020603050405020304" pitchFamily="18" charset="0"/>
                <a:cs typeface="Courier New" panose="02070309020205020404" pitchFamily="49" charset="0"/>
              </a:rPr>
              <a:t> 200</a:t>
            </a:r>
            <a:endParaRPr lang="en-US" altLang="ru-RU" sz="2400" b="1">
              <a:latin typeface="Courier New" panose="02070309020205020404" pitchFamily="49" charset="0"/>
              <a:ea typeface="Times New Roman" panose="02020603050405020304" pitchFamily="18" charset="0"/>
              <a:cs typeface="Courier New" panose="02070309020205020404" pitchFamily="49" charset="0"/>
            </a:endParaRPr>
          </a:p>
          <a:p>
            <a:r>
              <a:rPr lang="en-US" altLang="ru-RU" sz="2400" b="1">
                <a:latin typeface="Courier New" panose="02070309020205020404" pitchFamily="49" charset="0"/>
                <a:ea typeface="Times New Roman" panose="02020603050405020304" pitchFamily="18" charset="0"/>
                <a:cs typeface="Courier New" panose="02070309020205020404" pitchFamily="49" charset="0"/>
              </a:rPr>
              <a:t>     </a:t>
            </a:r>
            <a:r>
              <a:rPr lang="ru-RU" altLang="ru-RU" sz="2400" b="1">
                <a:solidFill>
                  <a:srgbClr val="0000FF"/>
                </a:solidFill>
                <a:latin typeface="Courier New" panose="02070309020205020404" pitchFamily="49" charset="0"/>
                <a:ea typeface="Times New Roman" panose="02020603050405020304" pitchFamily="18" charset="0"/>
                <a:cs typeface="Courier New" panose="02070309020205020404" pitchFamily="49" charset="0"/>
              </a:rPr>
              <a:t>&lt;/клавиатура&gt;</a:t>
            </a:r>
            <a:endParaRPr lang="ru-RU" altLang="ru-RU" sz="2400">
              <a:solidFill>
                <a:srgbClr val="0000FF"/>
              </a:solidFill>
              <a:ea typeface="Times New Roman" panose="02020603050405020304" pitchFamily="18" charset="0"/>
              <a:cs typeface="Courier New" panose="02070309020205020404" pitchFamily="49" charset="0"/>
            </a:endParaRPr>
          </a:p>
          <a:p>
            <a:r>
              <a:rPr lang="ru-RU" altLang="ru-RU" sz="2400" b="1">
                <a:latin typeface="Courier New" panose="02070309020205020404" pitchFamily="49" charset="0"/>
                <a:ea typeface="Times New Roman" panose="02020603050405020304" pitchFamily="18" charset="0"/>
                <a:cs typeface="Courier New" panose="02070309020205020404" pitchFamily="49" charset="0"/>
              </a:rPr>
              <a:t>     </a:t>
            </a:r>
            <a:r>
              <a:rPr lang="ru-RU" altLang="ru-RU" sz="2400" b="1">
                <a:solidFill>
                  <a:srgbClr val="0000FF"/>
                </a:solidFill>
                <a:latin typeface="Courier New" panose="02070309020205020404" pitchFamily="49" charset="0"/>
                <a:ea typeface="Times New Roman" panose="02020603050405020304" pitchFamily="18" charset="0"/>
                <a:cs typeface="Courier New" panose="02070309020205020404" pitchFamily="49" charset="0"/>
              </a:rPr>
              <a:t>&lt;мышь&gt;</a:t>
            </a:r>
            <a:r>
              <a:rPr lang="en-US" altLang="ru-RU" sz="2400" b="1">
                <a:latin typeface="Courier New" panose="02070309020205020404" pitchFamily="49" charset="0"/>
                <a:ea typeface="Times New Roman" panose="02020603050405020304" pitchFamily="18" charset="0"/>
                <a:cs typeface="Courier New" panose="02070309020205020404" pitchFamily="49" charset="0"/>
              </a:rPr>
              <a:t>Genius Navigator</a:t>
            </a:r>
            <a:r>
              <a:rPr lang="ru-RU" altLang="ru-RU" sz="2400" b="1">
                <a:latin typeface="Courier New" panose="02070309020205020404" pitchFamily="49" charset="0"/>
                <a:ea typeface="Times New Roman" panose="02020603050405020304" pitchFamily="18" charset="0"/>
                <a:cs typeface="Courier New" panose="02070309020205020404" pitchFamily="49" charset="0"/>
              </a:rPr>
              <a:t> 600</a:t>
            </a:r>
            <a:r>
              <a:rPr lang="ru-RU" altLang="ru-RU" sz="2400" b="1">
                <a:solidFill>
                  <a:srgbClr val="0000FF"/>
                </a:solidFill>
                <a:latin typeface="Courier New" panose="02070309020205020404" pitchFamily="49" charset="0"/>
                <a:ea typeface="Times New Roman" panose="02020603050405020304" pitchFamily="18" charset="0"/>
                <a:cs typeface="Courier New" panose="02070309020205020404" pitchFamily="49" charset="0"/>
              </a:rPr>
              <a:t>&lt;/мышь&gt;</a:t>
            </a:r>
            <a:endParaRPr lang="ru-RU" altLang="ru-RU" sz="2400">
              <a:solidFill>
                <a:srgbClr val="0000FF"/>
              </a:solidFill>
              <a:ea typeface="Times New Roman" panose="02020603050405020304" pitchFamily="18" charset="0"/>
              <a:cs typeface="Courier New" panose="02070309020205020404" pitchFamily="49" charset="0"/>
            </a:endParaRPr>
          </a:p>
          <a:p>
            <a:r>
              <a:rPr lang="ru-RU" altLang="ru-RU" sz="2400" b="1">
                <a:latin typeface="Courier New" panose="02070309020205020404" pitchFamily="49" charset="0"/>
                <a:ea typeface="Times New Roman" panose="02020603050405020304" pitchFamily="18" charset="0"/>
                <a:cs typeface="Courier New" panose="02070309020205020404" pitchFamily="49" charset="0"/>
              </a:rPr>
              <a:t>  </a:t>
            </a:r>
            <a:r>
              <a:rPr lang="en-US" altLang="ru-RU" sz="2400" b="1">
                <a:solidFill>
                  <a:srgbClr val="0000FF"/>
                </a:solidFill>
                <a:latin typeface="Courier New" panose="02070309020205020404" pitchFamily="49" charset="0"/>
                <a:ea typeface="Times New Roman" panose="02020603050405020304" pitchFamily="18" charset="0"/>
                <a:cs typeface="Courier New" panose="02070309020205020404" pitchFamily="49" charset="0"/>
              </a:rPr>
              <a:t>&lt;/периферия&gt;</a:t>
            </a:r>
            <a:endParaRPr lang="ru-RU" altLang="ru-RU" sz="2400">
              <a:solidFill>
                <a:srgbClr val="0000FF"/>
              </a:solidFill>
              <a:ea typeface="Times New Roman" panose="02020603050405020304" pitchFamily="18" charset="0"/>
              <a:cs typeface="Courier New" panose="02070309020205020404" pitchFamily="49" charset="0"/>
            </a:endParaRPr>
          </a:p>
          <a:p>
            <a:r>
              <a:rPr lang="en-US" altLang="ru-RU" sz="2400" b="1">
                <a:solidFill>
                  <a:srgbClr val="0000FF"/>
                </a:solidFill>
                <a:latin typeface="Courier New" panose="02070309020205020404" pitchFamily="49" charset="0"/>
                <a:ea typeface="Times New Roman" panose="02020603050405020304" pitchFamily="18" charset="0"/>
                <a:cs typeface="Courier New" panose="02070309020205020404" pitchFamily="49" charset="0"/>
              </a:rPr>
              <a:t>&lt;/компьютер&gt;</a:t>
            </a:r>
            <a:endParaRPr lang="en-US" altLang="ru-RU" sz="2400">
              <a:solidFill>
                <a:srgbClr val="0000FF"/>
              </a:solidFill>
              <a:ea typeface="Times New Roman" panose="02020603050405020304" pitchFamily="18"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849">
                                            <p:bg/>
                                          </p:spTgt>
                                        </p:tgtEl>
                                        <p:attrNameLst>
                                          <p:attrName>style.visibility</p:attrName>
                                        </p:attrNameLst>
                                      </p:cBhvr>
                                      <p:to>
                                        <p:strVal val="visible"/>
                                      </p:to>
                                    </p:set>
                                    <p:animEffect transition="in" filter="dissolve">
                                      <p:cBhvr>
                                        <p:cTn id="7" dur="500"/>
                                        <p:tgtEl>
                                          <p:spTgt spid="78849">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8849">
                                            <p:txEl>
                                              <p:pRg st="0" end="0"/>
                                            </p:txEl>
                                          </p:spTgt>
                                        </p:tgtEl>
                                        <p:attrNameLst>
                                          <p:attrName>style.visibility</p:attrName>
                                        </p:attrNameLst>
                                      </p:cBhvr>
                                      <p:to>
                                        <p:strVal val="visible"/>
                                      </p:to>
                                    </p:set>
                                    <p:animEffect transition="in" filter="dissolve">
                                      <p:cBhvr>
                                        <p:cTn id="10" dur="500"/>
                                        <p:tgtEl>
                                          <p:spTgt spid="78849">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8849">
                                            <p:txEl>
                                              <p:pRg st="1" end="1"/>
                                            </p:txEl>
                                          </p:spTgt>
                                        </p:tgtEl>
                                        <p:attrNameLst>
                                          <p:attrName>style.visibility</p:attrName>
                                        </p:attrNameLst>
                                      </p:cBhvr>
                                      <p:to>
                                        <p:strVal val="visible"/>
                                      </p:to>
                                    </p:set>
                                    <p:animEffect transition="in" filter="dissolve">
                                      <p:cBhvr>
                                        <p:cTn id="15" dur="500"/>
                                        <p:tgtEl>
                                          <p:spTgt spid="78849">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8849">
                                            <p:txEl>
                                              <p:pRg st="13" end="13"/>
                                            </p:txEl>
                                          </p:spTgt>
                                        </p:tgtEl>
                                        <p:attrNameLst>
                                          <p:attrName>style.visibility</p:attrName>
                                        </p:attrNameLst>
                                      </p:cBhvr>
                                      <p:to>
                                        <p:strVal val="visible"/>
                                      </p:to>
                                    </p:set>
                                    <p:animEffect transition="in" filter="dissolve">
                                      <p:cBhvr>
                                        <p:cTn id="18" dur="500"/>
                                        <p:tgtEl>
                                          <p:spTgt spid="78849">
                                            <p:txEl>
                                              <p:pRg st="13" end="1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78849">
                                            <p:txEl>
                                              <p:pRg st="2" end="2"/>
                                            </p:txEl>
                                          </p:spTgt>
                                        </p:tgtEl>
                                        <p:attrNameLst>
                                          <p:attrName>style.visibility</p:attrName>
                                        </p:attrNameLst>
                                      </p:cBhvr>
                                      <p:to>
                                        <p:strVal val="visible"/>
                                      </p:to>
                                    </p:set>
                                    <p:animEffect transition="in" filter="dissolve">
                                      <p:cBhvr>
                                        <p:cTn id="23" dur="500"/>
                                        <p:tgtEl>
                                          <p:spTgt spid="78849">
                                            <p:txEl>
                                              <p:pRg st="2" end="2"/>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8849">
                                            <p:txEl>
                                              <p:pRg st="3" end="3"/>
                                            </p:txEl>
                                          </p:spTgt>
                                        </p:tgtEl>
                                        <p:attrNameLst>
                                          <p:attrName>style.visibility</p:attrName>
                                        </p:attrNameLst>
                                      </p:cBhvr>
                                      <p:to>
                                        <p:strVal val="visible"/>
                                      </p:to>
                                    </p:set>
                                    <p:animEffect transition="in" filter="dissolve">
                                      <p:cBhvr>
                                        <p:cTn id="26" dur="500"/>
                                        <p:tgtEl>
                                          <p:spTgt spid="78849">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78849">
                                            <p:txEl>
                                              <p:pRg st="4" end="4"/>
                                            </p:txEl>
                                          </p:spTgt>
                                        </p:tgtEl>
                                        <p:attrNameLst>
                                          <p:attrName>style.visibility</p:attrName>
                                        </p:attrNameLst>
                                      </p:cBhvr>
                                      <p:to>
                                        <p:strVal val="visible"/>
                                      </p:to>
                                    </p:set>
                                    <p:animEffect transition="in" filter="dissolve">
                                      <p:cBhvr>
                                        <p:cTn id="31" dur="500"/>
                                        <p:tgtEl>
                                          <p:spTgt spid="78849">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78849">
                                            <p:txEl>
                                              <p:pRg st="5" end="5"/>
                                            </p:txEl>
                                          </p:spTgt>
                                        </p:tgtEl>
                                        <p:attrNameLst>
                                          <p:attrName>style.visibility</p:attrName>
                                        </p:attrNameLst>
                                      </p:cBhvr>
                                      <p:to>
                                        <p:strVal val="visible"/>
                                      </p:to>
                                    </p:set>
                                    <p:animEffect transition="in" filter="dissolve">
                                      <p:cBhvr>
                                        <p:cTn id="36" dur="500"/>
                                        <p:tgtEl>
                                          <p:spTgt spid="78849">
                                            <p:txEl>
                                              <p:pRg st="5" end="5"/>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78849">
                                            <p:txEl>
                                              <p:pRg st="6" end="6"/>
                                            </p:txEl>
                                          </p:spTgt>
                                        </p:tgtEl>
                                        <p:attrNameLst>
                                          <p:attrName>style.visibility</p:attrName>
                                        </p:attrNameLst>
                                      </p:cBhvr>
                                      <p:to>
                                        <p:strVal val="visible"/>
                                      </p:to>
                                    </p:set>
                                    <p:animEffect transition="in" filter="dissolve">
                                      <p:cBhvr>
                                        <p:cTn id="39" dur="500"/>
                                        <p:tgtEl>
                                          <p:spTgt spid="78849">
                                            <p:txEl>
                                              <p:pRg st="6" end="6"/>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78849">
                                            <p:txEl>
                                              <p:pRg st="7" end="7"/>
                                            </p:txEl>
                                          </p:spTgt>
                                        </p:tgtEl>
                                        <p:attrNameLst>
                                          <p:attrName>style.visibility</p:attrName>
                                        </p:attrNameLst>
                                      </p:cBhvr>
                                      <p:to>
                                        <p:strVal val="visible"/>
                                      </p:to>
                                    </p:set>
                                    <p:animEffect transition="in" filter="dissolve">
                                      <p:cBhvr>
                                        <p:cTn id="44" dur="500"/>
                                        <p:tgtEl>
                                          <p:spTgt spid="78849">
                                            <p:txEl>
                                              <p:pRg st="7" end="7"/>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78849">
                                            <p:txEl>
                                              <p:pRg st="12" end="12"/>
                                            </p:txEl>
                                          </p:spTgt>
                                        </p:tgtEl>
                                        <p:attrNameLst>
                                          <p:attrName>style.visibility</p:attrName>
                                        </p:attrNameLst>
                                      </p:cBhvr>
                                      <p:to>
                                        <p:strVal val="visible"/>
                                      </p:to>
                                    </p:set>
                                    <p:animEffect transition="in" filter="dissolve">
                                      <p:cBhvr>
                                        <p:cTn id="47" dur="500"/>
                                        <p:tgtEl>
                                          <p:spTgt spid="78849">
                                            <p:txEl>
                                              <p:pRg st="12" end="1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78849">
                                            <p:txEl>
                                              <p:pRg st="8" end="8"/>
                                            </p:txEl>
                                          </p:spTgt>
                                        </p:tgtEl>
                                        <p:attrNameLst>
                                          <p:attrName>style.visibility</p:attrName>
                                        </p:attrNameLst>
                                      </p:cBhvr>
                                      <p:to>
                                        <p:strVal val="visible"/>
                                      </p:to>
                                    </p:set>
                                    <p:animEffect transition="in" filter="dissolve">
                                      <p:cBhvr>
                                        <p:cTn id="52" dur="500"/>
                                        <p:tgtEl>
                                          <p:spTgt spid="78849">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78849">
                                            <p:txEl>
                                              <p:pRg st="9" end="9"/>
                                            </p:txEl>
                                          </p:spTgt>
                                        </p:tgtEl>
                                        <p:attrNameLst>
                                          <p:attrName>style.visibility</p:attrName>
                                        </p:attrNameLst>
                                      </p:cBhvr>
                                      <p:to>
                                        <p:strVal val="visible"/>
                                      </p:to>
                                    </p:set>
                                    <p:animEffect transition="in" filter="dissolve">
                                      <p:cBhvr>
                                        <p:cTn id="57" dur="500"/>
                                        <p:tgtEl>
                                          <p:spTgt spid="78849">
                                            <p:txEl>
                                              <p:pRg st="9" end="9"/>
                                            </p:txEl>
                                          </p:spTgt>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78849">
                                            <p:txEl>
                                              <p:pRg st="10" end="10"/>
                                            </p:txEl>
                                          </p:spTgt>
                                        </p:tgtEl>
                                        <p:attrNameLst>
                                          <p:attrName>style.visibility</p:attrName>
                                        </p:attrNameLst>
                                      </p:cBhvr>
                                      <p:to>
                                        <p:strVal val="visible"/>
                                      </p:to>
                                    </p:set>
                                    <p:animEffect transition="in" filter="dissolve">
                                      <p:cBhvr>
                                        <p:cTn id="60" dur="500"/>
                                        <p:tgtEl>
                                          <p:spTgt spid="78849">
                                            <p:txEl>
                                              <p:pRg st="10" end="10"/>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78849">
                                            <p:txEl>
                                              <p:pRg st="11" end="11"/>
                                            </p:txEl>
                                          </p:spTgt>
                                        </p:tgtEl>
                                        <p:attrNameLst>
                                          <p:attrName>style.visibility</p:attrName>
                                        </p:attrNameLst>
                                      </p:cBhvr>
                                      <p:to>
                                        <p:strVal val="visible"/>
                                      </p:to>
                                    </p:set>
                                    <p:animEffect transition="in" filter="dissolve">
                                      <p:cBhvr>
                                        <p:cTn id="65" dur="500"/>
                                        <p:tgtEl>
                                          <p:spTgt spid="7884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9" grpId="0" build="p"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Заголовок 1">
            <a:extLst>
              <a:ext uri="{FF2B5EF4-FFF2-40B4-BE49-F238E27FC236}">
                <a16:creationId xmlns:a16="http://schemas.microsoft.com/office/drawing/2014/main" id="{983C495A-6754-48B0-8411-480AA17CD223}"/>
              </a:ext>
            </a:extLst>
          </p:cNvPr>
          <p:cNvSpPr>
            <a:spLocks noGrp="1"/>
          </p:cNvSpPr>
          <p:nvPr>
            <p:ph type="title"/>
          </p:nvPr>
        </p:nvSpPr>
        <p:spPr>
          <a:xfrm>
            <a:off x="311150" y="301625"/>
            <a:ext cx="8375650" cy="471488"/>
          </a:xfrm>
        </p:spPr>
        <p:txBody>
          <a:bodyPr/>
          <a:lstStyle/>
          <a:p>
            <a:r>
              <a:rPr lang="ru-RU" altLang="ru-RU"/>
              <a:t>Что такое </a:t>
            </a:r>
            <a:r>
              <a:rPr lang="en-US" altLang="ru-RU"/>
              <a:t>XML?</a:t>
            </a:r>
            <a:endParaRPr lang="ru-RU" altLang="ru-RU"/>
          </a:p>
        </p:txBody>
      </p:sp>
      <p:sp>
        <p:nvSpPr>
          <p:cNvPr id="108547" name="Номер слайда 2">
            <a:extLst>
              <a:ext uri="{FF2B5EF4-FFF2-40B4-BE49-F238E27FC236}">
                <a16:creationId xmlns:a16="http://schemas.microsoft.com/office/drawing/2014/main" id="{F33B5B36-8CCC-4B64-A22A-D40DB559254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9750792-54FC-43E2-9A6F-372B02E3E943}" type="slidenum">
              <a:rPr lang="ru-RU" altLang="ru-RU" sz="1400"/>
              <a:pPr>
                <a:spcBef>
                  <a:spcPct val="0"/>
                </a:spcBef>
                <a:buFontTx/>
                <a:buNone/>
              </a:pPr>
              <a:t>99</a:t>
            </a:fld>
            <a:endParaRPr lang="ru-RU" altLang="ru-RU" sz="1400"/>
          </a:p>
        </p:txBody>
      </p:sp>
      <p:sp>
        <p:nvSpPr>
          <p:cNvPr id="68612" name="Прямоугольник 3">
            <a:extLst>
              <a:ext uri="{FF2B5EF4-FFF2-40B4-BE49-F238E27FC236}">
                <a16:creationId xmlns:a16="http://schemas.microsoft.com/office/drawing/2014/main" id="{B892D8DE-1E8B-4D5B-9405-64E85D340E7E}"/>
              </a:ext>
            </a:extLst>
          </p:cNvPr>
          <p:cNvSpPr>
            <a:spLocks noChangeArrowheads="1"/>
          </p:cNvSpPr>
          <p:nvPr/>
        </p:nvSpPr>
        <p:spPr bwMode="auto">
          <a:xfrm>
            <a:off x="388938" y="779463"/>
            <a:ext cx="8153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2400" b="1">
                <a:solidFill>
                  <a:srgbClr val="333399"/>
                </a:solidFill>
              </a:rPr>
              <a:t>XML</a:t>
            </a:r>
            <a:r>
              <a:rPr lang="en-US" altLang="ru-RU" sz="2400"/>
              <a:t> = </a:t>
            </a:r>
            <a:r>
              <a:rPr lang="en-US" altLang="ru-RU" sz="2400" i="1"/>
              <a:t>eXtensible Markup Language</a:t>
            </a:r>
            <a:r>
              <a:rPr lang="ru-RU" altLang="ru-RU" sz="2400" i="1"/>
              <a:t> </a:t>
            </a:r>
            <a:endParaRPr lang="en-US" altLang="ru-RU" sz="2400" i="1"/>
          </a:p>
          <a:p>
            <a:pPr eaLnBrk="1" hangingPunct="1">
              <a:spcBef>
                <a:spcPct val="0"/>
              </a:spcBef>
              <a:buFontTx/>
              <a:buNone/>
            </a:pPr>
            <a:r>
              <a:rPr lang="en-US" altLang="ru-RU" sz="2400" i="1"/>
              <a:t>            </a:t>
            </a:r>
            <a:r>
              <a:rPr lang="ru-RU" altLang="ru-RU" sz="2400"/>
              <a:t>(</a:t>
            </a:r>
            <a:r>
              <a:rPr lang="ru-RU" altLang="ru-RU" sz="2400" b="1"/>
              <a:t>расширяемый</a:t>
            </a:r>
            <a:r>
              <a:rPr lang="ru-RU" altLang="ru-RU" sz="2400"/>
              <a:t> язык разметки)</a:t>
            </a:r>
          </a:p>
        </p:txBody>
      </p:sp>
      <p:sp>
        <p:nvSpPr>
          <p:cNvPr id="68613" name="Прямоугольник 4">
            <a:extLst>
              <a:ext uri="{FF2B5EF4-FFF2-40B4-BE49-F238E27FC236}">
                <a16:creationId xmlns:a16="http://schemas.microsoft.com/office/drawing/2014/main" id="{AC318A46-70F8-41FE-9B17-423FD3C0D4FD}"/>
              </a:ext>
            </a:extLst>
          </p:cNvPr>
          <p:cNvSpPr>
            <a:spLocks noChangeArrowheads="1"/>
          </p:cNvSpPr>
          <p:nvPr/>
        </p:nvSpPr>
        <p:spPr bwMode="auto">
          <a:xfrm>
            <a:off x="398463" y="1584325"/>
            <a:ext cx="8151812"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0975" indent="-180975">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spcAft>
                <a:spcPts val="600"/>
              </a:spcAft>
            </a:pPr>
            <a:r>
              <a:rPr lang="ru-RU" altLang="ru-RU" sz="2400"/>
              <a:t>тэги-контейнеры в угловых скобках</a:t>
            </a:r>
            <a:endParaRPr lang="en-US" altLang="ru-RU" sz="2400"/>
          </a:p>
          <a:p>
            <a:pPr eaLnBrk="1" hangingPunct="1">
              <a:spcBef>
                <a:spcPct val="0"/>
              </a:spcBef>
              <a:spcAft>
                <a:spcPts val="600"/>
              </a:spcAft>
              <a:buFontTx/>
              <a:buNone/>
            </a:pPr>
            <a:r>
              <a:rPr lang="ru-RU" altLang="ru-RU" sz="2400"/>
              <a:t>    </a:t>
            </a:r>
            <a:r>
              <a:rPr lang="en-US" altLang="ru-RU" sz="2400" b="1">
                <a:solidFill>
                  <a:srgbClr val="333399"/>
                </a:solidFill>
                <a:latin typeface="Courier New" panose="02070309020205020404" pitchFamily="49" charset="0"/>
                <a:cs typeface="Courier New" panose="02070309020205020404" pitchFamily="49" charset="0"/>
              </a:rPr>
              <a:t>&lt;</a:t>
            </a:r>
            <a:r>
              <a:rPr lang="ru-RU" altLang="ru-RU" sz="2400" b="1">
                <a:solidFill>
                  <a:srgbClr val="333399"/>
                </a:solidFill>
                <a:latin typeface="Courier New" panose="02070309020205020404" pitchFamily="49" charset="0"/>
                <a:cs typeface="Courier New" panose="02070309020205020404" pitchFamily="49" charset="0"/>
              </a:rPr>
              <a:t>тэг</a:t>
            </a:r>
            <a:r>
              <a:rPr lang="en-US" altLang="ru-RU" sz="2400" b="1">
                <a:solidFill>
                  <a:srgbClr val="333399"/>
                </a:solidFill>
                <a:latin typeface="Courier New" panose="02070309020205020404" pitchFamily="49" charset="0"/>
                <a:cs typeface="Courier New" panose="02070309020205020404" pitchFamily="49" charset="0"/>
              </a:rPr>
              <a:t>&gt;</a:t>
            </a:r>
            <a:r>
              <a:rPr lang="ru-RU" altLang="ru-RU" sz="2400" b="1">
                <a:solidFill>
                  <a:srgbClr val="333399"/>
                </a:solidFill>
                <a:latin typeface="Courier New" panose="02070309020205020404" pitchFamily="49" charset="0"/>
                <a:cs typeface="Courier New" panose="02070309020205020404" pitchFamily="49" charset="0"/>
              </a:rPr>
              <a:t>...</a:t>
            </a:r>
            <a:r>
              <a:rPr lang="en-US" altLang="ru-RU" sz="2400" b="1">
                <a:solidFill>
                  <a:srgbClr val="333399"/>
                </a:solidFill>
                <a:latin typeface="Courier New" panose="02070309020205020404" pitchFamily="49" charset="0"/>
                <a:cs typeface="Courier New" panose="02070309020205020404" pitchFamily="49" charset="0"/>
              </a:rPr>
              <a:t> &lt;/</a:t>
            </a:r>
            <a:r>
              <a:rPr lang="ru-RU" altLang="ru-RU" sz="2400" b="1">
                <a:solidFill>
                  <a:srgbClr val="333399"/>
                </a:solidFill>
                <a:latin typeface="Courier New" panose="02070309020205020404" pitchFamily="49" charset="0"/>
                <a:cs typeface="Courier New" panose="02070309020205020404" pitchFamily="49" charset="0"/>
              </a:rPr>
              <a:t>тэг</a:t>
            </a:r>
            <a:r>
              <a:rPr lang="en-US" altLang="ru-RU" sz="2400" b="1">
                <a:solidFill>
                  <a:srgbClr val="333399"/>
                </a:solidFill>
                <a:latin typeface="Courier New" panose="02070309020205020404" pitchFamily="49" charset="0"/>
                <a:cs typeface="Courier New" panose="02070309020205020404" pitchFamily="49" charset="0"/>
              </a:rPr>
              <a:t>&gt;</a:t>
            </a:r>
            <a:endParaRPr lang="ru-RU" altLang="ru-RU" sz="2400" b="1">
              <a:solidFill>
                <a:srgbClr val="333399"/>
              </a:solidFill>
              <a:latin typeface="Courier New" panose="02070309020205020404" pitchFamily="49" charset="0"/>
              <a:cs typeface="Courier New" panose="02070309020205020404" pitchFamily="49" charset="0"/>
            </a:endParaRPr>
          </a:p>
          <a:p>
            <a:pPr eaLnBrk="1" hangingPunct="1">
              <a:spcBef>
                <a:spcPct val="0"/>
              </a:spcBef>
              <a:spcAft>
                <a:spcPts val="600"/>
              </a:spcAft>
            </a:pPr>
            <a:r>
              <a:rPr lang="ru-RU" altLang="ru-RU" sz="2400"/>
              <a:t>атрибуты тэгов (дополнительные данные)</a:t>
            </a:r>
            <a:r>
              <a:rPr lang="ru-RU" altLang="ru-RU" sz="2400" b="1">
                <a:solidFill>
                  <a:srgbClr val="333399"/>
                </a:solidFill>
                <a:latin typeface="Courier New" panose="02070309020205020404" pitchFamily="49" charset="0"/>
                <a:cs typeface="Courier New" panose="02070309020205020404" pitchFamily="49" charset="0"/>
              </a:rPr>
              <a:t> </a:t>
            </a:r>
          </a:p>
          <a:p>
            <a:pPr eaLnBrk="1" hangingPunct="1">
              <a:spcBef>
                <a:spcPct val="0"/>
              </a:spcBef>
              <a:spcAft>
                <a:spcPts val="600"/>
              </a:spcAft>
              <a:buFontTx/>
              <a:buNone/>
            </a:pPr>
            <a:r>
              <a:rPr lang="ru-RU" altLang="ru-RU" sz="2400" b="1">
                <a:solidFill>
                  <a:srgbClr val="333399"/>
                </a:solidFill>
                <a:latin typeface="Courier New" panose="02070309020205020404" pitchFamily="49" charset="0"/>
                <a:cs typeface="Courier New" panose="02070309020205020404" pitchFamily="49" charset="0"/>
              </a:rPr>
              <a:t>  </a:t>
            </a:r>
            <a:r>
              <a:rPr lang="en-US" altLang="ru-RU" sz="2400" b="1">
                <a:solidFill>
                  <a:srgbClr val="333399"/>
                </a:solidFill>
                <a:latin typeface="Courier New" panose="02070309020205020404" pitchFamily="49" charset="0"/>
                <a:cs typeface="Courier New" panose="02070309020205020404" pitchFamily="49" charset="0"/>
              </a:rPr>
              <a:t>&lt;</a:t>
            </a:r>
            <a:r>
              <a:rPr lang="ru-RU" altLang="ru-RU" sz="2400" b="1">
                <a:solidFill>
                  <a:srgbClr val="333399"/>
                </a:solidFill>
                <a:latin typeface="Courier New" panose="02070309020205020404" pitchFamily="49" charset="0"/>
                <a:cs typeface="Courier New" panose="02070309020205020404" pitchFamily="49" charset="0"/>
              </a:rPr>
              <a:t>тэг </a:t>
            </a:r>
            <a:r>
              <a:rPr lang="ru-RU" altLang="ru-RU" sz="2400" b="1">
                <a:solidFill>
                  <a:srgbClr val="FF0000"/>
                </a:solidFill>
                <a:latin typeface="Courier New" panose="02070309020205020404" pitchFamily="49" charset="0"/>
                <a:cs typeface="Courier New" panose="02070309020205020404" pitchFamily="49" charset="0"/>
              </a:rPr>
              <a:t>атрибут</a:t>
            </a:r>
            <a:r>
              <a:rPr lang="ru-RU" altLang="ru-RU" sz="2400" b="1">
                <a:latin typeface="Courier New" panose="02070309020205020404" pitchFamily="49" charset="0"/>
                <a:cs typeface="Courier New" panose="02070309020205020404" pitchFamily="49" charset="0"/>
              </a:rPr>
              <a:t>="значение"</a:t>
            </a:r>
            <a:r>
              <a:rPr lang="en-US" altLang="ru-RU" sz="2400" b="1">
                <a:solidFill>
                  <a:srgbClr val="333399"/>
                </a:solidFill>
                <a:latin typeface="Courier New" panose="02070309020205020404" pitchFamily="49" charset="0"/>
                <a:cs typeface="Courier New" panose="02070309020205020404" pitchFamily="49" charset="0"/>
              </a:rPr>
              <a:t>&gt;</a:t>
            </a:r>
            <a:r>
              <a:rPr lang="ru-RU" altLang="ru-RU" sz="2400" b="1">
                <a:solidFill>
                  <a:srgbClr val="333399"/>
                </a:solidFill>
                <a:latin typeface="Courier New" panose="02070309020205020404" pitchFamily="49" charset="0"/>
                <a:cs typeface="Courier New" panose="02070309020205020404" pitchFamily="49" charset="0"/>
              </a:rPr>
              <a:t>...</a:t>
            </a:r>
            <a:r>
              <a:rPr lang="en-US" altLang="ru-RU" sz="2400" b="1">
                <a:solidFill>
                  <a:srgbClr val="333399"/>
                </a:solidFill>
                <a:latin typeface="Courier New" panose="02070309020205020404" pitchFamily="49" charset="0"/>
                <a:cs typeface="Courier New" panose="02070309020205020404" pitchFamily="49" charset="0"/>
              </a:rPr>
              <a:t> &lt;/</a:t>
            </a:r>
            <a:r>
              <a:rPr lang="ru-RU" altLang="ru-RU" sz="2400" b="1">
                <a:solidFill>
                  <a:srgbClr val="333399"/>
                </a:solidFill>
                <a:latin typeface="Courier New" panose="02070309020205020404" pitchFamily="49" charset="0"/>
                <a:cs typeface="Courier New" panose="02070309020205020404" pitchFamily="49" charset="0"/>
              </a:rPr>
              <a:t>тэг</a:t>
            </a:r>
            <a:r>
              <a:rPr lang="en-US" altLang="ru-RU" sz="2400" b="1">
                <a:solidFill>
                  <a:srgbClr val="333399"/>
                </a:solidFill>
                <a:latin typeface="Courier New" panose="02070309020205020404" pitchFamily="49" charset="0"/>
                <a:cs typeface="Courier New" panose="02070309020205020404" pitchFamily="49" charset="0"/>
              </a:rPr>
              <a:t>&gt;</a:t>
            </a:r>
            <a:endParaRPr lang="ru-RU" altLang="ru-RU" sz="2400"/>
          </a:p>
          <a:p>
            <a:pPr eaLnBrk="1" hangingPunct="1">
              <a:spcBef>
                <a:spcPct val="0"/>
              </a:spcBef>
              <a:spcAft>
                <a:spcPts val="600"/>
              </a:spcAft>
            </a:pPr>
            <a:r>
              <a:rPr lang="ru-RU" altLang="ru-RU" sz="2400"/>
              <a:t>можно вводить </a:t>
            </a:r>
            <a:r>
              <a:rPr lang="ru-RU" altLang="ru-RU" sz="2400" b="1">
                <a:solidFill>
                  <a:srgbClr val="0000FF"/>
                </a:solidFill>
              </a:rPr>
              <a:t>новые тэги</a:t>
            </a:r>
            <a:endParaRPr lang="en-US" altLang="ru-RU" sz="2400" b="1">
              <a:solidFill>
                <a:srgbClr val="0000FF"/>
              </a:solidFill>
            </a:endParaRPr>
          </a:p>
          <a:p>
            <a:pPr eaLnBrk="1" hangingPunct="1">
              <a:spcBef>
                <a:spcPct val="0"/>
              </a:spcBef>
              <a:spcAft>
                <a:spcPts val="600"/>
              </a:spcAft>
            </a:pPr>
            <a:r>
              <a:rPr lang="ru-RU" altLang="ru-RU" sz="2400"/>
              <a:t>нет никаких тэгов оформления, </a:t>
            </a:r>
            <a:r>
              <a:rPr lang="ru-RU" altLang="ru-RU" sz="2400" b="1">
                <a:solidFill>
                  <a:srgbClr val="333399"/>
                </a:solidFill>
              </a:rPr>
              <a:t>только данные</a:t>
            </a:r>
            <a:endParaRPr lang="en-US" altLang="ru-RU" sz="2400" b="1">
              <a:solidFill>
                <a:srgbClr val="333399"/>
              </a:solidFill>
            </a:endParaRPr>
          </a:p>
          <a:p>
            <a:pPr eaLnBrk="1" hangingPunct="1">
              <a:spcBef>
                <a:spcPct val="0"/>
              </a:spcBef>
              <a:spcAft>
                <a:spcPts val="600"/>
              </a:spcAft>
            </a:pPr>
            <a:r>
              <a:rPr lang="ru-RU" altLang="ru-RU" sz="2400"/>
              <a:t>в контейнер могут быть вложены другие</a:t>
            </a:r>
            <a:r>
              <a:rPr lang="en-US" altLang="ru-RU" sz="2400"/>
              <a:t> </a:t>
            </a:r>
            <a:r>
              <a:rPr lang="ru-RU" altLang="ru-RU" sz="2400"/>
              <a:t>контейнеры</a:t>
            </a:r>
            <a:br>
              <a:rPr lang="ru-RU" altLang="ru-RU" sz="2400"/>
            </a:br>
            <a:r>
              <a:rPr lang="ru-RU" altLang="ru-RU" sz="2400"/>
              <a:t>иерархия – </a:t>
            </a:r>
            <a:r>
              <a:rPr lang="ru-RU" altLang="ru-RU" sz="2400" b="1">
                <a:solidFill>
                  <a:srgbClr val="333399"/>
                </a:solidFill>
              </a:rPr>
              <a:t>дерево</a:t>
            </a:r>
            <a:r>
              <a:rPr lang="ru-RU" altLang="ru-RU" sz="2400"/>
              <a:t>!</a:t>
            </a:r>
          </a:p>
        </p:txBody>
      </p:sp>
      <p:grpSp>
        <p:nvGrpSpPr>
          <p:cNvPr id="2" name="Group 9">
            <a:extLst>
              <a:ext uri="{FF2B5EF4-FFF2-40B4-BE49-F238E27FC236}">
                <a16:creationId xmlns:a16="http://schemas.microsoft.com/office/drawing/2014/main" id="{150A0F4B-9018-40E1-BF10-4D2208F34706}"/>
              </a:ext>
            </a:extLst>
          </p:cNvPr>
          <p:cNvGrpSpPr>
            <a:grpSpLocks/>
          </p:cNvGrpSpPr>
          <p:nvPr/>
        </p:nvGrpSpPr>
        <p:grpSpPr bwMode="auto">
          <a:xfrm>
            <a:off x="1709738" y="5183188"/>
            <a:ext cx="5724525" cy="614362"/>
            <a:chOff x="390" y="2175"/>
            <a:chExt cx="3605" cy="387"/>
          </a:xfrm>
        </p:grpSpPr>
        <p:sp>
          <p:nvSpPr>
            <p:cNvPr id="7" name="Text Box 7">
              <a:extLst>
                <a:ext uri="{FF2B5EF4-FFF2-40B4-BE49-F238E27FC236}">
                  <a16:creationId xmlns:a16="http://schemas.microsoft.com/office/drawing/2014/main" id="{C9C7B848-3C79-4EEB-937E-E6BA0BE81DAF}"/>
                </a:ext>
              </a:extLst>
            </p:cNvPr>
            <p:cNvSpPr txBox="1">
              <a:spLocks noChangeArrowheads="1"/>
            </p:cNvSpPr>
            <p:nvPr/>
          </p:nvSpPr>
          <p:spPr bwMode="auto">
            <a:xfrm>
              <a:off x="655" y="2224"/>
              <a:ext cx="3340"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a:spcBef>
                  <a:spcPct val="50000"/>
                </a:spcBef>
                <a:defRPr/>
              </a:pPr>
              <a:r>
                <a:rPr lang="ru-RU" sz="2400">
                  <a:latin typeface="Arial" charset="0"/>
                  <a:cs typeface="+mn-cs"/>
                </a:rPr>
                <a:t>  Это иерархическая база данных!</a:t>
              </a:r>
            </a:p>
          </p:txBody>
        </p:sp>
        <p:sp>
          <p:nvSpPr>
            <p:cNvPr id="8" name="Oval 8">
              <a:extLst>
                <a:ext uri="{FF2B5EF4-FFF2-40B4-BE49-F238E27FC236}">
                  <a16:creationId xmlns:a16="http://schemas.microsoft.com/office/drawing/2014/main" id="{F6130941-E700-4017-9440-6D714D6AB8F8}"/>
                </a:ext>
              </a:extLst>
            </p:cNvPr>
            <p:cNvSpPr>
              <a:spLocks noChangeArrowheads="1"/>
            </p:cNvSpPr>
            <p:nvPr/>
          </p:nvSpPr>
          <p:spPr bwMode="auto">
            <a:xfrm>
              <a:off x="390" y="2175"/>
              <a:ext cx="386" cy="387"/>
            </a:xfrm>
            <a:prstGeom prst="ellipse">
              <a:avLst/>
            </a:prstGeom>
            <a:solidFill>
              <a:srgbClr val="000080"/>
            </a:solidFill>
            <a:ln w="9525">
              <a:solidFill>
                <a:schemeClr val="tx1"/>
              </a:solidFill>
              <a:round/>
              <a:headEnd/>
              <a:tailEnd/>
            </a:ln>
            <a:effectLst>
              <a:outerShdw blurRad="50800" dist="38100" dir="2700000" algn="tl" rotWithShape="0">
                <a:prstClr val="black">
                  <a:alpha val="40000"/>
                </a:prstClr>
              </a:outerShdw>
            </a:effectLst>
          </p:spPr>
          <p:txBody>
            <a:bodyPr wrap="none" anchor="ctr"/>
            <a:lstStyle/>
            <a:p>
              <a:pPr algn="ctr">
                <a:defRPr/>
              </a:pPr>
              <a:r>
                <a:rPr lang="ru-RU" sz="4400">
                  <a:solidFill>
                    <a:schemeClr val="bg1"/>
                  </a:solidFill>
                  <a:latin typeface="Arial Black" pitchFamily="34" charset="0"/>
                  <a:cs typeface="+mn-cs"/>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8612"/>
                                        </p:tgtEl>
                                        <p:attrNameLst>
                                          <p:attrName>style.visibility</p:attrName>
                                        </p:attrNameLst>
                                      </p:cBhvr>
                                      <p:to>
                                        <p:strVal val="visible"/>
                                      </p:to>
                                    </p:set>
                                    <p:animEffect transition="in" filter="dissolve">
                                      <p:cBhvr>
                                        <p:cTn id="7" dur="500"/>
                                        <p:tgtEl>
                                          <p:spTgt spid="686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8613">
                                            <p:txEl>
                                              <p:pRg st="0" end="0"/>
                                            </p:txEl>
                                          </p:spTgt>
                                        </p:tgtEl>
                                        <p:attrNameLst>
                                          <p:attrName>style.visibility</p:attrName>
                                        </p:attrNameLst>
                                      </p:cBhvr>
                                      <p:to>
                                        <p:strVal val="visible"/>
                                      </p:to>
                                    </p:set>
                                    <p:animEffect transition="in" filter="dissolve">
                                      <p:cBhvr>
                                        <p:cTn id="12" dur="500"/>
                                        <p:tgtEl>
                                          <p:spTgt spid="68613">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68613">
                                            <p:txEl>
                                              <p:pRg st="1" end="1"/>
                                            </p:txEl>
                                          </p:spTgt>
                                        </p:tgtEl>
                                        <p:attrNameLst>
                                          <p:attrName>style.visibility</p:attrName>
                                        </p:attrNameLst>
                                      </p:cBhvr>
                                      <p:to>
                                        <p:strVal val="visible"/>
                                      </p:to>
                                    </p:set>
                                    <p:animEffect transition="in" filter="dissolve">
                                      <p:cBhvr>
                                        <p:cTn id="15" dur="500"/>
                                        <p:tgtEl>
                                          <p:spTgt spid="68613">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8613">
                                            <p:txEl>
                                              <p:pRg st="2" end="2"/>
                                            </p:txEl>
                                          </p:spTgt>
                                        </p:tgtEl>
                                        <p:attrNameLst>
                                          <p:attrName>style.visibility</p:attrName>
                                        </p:attrNameLst>
                                      </p:cBhvr>
                                      <p:to>
                                        <p:strVal val="visible"/>
                                      </p:to>
                                    </p:set>
                                    <p:animEffect transition="in" filter="dissolve">
                                      <p:cBhvr>
                                        <p:cTn id="20" dur="500"/>
                                        <p:tgtEl>
                                          <p:spTgt spid="68613">
                                            <p:txEl>
                                              <p:pRg st="2" end="2"/>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68613">
                                            <p:txEl>
                                              <p:pRg st="3" end="3"/>
                                            </p:txEl>
                                          </p:spTgt>
                                        </p:tgtEl>
                                        <p:attrNameLst>
                                          <p:attrName>style.visibility</p:attrName>
                                        </p:attrNameLst>
                                      </p:cBhvr>
                                      <p:to>
                                        <p:strVal val="visible"/>
                                      </p:to>
                                    </p:set>
                                    <p:animEffect transition="in" filter="dissolve">
                                      <p:cBhvr>
                                        <p:cTn id="23" dur="500"/>
                                        <p:tgtEl>
                                          <p:spTgt spid="68613">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68613">
                                            <p:txEl>
                                              <p:pRg st="4" end="4"/>
                                            </p:txEl>
                                          </p:spTgt>
                                        </p:tgtEl>
                                        <p:attrNameLst>
                                          <p:attrName>style.visibility</p:attrName>
                                        </p:attrNameLst>
                                      </p:cBhvr>
                                      <p:to>
                                        <p:strVal val="visible"/>
                                      </p:to>
                                    </p:set>
                                    <p:animEffect transition="in" filter="dissolve">
                                      <p:cBhvr>
                                        <p:cTn id="28" dur="500"/>
                                        <p:tgtEl>
                                          <p:spTgt spid="68613">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68613">
                                            <p:txEl>
                                              <p:pRg st="5" end="5"/>
                                            </p:txEl>
                                          </p:spTgt>
                                        </p:tgtEl>
                                        <p:attrNameLst>
                                          <p:attrName>style.visibility</p:attrName>
                                        </p:attrNameLst>
                                      </p:cBhvr>
                                      <p:to>
                                        <p:strVal val="visible"/>
                                      </p:to>
                                    </p:set>
                                    <p:animEffect transition="in" filter="dissolve">
                                      <p:cBhvr>
                                        <p:cTn id="33" dur="500"/>
                                        <p:tgtEl>
                                          <p:spTgt spid="68613">
                                            <p:txEl>
                                              <p:pRg st="5" end="5"/>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68613">
                                            <p:txEl>
                                              <p:pRg st="6" end="6"/>
                                            </p:txEl>
                                          </p:spTgt>
                                        </p:tgtEl>
                                        <p:attrNameLst>
                                          <p:attrName>style.visibility</p:attrName>
                                        </p:attrNameLst>
                                      </p:cBhvr>
                                      <p:to>
                                        <p:strVal val="visible"/>
                                      </p:to>
                                    </p:set>
                                    <p:animEffect transition="in" filter="dissolve">
                                      <p:cBhvr>
                                        <p:cTn id="38" dur="500"/>
                                        <p:tgtEl>
                                          <p:spTgt spid="68613">
                                            <p:txEl>
                                              <p:pRg st="6" end="6"/>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dissolve">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p:bldP spid="6861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7dbcb5d6e85e6d6e7f3fee1171bc947ec15b3199"/>
</p:tagLst>
</file>

<file path=ppt/theme/theme1.xml><?xml version="1.0" encoding="utf-8"?>
<a:theme xmlns:a="http://schemas.openxmlformats.org/drawingml/2006/main" name="Оформление по умолчанию">
  <a:themeElements>
    <a:clrScheme name="Другая 2">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33FF"/>
      </a:hlink>
      <a:folHlink>
        <a:srgbClr val="CC0099"/>
      </a:folHlink>
    </a:clrScheme>
    <a:fontScheme name="Оформление по 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Arial" charset="0"/>
          </a:defRPr>
        </a:defPPr>
      </a:lstStyle>
    </a:lnDef>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Оформление по умолчанию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33FF"/>
        </a:hlink>
        <a:folHlink>
          <a:srgbClr val="CC00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72035</TotalTime>
  <Words>6838</Words>
  <Application>Microsoft Office PowerPoint</Application>
  <PresentationFormat>Экран (4:3)</PresentationFormat>
  <Paragraphs>1522</Paragraphs>
  <Slides>110</Slides>
  <Notes>3</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110</vt:i4>
      </vt:variant>
    </vt:vector>
  </HeadingPairs>
  <TitlesOfParts>
    <vt:vector size="119" baseType="lpstr">
      <vt:lpstr>Arial</vt:lpstr>
      <vt:lpstr>Symbol</vt:lpstr>
      <vt:lpstr>Calibri</vt:lpstr>
      <vt:lpstr>Times New Roman</vt:lpstr>
      <vt:lpstr>Courier New</vt:lpstr>
      <vt:lpstr>Arial Black</vt:lpstr>
      <vt:lpstr>Wingdings</vt:lpstr>
      <vt:lpstr>Verdana</vt:lpstr>
      <vt:lpstr>Оформление по умолчанию</vt:lpstr>
      <vt:lpstr>Создание веб-сайтов</vt:lpstr>
      <vt:lpstr>Создание веб-сайтов</vt:lpstr>
      <vt:lpstr>Основные определения</vt:lpstr>
      <vt:lpstr>Что такое веб-страница?</vt:lpstr>
      <vt:lpstr>Какие бывают веб-страницы?</vt:lpstr>
      <vt:lpstr>Системы управления сайтами</vt:lpstr>
      <vt:lpstr>Интерактивные страницы</vt:lpstr>
      <vt:lpstr>Создание веб-сайтов</vt:lpstr>
      <vt:lpstr>Как создать веб-страницу?</vt:lpstr>
      <vt:lpstr>Первая веб-страница</vt:lpstr>
      <vt:lpstr>Заголовки</vt:lpstr>
      <vt:lpstr>Выравнивание заголовков</vt:lpstr>
      <vt:lpstr>Абзацы (параграфы)</vt:lpstr>
      <vt:lpstr>Абзацы (параграфы)</vt:lpstr>
      <vt:lpstr>Выравнивание абзацев</vt:lpstr>
      <vt:lpstr>Переход на новую строку</vt:lpstr>
      <vt:lpstr>Специальные символы (HTML entities)</vt:lpstr>
      <vt:lpstr>Применение специальных символов</vt:lpstr>
      <vt:lpstr>Применение специальных символов</vt:lpstr>
      <vt:lpstr>Применение специальных символов</vt:lpstr>
      <vt:lpstr>Маркированные списки</vt:lpstr>
      <vt:lpstr>Нумерованные списки</vt:lpstr>
      <vt:lpstr>Многоуровневые списки</vt:lpstr>
      <vt:lpstr>Гиперссылки (локальные)</vt:lpstr>
      <vt:lpstr>Гиперссылки (внешние)</vt:lpstr>
      <vt:lpstr>Как записать гиперссылки от show.htm?</vt:lpstr>
      <vt:lpstr>Метки внутри документов</vt:lpstr>
      <vt:lpstr>Куда переход?</vt:lpstr>
      <vt:lpstr>Создание веб-сайтов</vt:lpstr>
      <vt:lpstr>Содержание и оформление</vt:lpstr>
      <vt:lpstr>Логическая разметка (HTML)</vt:lpstr>
      <vt:lpstr>Оформление текстов программ</vt:lpstr>
      <vt:lpstr>Тэги физической разметки HTML</vt:lpstr>
      <vt:lpstr>Стилевые файлы</vt:lpstr>
      <vt:lpstr>Стилевые файлы</vt:lpstr>
      <vt:lpstr>Подключение стилевого файла</vt:lpstr>
      <vt:lpstr>Наследование стилей</vt:lpstr>
      <vt:lpstr>Стили для элементов: шрифты</vt:lpstr>
      <vt:lpstr>Стили: размеры, выравнивание</vt:lpstr>
      <vt:lpstr>Рамка, поля, отступы</vt:lpstr>
      <vt:lpstr>Рамка, поля и отступы</vt:lpstr>
      <vt:lpstr>Стили гиперссылок</vt:lpstr>
      <vt:lpstr>Классы</vt:lpstr>
      <vt:lpstr>Классы</vt:lpstr>
      <vt:lpstr>Фоновый рисунок</vt:lpstr>
      <vt:lpstr>Фоновый рисунок без повторения</vt:lpstr>
      <vt:lpstr>Составные селекторы </vt:lpstr>
      <vt:lpstr>Сложные селекторы</vt:lpstr>
      <vt:lpstr>Создание веб-сайтов</vt:lpstr>
      <vt:lpstr>Форматы рисунков</vt:lpstr>
      <vt:lpstr>Форматы рисунков</vt:lpstr>
      <vt:lpstr>Рисунки в документе</vt:lpstr>
      <vt:lpstr>Выравнивание</vt:lpstr>
      <vt:lpstr>Отступы</vt:lpstr>
      <vt:lpstr>Другие атрибуты</vt:lpstr>
      <vt:lpstr>Рисунок-гиперссылка</vt:lpstr>
      <vt:lpstr>Вставка векторных рисунков</vt:lpstr>
      <vt:lpstr>Фоновый рисунок</vt:lpstr>
      <vt:lpstr>Фоновый рисунок</vt:lpstr>
      <vt:lpstr>Фоновый рисунок</vt:lpstr>
      <vt:lpstr>Создание веб-сайтов</vt:lpstr>
      <vt:lpstr>Вставка мультимедийных файлов</vt:lpstr>
      <vt:lpstr>Вставка мультимедийных файлов</vt:lpstr>
      <vt:lpstr>HTML5 – тэг audio</vt:lpstr>
      <vt:lpstr>HTML5 – тэг video</vt:lpstr>
      <vt:lpstr>Создание веб-сайтов</vt:lpstr>
      <vt:lpstr>Простые таблицы</vt:lpstr>
      <vt:lpstr>Заголовки таблиц</vt:lpstr>
      <vt:lpstr>Объединение ячеек – столбцы</vt:lpstr>
      <vt:lpstr>Объединение ячеек – строки</vt:lpstr>
      <vt:lpstr>Табличная вёрстка</vt:lpstr>
      <vt:lpstr>Вложенные таблицы</vt:lpstr>
      <vt:lpstr>Размеры</vt:lpstr>
      <vt:lpstr>Размеры (через CSS)</vt:lpstr>
      <vt:lpstr>Выравнивание</vt:lpstr>
      <vt:lpstr>Выравнивание (через CSS)</vt:lpstr>
      <vt:lpstr>Фон и цвет текста (через CSS)</vt:lpstr>
      <vt:lpstr>Отступы</vt:lpstr>
      <vt:lpstr>Отступы (через CSS)</vt:lpstr>
      <vt:lpstr>Создание веб-сайтов</vt:lpstr>
      <vt:lpstr>Что такое блок (div)?</vt:lpstr>
      <vt:lpstr>Рамка, поля и отступы</vt:lpstr>
      <vt:lpstr>Стили для блоков</vt:lpstr>
      <vt:lpstr>«Плавающий» блок</vt:lpstr>
      <vt:lpstr>Создание веб-сайтов</vt:lpstr>
      <vt:lpstr>Что такое DHTML?</vt:lpstr>
      <vt:lpstr>«Живой» рисунок</vt:lpstr>
      <vt:lpstr>Скрытый блок</vt:lpstr>
      <vt:lpstr>Javascript-файл</vt:lpstr>
      <vt:lpstr>Подключение Javascript-файла</vt:lpstr>
      <vt:lpstr>Вызов функции</vt:lpstr>
      <vt:lpstr>HTML-файл</vt:lpstr>
      <vt:lpstr>Формы</vt:lpstr>
      <vt:lpstr>Формы</vt:lpstr>
      <vt:lpstr>Создание веб-сайтов</vt:lpstr>
      <vt:lpstr>В чём проблема?</vt:lpstr>
      <vt:lpstr>В чём проблема?</vt:lpstr>
      <vt:lpstr>Что такое XML?</vt:lpstr>
      <vt:lpstr>Что такое XML?</vt:lpstr>
      <vt:lpstr>Использование XML</vt:lpstr>
      <vt:lpstr>XML: «за» и «против»</vt:lpstr>
      <vt:lpstr>XHTML</vt:lpstr>
      <vt:lpstr>Создание веб-сайтов</vt:lpstr>
      <vt:lpstr>Как разместить сайт?</vt:lpstr>
      <vt:lpstr>Что такое хостинг?</vt:lpstr>
      <vt:lpstr>Типы хостинга</vt:lpstr>
      <vt:lpstr>Доменные имена</vt:lpstr>
      <vt:lpstr>Загрузка файлов на сайт</vt:lpstr>
      <vt:lpstr>Конец фильма</vt:lpstr>
      <vt:lpstr>Источники иллюстраций</vt:lpstr>
    </vt:vector>
  </TitlesOfParts>
  <Company>163</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Программное обеспечение (ПО)</dc:title>
  <dc:creator>kp</dc:creator>
  <cp:lastModifiedBy>Тимур Кузьмин</cp:lastModifiedBy>
  <cp:revision>2783</cp:revision>
  <dcterms:created xsi:type="dcterms:W3CDTF">2007-01-31T19:13:48Z</dcterms:created>
  <dcterms:modified xsi:type="dcterms:W3CDTF">2018-02-23T16:20:12Z</dcterms:modified>
</cp:coreProperties>
</file>