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78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9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39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6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802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00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6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49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947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90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95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58CE-6CBC-4CA3-93B8-4CA7CB7DBABE}" type="datetimeFigureOut">
              <a:rPr lang="vi-VN" smtClean="0"/>
              <a:t>06/04/2018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3786-1DEA-4E96-97ED-122FDCFC8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8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#_Toc509251730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#_Toc509251732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#_Toc509251733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#_Toc509251736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#_Toc509251737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17573" y="1392382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5" name="Oval 4"/>
          <p:cNvSpPr/>
          <p:nvPr/>
        </p:nvSpPr>
        <p:spPr>
          <a:xfrm>
            <a:off x="5517573" y="2480453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6837218" y="2109354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8" name="Oval 7"/>
          <p:cNvSpPr/>
          <p:nvPr/>
        </p:nvSpPr>
        <p:spPr>
          <a:xfrm>
            <a:off x="6380018" y="3456332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9" name="Oval 8"/>
          <p:cNvSpPr/>
          <p:nvPr/>
        </p:nvSpPr>
        <p:spPr>
          <a:xfrm>
            <a:off x="4655128" y="3456332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10" name="Oval 9"/>
          <p:cNvSpPr/>
          <p:nvPr/>
        </p:nvSpPr>
        <p:spPr>
          <a:xfrm>
            <a:off x="4197928" y="2109354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12" name="Straight Connector 11"/>
          <p:cNvCxnSpPr>
            <a:stCxn id="10" idx="7"/>
            <a:endCxn id="4" idx="2"/>
          </p:cNvCxnSpPr>
          <p:nvPr/>
        </p:nvCxnSpPr>
        <p:spPr>
          <a:xfrm flipV="1">
            <a:off x="4588173" y="1615787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6"/>
            <a:endCxn id="7" idx="1"/>
          </p:cNvCxnSpPr>
          <p:nvPr/>
        </p:nvCxnSpPr>
        <p:spPr>
          <a:xfrm>
            <a:off x="5974773" y="1615787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8" idx="7"/>
          </p:cNvCxnSpPr>
          <p:nvPr/>
        </p:nvCxnSpPr>
        <p:spPr>
          <a:xfrm flipH="1">
            <a:off x="6770263" y="2556163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4"/>
            <a:endCxn id="9" idx="1"/>
          </p:cNvCxnSpPr>
          <p:nvPr/>
        </p:nvCxnSpPr>
        <p:spPr>
          <a:xfrm>
            <a:off x="4426528" y="2556163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6"/>
            <a:endCxn id="8" idx="2"/>
          </p:cNvCxnSpPr>
          <p:nvPr/>
        </p:nvCxnSpPr>
        <p:spPr>
          <a:xfrm>
            <a:off x="5112328" y="3679737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4"/>
            <a:endCxn id="5" idx="0"/>
          </p:cNvCxnSpPr>
          <p:nvPr/>
        </p:nvCxnSpPr>
        <p:spPr>
          <a:xfrm>
            <a:off x="5746173" y="1839191"/>
            <a:ext cx="0" cy="64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5" idx="2"/>
          </p:cNvCxnSpPr>
          <p:nvPr/>
        </p:nvCxnSpPr>
        <p:spPr>
          <a:xfrm>
            <a:off x="4588173" y="2490729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6"/>
            <a:endCxn id="7" idx="3"/>
          </p:cNvCxnSpPr>
          <p:nvPr/>
        </p:nvCxnSpPr>
        <p:spPr>
          <a:xfrm flipV="1">
            <a:off x="5974773" y="2490729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5"/>
            <a:endCxn id="8" idx="1"/>
          </p:cNvCxnSpPr>
          <p:nvPr/>
        </p:nvCxnSpPr>
        <p:spPr>
          <a:xfrm>
            <a:off x="5907818" y="2861828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" idx="3"/>
            <a:endCxn id="9" idx="7"/>
          </p:cNvCxnSpPr>
          <p:nvPr/>
        </p:nvCxnSpPr>
        <p:spPr>
          <a:xfrm flipH="1">
            <a:off x="5045373" y="2861828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80251" y="1615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76" name="TextBox 75"/>
          <p:cNvSpPr txBox="1"/>
          <p:nvPr/>
        </p:nvSpPr>
        <p:spPr>
          <a:xfrm>
            <a:off x="6288630" y="1605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77" name="TextBox 76"/>
          <p:cNvSpPr txBox="1"/>
          <p:nvPr/>
        </p:nvSpPr>
        <p:spPr>
          <a:xfrm>
            <a:off x="4275685" y="285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80" name="TextBox 79"/>
          <p:cNvSpPr txBox="1"/>
          <p:nvPr/>
        </p:nvSpPr>
        <p:spPr>
          <a:xfrm>
            <a:off x="5684960" y="1975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81" name="TextBox 80"/>
          <p:cNvSpPr txBox="1"/>
          <p:nvPr/>
        </p:nvSpPr>
        <p:spPr>
          <a:xfrm>
            <a:off x="5314950" y="3008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82" name="TextBox 81"/>
          <p:cNvSpPr txBox="1"/>
          <p:nvPr/>
        </p:nvSpPr>
        <p:spPr>
          <a:xfrm>
            <a:off x="5906997" y="3019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83" name="TextBox 82"/>
          <p:cNvSpPr txBox="1"/>
          <p:nvPr/>
        </p:nvSpPr>
        <p:spPr>
          <a:xfrm>
            <a:off x="6293453" y="252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84" name="TextBox 83"/>
          <p:cNvSpPr txBox="1"/>
          <p:nvPr/>
        </p:nvSpPr>
        <p:spPr>
          <a:xfrm>
            <a:off x="5595330" y="3611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85" name="TextBox 84"/>
          <p:cNvSpPr txBox="1"/>
          <p:nvPr/>
        </p:nvSpPr>
        <p:spPr>
          <a:xfrm>
            <a:off x="6918040" y="286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86" name="TextBox 85"/>
          <p:cNvSpPr txBox="1"/>
          <p:nvPr/>
        </p:nvSpPr>
        <p:spPr>
          <a:xfrm>
            <a:off x="4882206" y="2515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24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1.</a:t>
            </a:r>
            <a:r>
              <a:rPr lang="vi-VN" dirty="0"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	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Thêm một đỉnh c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ó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nhãn </a:t>
            </a:r>
            <a:r>
              <a:rPr lang="vi-VN" dirty="0" err="1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label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v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à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 đồ </a:t>
            </a:r>
            <a:r>
              <a:rPr lang="vi-VN" dirty="0" smtClean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thị</a:t>
            </a:r>
            <a:endParaRPr lang="vi-VN" dirty="0"/>
          </a:p>
        </p:txBody>
      </p:sp>
      <p:sp>
        <p:nvSpPr>
          <p:cNvPr id="23" name="Oval 22"/>
          <p:cNvSpPr/>
          <p:nvPr/>
        </p:nvSpPr>
        <p:spPr>
          <a:xfrm>
            <a:off x="7809352" y="4090177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vi-VN" dirty="0"/>
          </a:p>
        </p:txBody>
      </p:sp>
      <p:sp>
        <p:nvSpPr>
          <p:cNvPr id="25" name="Oval 24"/>
          <p:cNvSpPr/>
          <p:nvPr/>
        </p:nvSpPr>
        <p:spPr>
          <a:xfrm>
            <a:off x="5538355" y="249381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26" name="Oval 25"/>
          <p:cNvSpPr/>
          <p:nvPr/>
        </p:nvSpPr>
        <p:spPr>
          <a:xfrm>
            <a:off x="5538355" y="3581889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27" name="Oval 26"/>
          <p:cNvSpPr/>
          <p:nvPr/>
        </p:nvSpPr>
        <p:spPr>
          <a:xfrm>
            <a:off x="6858000" y="3210790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29" name="Oval 28"/>
          <p:cNvSpPr/>
          <p:nvPr/>
        </p:nvSpPr>
        <p:spPr>
          <a:xfrm>
            <a:off x="6400800" y="455776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30" name="Oval 29"/>
          <p:cNvSpPr/>
          <p:nvPr/>
        </p:nvSpPr>
        <p:spPr>
          <a:xfrm>
            <a:off x="4675910" y="455776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31" name="Oval 30"/>
          <p:cNvSpPr/>
          <p:nvPr/>
        </p:nvSpPr>
        <p:spPr>
          <a:xfrm>
            <a:off x="4218710" y="3210790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32" name="Straight Connector 31"/>
          <p:cNvCxnSpPr>
            <a:stCxn id="31" idx="7"/>
            <a:endCxn id="25" idx="2"/>
          </p:cNvCxnSpPr>
          <p:nvPr/>
        </p:nvCxnSpPr>
        <p:spPr>
          <a:xfrm flipV="1">
            <a:off x="4608955" y="2717223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6"/>
            <a:endCxn id="27" idx="1"/>
          </p:cNvCxnSpPr>
          <p:nvPr/>
        </p:nvCxnSpPr>
        <p:spPr>
          <a:xfrm>
            <a:off x="5995555" y="2717223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7"/>
          </p:cNvCxnSpPr>
          <p:nvPr/>
        </p:nvCxnSpPr>
        <p:spPr>
          <a:xfrm flipH="1">
            <a:off x="6791045" y="3657599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4"/>
            <a:endCxn id="30" idx="1"/>
          </p:cNvCxnSpPr>
          <p:nvPr/>
        </p:nvCxnSpPr>
        <p:spPr>
          <a:xfrm>
            <a:off x="4447310" y="3657599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29" idx="2"/>
          </p:cNvCxnSpPr>
          <p:nvPr/>
        </p:nvCxnSpPr>
        <p:spPr>
          <a:xfrm>
            <a:off x="5133110" y="4781173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4"/>
            <a:endCxn id="26" idx="0"/>
          </p:cNvCxnSpPr>
          <p:nvPr/>
        </p:nvCxnSpPr>
        <p:spPr>
          <a:xfrm>
            <a:off x="5766955" y="2940627"/>
            <a:ext cx="0" cy="64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5"/>
            <a:endCxn id="26" idx="2"/>
          </p:cNvCxnSpPr>
          <p:nvPr/>
        </p:nvCxnSpPr>
        <p:spPr>
          <a:xfrm>
            <a:off x="4608955" y="3592165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6"/>
            <a:endCxn id="27" idx="3"/>
          </p:cNvCxnSpPr>
          <p:nvPr/>
        </p:nvCxnSpPr>
        <p:spPr>
          <a:xfrm flipV="1">
            <a:off x="5995555" y="3592165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5"/>
            <a:endCxn id="29" idx="1"/>
          </p:cNvCxnSpPr>
          <p:nvPr/>
        </p:nvCxnSpPr>
        <p:spPr>
          <a:xfrm>
            <a:off x="5928600" y="3963264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3"/>
            <a:endCxn id="30" idx="7"/>
          </p:cNvCxnSpPr>
          <p:nvPr/>
        </p:nvCxnSpPr>
        <p:spPr>
          <a:xfrm flipH="1">
            <a:off x="5066155" y="3963264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01033" y="271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6309412" y="2706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47" name="TextBox 46"/>
          <p:cNvSpPr txBox="1"/>
          <p:nvPr/>
        </p:nvSpPr>
        <p:spPr>
          <a:xfrm>
            <a:off x="4296467" y="395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48" name="TextBox 47"/>
          <p:cNvSpPr txBox="1"/>
          <p:nvPr/>
        </p:nvSpPr>
        <p:spPr>
          <a:xfrm>
            <a:off x="5705742" y="307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49" name="TextBox 48"/>
          <p:cNvSpPr txBox="1"/>
          <p:nvPr/>
        </p:nvSpPr>
        <p:spPr>
          <a:xfrm>
            <a:off x="5335732" y="4110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5927779" y="4121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6314235" y="3626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5616112" y="4712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5" name="TextBox 54"/>
          <p:cNvSpPr txBox="1"/>
          <p:nvPr/>
        </p:nvSpPr>
        <p:spPr>
          <a:xfrm>
            <a:off x="6938822" y="39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56" name="TextBox 55"/>
          <p:cNvSpPr txBox="1"/>
          <p:nvPr/>
        </p:nvSpPr>
        <p:spPr>
          <a:xfrm>
            <a:off x="4902988" y="3617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272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tabLst>
                <a:tab pos="419100" algn="l"/>
                <a:tab pos="5965825" algn="r"/>
              </a:tabLst>
            </a:pP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3.</a:t>
            </a:r>
            <a:r>
              <a:rPr lang="vi-VN" dirty="0"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	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Kiểm tra hai đỉnh u, v c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ó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kề nhau (c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ó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cạnh nối giữa ch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ú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ng) hay không?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17573" y="2462645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25" name="Oval 24"/>
          <p:cNvSpPr/>
          <p:nvPr/>
        </p:nvSpPr>
        <p:spPr>
          <a:xfrm>
            <a:off x="5517573" y="3550716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26" name="Oval 25"/>
          <p:cNvSpPr/>
          <p:nvPr/>
        </p:nvSpPr>
        <p:spPr>
          <a:xfrm>
            <a:off x="6837218" y="3179617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27" name="Oval 26"/>
          <p:cNvSpPr/>
          <p:nvPr/>
        </p:nvSpPr>
        <p:spPr>
          <a:xfrm>
            <a:off x="6380018" y="4526595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29" name="Oval 28"/>
          <p:cNvSpPr/>
          <p:nvPr/>
        </p:nvSpPr>
        <p:spPr>
          <a:xfrm>
            <a:off x="4655128" y="4526595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30" name="Oval 29"/>
          <p:cNvSpPr/>
          <p:nvPr/>
        </p:nvSpPr>
        <p:spPr>
          <a:xfrm>
            <a:off x="4197928" y="3179617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31" name="Straight Connector 30"/>
          <p:cNvCxnSpPr>
            <a:stCxn id="30" idx="7"/>
            <a:endCxn id="21" idx="2"/>
          </p:cNvCxnSpPr>
          <p:nvPr/>
        </p:nvCxnSpPr>
        <p:spPr>
          <a:xfrm flipV="1">
            <a:off x="4588173" y="2686050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6"/>
            <a:endCxn id="26" idx="1"/>
          </p:cNvCxnSpPr>
          <p:nvPr/>
        </p:nvCxnSpPr>
        <p:spPr>
          <a:xfrm>
            <a:off x="5974773" y="2686050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27" idx="7"/>
          </p:cNvCxnSpPr>
          <p:nvPr/>
        </p:nvCxnSpPr>
        <p:spPr>
          <a:xfrm flipH="1">
            <a:off x="6770263" y="3626426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29" idx="1"/>
          </p:cNvCxnSpPr>
          <p:nvPr/>
        </p:nvCxnSpPr>
        <p:spPr>
          <a:xfrm>
            <a:off x="4426528" y="3626426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6"/>
            <a:endCxn id="27" idx="2"/>
          </p:cNvCxnSpPr>
          <p:nvPr/>
        </p:nvCxnSpPr>
        <p:spPr>
          <a:xfrm>
            <a:off x="5112328" y="4750000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4"/>
            <a:endCxn id="25" idx="0"/>
          </p:cNvCxnSpPr>
          <p:nvPr/>
        </p:nvCxnSpPr>
        <p:spPr>
          <a:xfrm>
            <a:off x="5746173" y="2909454"/>
            <a:ext cx="0" cy="64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5"/>
            <a:endCxn id="25" idx="2"/>
          </p:cNvCxnSpPr>
          <p:nvPr/>
        </p:nvCxnSpPr>
        <p:spPr>
          <a:xfrm>
            <a:off x="4588173" y="3560992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6"/>
            <a:endCxn id="26" idx="3"/>
          </p:cNvCxnSpPr>
          <p:nvPr/>
        </p:nvCxnSpPr>
        <p:spPr>
          <a:xfrm flipV="1">
            <a:off x="5974773" y="3560992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5"/>
            <a:endCxn id="27" idx="1"/>
          </p:cNvCxnSpPr>
          <p:nvPr/>
        </p:nvCxnSpPr>
        <p:spPr>
          <a:xfrm>
            <a:off x="5907818" y="3932091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3"/>
            <a:endCxn id="29" idx="7"/>
          </p:cNvCxnSpPr>
          <p:nvPr/>
        </p:nvCxnSpPr>
        <p:spPr>
          <a:xfrm flipH="1">
            <a:off x="5045373" y="3932091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80251" y="2686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44" name="TextBox 43"/>
          <p:cNvSpPr txBox="1"/>
          <p:nvPr/>
        </p:nvSpPr>
        <p:spPr>
          <a:xfrm>
            <a:off x="6288630" y="2675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4275685" y="3924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47" name="TextBox 46"/>
          <p:cNvSpPr txBox="1"/>
          <p:nvPr/>
        </p:nvSpPr>
        <p:spPr>
          <a:xfrm>
            <a:off x="5684960" y="3045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48" name="TextBox 47"/>
          <p:cNvSpPr txBox="1"/>
          <p:nvPr/>
        </p:nvSpPr>
        <p:spPr>
          <a:xfrm>
            <a:off x="5314950" y="407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49" name="TextBox 48"/>
          <p:cNvSpPr txBox="1"/>
          <p:nvPr/>
        </p:nvSpPr>
        <p:spPr>
          <a:xfrm>
            <a:off x="5906997" y="4090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6293453" y="3595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5595330" y="4681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6918040" y="3932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55" name="TextBox 54"/>
          <p:cNvSpPr txBox="1"/>
          <p:nvPr/>
        </p:nvSpPr>
        <p:spPr>
          <a:xfrm>
            <a:off x="4882206" y="3585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1766455" y="5611091"/>
            <a:ext cx="86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Đỉnh             và đỉnh            không kề nhau vì không có cạnh nối giữa 2 đỉnh này.</a:t>
            </a:r>
            <a:endParaRPr lang="vi-VN" dirty="0"/>
          </a:p>
        </p:txBody>
      </p:sp>
      <p:sp>
        <p:nvSpPr>
          <p:cNvPr id="56" name="Oval 55"/>
          <p:cNvSpPr/>
          <p:nvPr/>
        </p:nvSpPr>
        <p:spPr>
          <a:xfrm>
            <a:off x="3740728" y="5572352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7" name="Oval 56"/>
          <p:cNvSpPr/>
          <p:nvPr/>
        </p:nvSpPr>
        <p:spPr>
          <a:xfrm>
            <a:off x="2391053" y="5572352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8294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vi-VN" dirty="0" smtClean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/>
            </a:r>
            <a:br>
              <a:rPr lang="vi-VN" dirty="0" smtClean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vi-VN" dirty="0" smtClean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4.Thêm 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một cạnh c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ó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trọng số w nối 2 đỉnh u, v v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à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 đồ thị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Đồ thị ban đầu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Đồ thị nối 2 đỉnh       và       với trọng số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3" name="Oval 42"/>
          <p:cNvSpPr/>
          <p:nvPr/>
        </p:nvSpPr>
        <p:spPr>
          <a:xfrm>
            <a:off x="3031826" y="2712027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44" name="Oval 43"/>
          <p:cNvSpPr/>
          <p:nvPr/>
        </p:nvSpPr>
        <p:spPr>
          <a:xfrm>
            <a:off x="3031826" y="380009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45" name="Oval 44"/>
          <p:cNvSpPr/>
          <p:nvPr/>
        </p:nvSpPr>
        <p:spPr>
          <a:xfrm>
            <a:off x="4351471" y="3428999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46" name="Oval 45"/>
          <p:cNvSpPr/>
          <p:nvPr/>
        </p:nvSpPr>
        <p:spPr>
          <a:xfrm>
            <a:off x="3894271" y="4775977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47" name="Oval 46"/>
          <p:cNvSpPr/>
          <p:nvPr/>
        </p:nvSpPr>
        <p:spPr>
          <a:xfrm>
            <a:off x="2169381" y="4775977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48" name="Oval 47"/>
          <p:cNvSpPr/>
          <p:nvPr/>
        </p:nvSpPr>
        <p:spPr>
          <a:xfrm>
            <a:off x="1712181" y="3428999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49" name="Straight Connector 48"/>
          <p:cNvCxnSpPr>
            <a:stCxn id="48" idx="7"/>
            <a:endCxn id="43" idx="2"/>
          </p:cNvCxnSpPr>
          <p:nvPr/>
        </p:nvCxnSpPr>
        <p:spPr>
          <a:xfrm flipV="1">
            <a:off x="2102426" y="2935432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6"/>
            <a:endCxn id="45" idx="1"/>
          </p:cNvCxnSpPr>
          <p:nvPr/>
        </p:nvCxnSpPr>
        <p:spPr>
          <a:xfrm>
            <a:off x="3489026" y="2935432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7"/>
          </p:cNvCxnSpPr>
          <p:nvPr/>
        </p:nvCxnSpPr>
        <p:spPr>
          <a:xfrm flipH="1">
            <a:off x="4284516" y="3875808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7" idx="1"/>
          </p:cNvCxnSpPr>
          <p:nvPr/>
        </p:nvCxnSpPr>
        <p:spPr>
          <a:xfrm>
            <a:off x="1940781" y="3875808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6"/>
            <a:endCxn id="46" idx="2"/>
          </p:cNvCxnSpPr>
          <p:nvPr/>
        </p:nvCxnSpPr>
        <p:spPr>
          <a:xfrm>
            <a:off x="2626581" y="4999382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4"/>
            <a:endCxn id="44" idx="0"/>
          </p:cNvCxnSpPr>
          <p:nvPr/>
        </p:nvCxnSpPr>
        <p:spPr>
          <a:xfrm>
            <a:off x="3260426" y="3158836"/>
            <a:ext cx="0" cy="64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5"/>
            <a:endCxn id="44" idx="2"/>
          </p:cNvCxnSpPr>
          <p:nvPr/>
        </p:nvCxnSpPr>
        <p:spPr>
          <a:xfrm>
            <a:off x="2102426" y="3810374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4" idx="6"/>
            <a:endCxn id="45" idx="3"/>
          </p:cNvCxnSpPr>
          <p:nvPr/>
        </p:nvCxnSpPr>
        <p:spPr>
          <a:xfrm flipV="1">
            <a:off x="3489026" y="3810374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4" idx="5"/>
            <a:endCxn id="46" idx="1"/>
          </p:cNvCxnSpPr>
          <p:nvPr/>
        </p:nvCxnSpPr>
        <p:spPr>
          <a:xfrm>
            <a:off x="3422071" y="4181473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7" idx="7"/>
          </p:cNvCxnSpPr>
          <p:nvPr/>
        </p:nvCxnSpPr>
        <p:spPr>
          <a:xfrm flipH="1">
            <a:off x="2559626" y="4181473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94504" y="2935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60" name="TextBox 59"/>
          <p:cNvSpPr txBox="1"/>
          <p:nvPr/>
        </p:nvSpPr>
        <p:spPr>
          <a:xfrm>
            <a:off x="3802883" y="292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61" name="TextBox 60"/>
          <p:cNvSpPr txBox="1"/>
          <p:nvPr/>
        </p:nvSpPr>
        <p:spPr>
          <a:xfrm>
            <a:off x="1789938" y="4173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62" name="TextBox 61"/>
          <p:cNvSpPr txBox="1"/>
          <p:nvPr/>
        </p:nvSpPr>
        <p:spPr>
          <a:xfrm>
            <a:off x="3199213" y="3294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63" name="TextBox 62"/>
          <p:cNvSpPr txBox="1"/>
          <p:nvPr/>
        </p:nvSpPr>
        <p:spPr>
          <a:xfrm>
            <a:off x="2829203" y="4328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64" name="TextBox 63"/>
          <p:cNvSpPr txBox="1"/>
          <p:nvPr/>
        </p:nvSpPr>
        <p:spPr>
          <a:xfrm>
            <a:off x="3421250" y="4339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65" name="TextBox 64"/>
          <p:cNvSpPr txBox="1"/>
          <p:nvPr/>
        </p:nvSpPr>
        <p:spPr>
          <a:xfrm>
            <a:off x="3807706" y="384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66" name="TextBox 65"/>
          <p:cNvSpPr txBox="1"/>
          <p:nvPr/>
        </p:nvSpPr>
        <p:spPr>
          <a:xfrm>
            <a:off x="3109583" y="4931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67" name="TextBox 66"/>
          <p:cNvSpPr txBox="1"/>
          <p:nvPr/>
        </p:nvSpPr>
        <p:spPr>
          <a:xfrm>
            <a:off x="4432293" y="4181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68" name="TextBox 67"/>
          <p:cNvSpPr txBox="1"/>
          <p:nvPr/>
        </p:nvSpPr>
        <p:spPr>
          <a:xfrm>
            <a:off x="2396459" y="383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69" name="Oval 68"/>
          <p:cNvSpPr/>
          <p:nvPr/>
        </p:nvSpPr>
        <p:spPr>
          <a:xfrm>
            <a:off x="8670626" y="2712027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70" name="Oval 69"/>
          <p:cNvSpPr/>
          <p:nvPr/>
        </p:nvSpPr>
        <p:spPr>
          <a:xfrm>
            <a:off x="8670626" y="380009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71" name="Oval 70"/>
          <p:cNvSpPr/>
          <p:nvPr/>
        </p:nvSpPr>
        <p:spPr>
          <a:xfrm>
            <a:off x="9990271" y="3428999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72" name="Oval 71"/>
          <p:cNvSpPr/>
          <p:nvPr/>
        </p:nvSpPr>
        <p:spPr>
          <a:xfrm>
            <a:off x="9533071" y="4775977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73" name="Oval 72"/>
          <p:cNvSpPr/>
          <p:nvPr/>
        </p:nvSpPr>
        <p:spPr>
          <a:xfrm>
            <a:off x="7808181" y="4775977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74" name="Oval 73"/>
          <p:cNvSpPr/>
          <p:nvPr/>
        </p:nvSpPr>
        <p:spPr>
          <a:xfrm>
            <a:off x="7350981" y="3428999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75" name="Straight Connector 74"/>
          <p:cNvCxnSpPr>
            <a:stCxn id="74" idx="7"/>
            <a:endCxn id="69" idx="2"/>
          </p:cNvCxnSpPr>
          <p:nvPr/>
        </p:nvCxnSpPr>
        <p:spPr>
          <a:xfrm flipV="1">
            <a:off x="7741226" y="2935432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6"/>
            <a:endCxn id="71" idx="1"/>
          </p:cNvCxnSpPr>
          <p:nvPr/>
        </p:nvCxnSpPr>
        <p:spPr>
          <a:xfrm>
            <a:off x="9127826" y="2935432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4"/>
            <a:endCxn id="72" idx="7"/>
          </p:cNvCxnSpPr>
          <p:nvPr/>
        </p:nvCxnSpPr>
        <p:spPr>
          <a:xfrm flipH="1">
            <a:off x="9923316" y="3875808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4"/>
            <a:endCxn id="73" idx="1"/>
          </p:cNvCxnSpPr>
          <p:nvPr/>
        </p:nvCxnSpPr>
        <p:spPr>
          <a:xfrm>
            <a:off x="7579581" y="3875808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6"/>
            <a:endCxn id="72" idx="2"/>
          </p:cNvCxnSpPr>
          <p:nvPr/>
        </p:nvCxnSpPr>
        <p:spPr>
          <a:xfrm>
            <a:off x="8265381" y="4999382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4"/>
            <a:endCxn id="70" idx="0"/>
          </p:cNvCxnSpPr>
          <p:nvPr/>
        </p:nvCxnSpPr>
        <p:spPr>
          <a:xfrm>
            <a:off x="8899226" y="3158836"/>
            <a:ext cx="0" cy="64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5"/>
            <a:endCxn id="70" idx="2"/>
          </p:cNvCxnSpPr>
          <p:nvPr/>
        </p:nvCxnSpPr>
        <p:spPr>
          <a:xfrm>
            <a:off x="7741226" y="3810374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1" idx="3"/>
          </p:cNvCxnSpPr>
          <p:nvPr/>
        </p:nvCxnSpPr>
        <p:spPr>
          <a:xfrm flipV="1">
            <a:off x="9127826" y="3810374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0" idx="5"/>
            <a:endCxn id="72" idx="1"/>
          </p:cNvCxnSpPr>
          <p:nvPr/>
        </p:nvCxnSpPr>
        <p:spPr>
          <a:xfrm>
            <a:off x="9060871" y="4181473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0" idx="3"/>
            <a:endCxn id="73" idx="7"/>
          </p:cNvCxnSpPr>
          <p:nvPr/>
        </p:nvCxnSpPr>
        <p:spPr>
          <a:xfrm flipH="1">
            <a:off x="8198426" y="4181473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33304" y="2935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86" name="TextBox 85"/>
          <p:cNvSpPr txBox="1"/>
          <p:nvPr/>
        </p:nvSpPr>
        <p:spPr>
          <a:xfrm>
            <a:off x="9441683" y="292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87" name="TextBox 86"/>
          <p:cNvSpPr txBox="1"/>
          <p:nvPr/>
        </p:nvSpPr>
        <p:spPr>
          <a:xfrm>
            <a:off x="7428738" y="4173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88" name="TextBox 87"/>
          <p:cNvSpPr txBox="1"/>
          <p:nvPr/>
        </p:nvSpPr>
        <p:spPr>
          <a:xfrm>
            <a:off x="8838013" y="3294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89" name="TextBox 88"/>
          <p:cNvSpPr txBox="1"/>
          <p:nvPr/>
        </p:nvSpPr>
        <p:spPr>
          <a:xfrm>
            <a:off x="8468003" y="4328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90" name="TextBox 89"/>
          <p:cNvSpPr txBox="1"/>
          <p:nvPr/>
        </p:nvSpPr>
        <p:spPr>
          <a:xfrm>
            <a:off x="9060050" y="4339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91" name="TextBox 90"/>
          <p:cNvSpPr txBox="1"/>
          <p:nvPr/>
        </p:nvSpPr>
        <p:spPr>
          <a:xfrm>
            <a:off x="9446506" y="384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92" name="TextBox 91"/>
          <p:cNvSpPr txBox="1"/>
          <p:nvPr/>
        </p:nvSpPr>
        <p:spPr>
          <a:xfrm>
            <a:off x="8748383" y="4931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93" name="TextBox 92"/>
          <p:cNvSpPr txBox="1"/>
          <p:nvPr/>
        </p:nvSpPr>
        <p:spPr>
          <a:xfrm>
            <a:off x="10071093" y="4181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94" name="TextBox 93"/>
          <p:cNvSpPr txBox="1"/>
          <p:nvPr/>
        </p:nvSpPr>
        <p:spPr>
          <a:xfrm>
            <a:off x="7992897" y="3822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cxnSp>
        <p:nvCxnSpPr>
          <p:cNvPr id="96" name="Straight Connector 95"/>
          <p:cNvCxnSpPr>
            <a:stCxn id="69" idx="3"/>
            <a:endCxn id="73" idx="0"/>
          </p:cNvCxnSpPr>
          <p:nvPr/>
        </p:nvCxnSpPr>
        <p:spPr>
          <a:xfrm flipH="1">
            <a:off x="8036781" y="3093402"/>
            <a:ext cx="700800" cy="1682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270550" y="330476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914454" y="1821295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endParaRPr lang="vi-VN" dirty="0"/>
          </a:p>
        </p:txBody>
      </p:sp>
      <p:sp>
        <p:nvSpPr>
          <p:cNvPr id="101" name="Oval 100"/>
          <p:cNvSpPr/>
          <p:nvPr/>
        </p:nvSpPr>
        <p:spPr>
          <a:xfrm>
            <a:off x="9828626" y="1826321"/>
            <a:ext cx="457200" cy="446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2002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tabLst>
                <a:tab pos="419100" algn="l"/>
                <a:tab pos="5965825" algn="r"/>
              </a:tabLst>
            </a:pP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7.</a:t>
            </a:r>
            <a:r>
              <a:rPr lang="vi-VN" dirty="0"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	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Duyệt đồ thị theo chiều rộng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38355" y="249381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26" name="Oval 25"/>
          <p:cNvSpPr/>
          <p:nvPr/>
        </p:nvSpPr>
        <p:spPr>
          <a:xfrm>
            <a:off x="5538355" y="3581889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27" name="Oval 26"/>
          <p:cNvSpPr/>
          <p:nvPr/>
        </p:nvSpPr>
        <p:spPr>
          <a:xfrm>
            <a:off x="6858000" y="3210790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29" name="Oval 28"/>
          <p:cNvSpPr/>
          <p:nvPr/>
        </p:nvSpPr>
        <p:spPr>
          <a:xfrm>
            <a:off x="6400800" y="455776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30" name="Oval 29"/>
          <p:cNvSpPr/>
          <p:nvPr/>
        </p:nvSpPr>
        <p:spPr>
          <a:xfrm>
            <a:off x="4675910" y="455776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31" name="Oval 30"/>
          <p:cNvSpPr/>
          <p:nvPr/>
        </p:nvSpPr>
        <p:spPr>
          <a:xfrm>
            <a:off x="4218710" y="3210790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32" name="Straight Connector 31"/>
          <p:cNvCxnSpPr>
            <a:stCxn id="31" idx="7"/>
            <a:endCxn id="25" idx="2"/>
          </p:cNvCxnSpPr>
          <p:nvPr/>
        </p:nvCxnSpPr>
        <p:spPr>
          <a:xfrm flipV="1">
            <a:off x="4608955" y="2717223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6"/>
            <a:endCxn id="27" idx="1"/>
          </p:cNvCxnSpPr>
          <p:nvPr/>
        </p:nvCxnSpPr>
        <p:spPr>
          <a:xfrm>
            <a:off x="5995555" y="2717223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7"/>
          </p:cNvCxnSpPr>
          <p:nvPr/>
        </p:nvCxnSpPr>
        <p:spPr>
          <a:xfrm flipH="1">
            <a:off x="6791045" y="3657599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4"/>
            <a:endCxn id="30" idx="1"/>
          </p:cNvCxnSpPr>
          <p:nvPr/>
        </p:nvCxnSpPr>
        <p:spPr>
          <a:xfrm>
            <a:off x="4447310" y="3657599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29" idx="2"/>
          </p:cNvCxnSpPr>
          <p:nvPr/>
        </p:nvCxnSpPr>
        <p:spPr>
          <a:xfrm>
            <a:off x="5133110" y="4781173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4"/>
            <a:endCxn id="26" idx="0"/>
          </p:cNvCxnSpPr>
          <p:nvPr/>
        </p:nvCxnSpPr>
        <p:spPr>
          <a:xfrm>
            <a:off x="5766955" y="2940627"/>
            <a:ext cx="0" cy="64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5"/>
            <a:endCxn id="26" idx="2"/>
          </p:cNvCxnSpPr>
          <p:nvPr/>
        </p:nvCxnSpPr>
        <p:spPr>
          <a:xfrm>
            <a:off x="4608955" y="3592165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6"/>
            <a:endCxn id="27" idx="3"/>
          </p:cNvCxnSpPr>
          <p:nvPr/>
        </p:nvCxnSpPr>
        <p:spPr>
          <a:xfrm flipV="1">
            <a:off x="5995555" y="3592165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5"/>
            <a:endCxn id="29" idx="1"/>
          </p:cNvCxnSpPr>
          <p:nvPr/>
        </p:nvCxnSpPr>
        <p:spPr>
          <a:xfrm>
            <a:off x="5928600" y="3963264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3"/>
            <a:endCxn id="30" idx="7"/>
          </p:cNvCxnSpPr>
          <p:nvPr/>
        </p:nvCxnSpPr>
        <p:spPr>
          <a:xfrm flipH="1">
            <a:off x="5066155" y="3963264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01033" y="271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6309412" y="2706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47" name="TextBox 46"/>
          <p:cNvSpPr txBox="1"/>
          <p:nvPr/>
        </p:nvSpPr>
        <p:spPr>
          <a:xfrm>
            <a:off x="4296467" y="395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48" name="TextBox 47"/>
          <p:cNvSpPr txBox="1"/>
          <p:nvPr/>
        </p:nvSpPr>
        <p:spPr>
          <a:xfrm>
            <a:off x="5705742" y="307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49" name="TextBox 48"/>
          <p:cNvSpPr txBox="1"/>
          <p:nvPr/>
        </p:nvSpPr>
        <p:spPr>
          <a:xfrm>
            <a:off x="5335732" y="4110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5927779" y="4121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6314235" y="3626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5616112" y="4712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5" name="TextBox 54"/>
          <p:cNvSpPr txBox="1"/>
          <p:nvPr/>
        </p:nvSpPr>
        <p:spPr>
          <a:xfrm>
            <a:off x="6938822" y="39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56" name="TextBox 55"/>
          <p:cNvSpPr txBox="1"/>
          <p:nvPr/>
        </p:nvSpPr>
        <p:spPr>
          <a:xfrm>
            <a:off x="4902988" y="3617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4577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tabLst>
                <a:tab pos="419100" algn="l"/>
                <a:tab pos="5965825" algn="r"/>
              </a:tabLst>
            </a:pP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8.</a:t>
            </a:r>
            <a:r>
              <a:rPr lang="vi-VN" dirty="0"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	</a:t>
            </a:r>
            <a:r>
              <a:rPr lang="vi-VN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Duyệt đồ thị theo chiều sâu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38355" y="249381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26" name="Oval 25"/>
          <p:cNvSpPr/>
          <p:nvPr/>
        </p:nvSpPr>
        <p:spPr>
          <a:xfrm>
            <a:off x="5538355" y="3581889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27" name="Oval 26"/>
          <p:cNvSpPr/>
          <p:nvPr/>
        </p:nvSpPr>
        <p:spPr>
          <a:xfrm>
            <a:off x="6858000" y="3210790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29" name="Oval 28"/>
          <p:cNvSpPr/>
          <p:nvPr/>
        </p:nvSpPr>
        <p:spPr>
          <a:xfrm>
            <a:off x="6400800" y="455776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30" name="Oval 29"/>
          <p:cNvSpPr/>
          <p:nvPr/>
        </p:nvSpPr>
        <p:spPr>
          <a:xfrm>
            <a:off x="4675910" y="4557768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31" name="Oval 30"/>
          <p:cNvSpPr/>
          <p:nvPr/>
        </p:nvSpPr>
        <p:spPr>
          <a:xfrm>
            <a:off x="4218710" y="3210790"/>
            <a:ext cx="457200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32" name="Straight Connector 31"/>
          <p:cNvCxnSpPr>
            <a:stCxn id="31" idx="7"/>
            <a:endCxn id="25" idx="2"/>
          </p:cNvCxnSpPr>
          <p:nvPr/>
        </p:nvCxnSpPr>
        <p:spPr>
          <a:xfrm flipV="1">
            <a:off x="4608955" y="2717223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6"/>
            <a:endCxn id="27" idx="1"/>
          </p:cNvCxnSpPr>
          <p:nvPr/>
        </p:nvCxnSpPr>
        <p:spPr>
          <a:xfrm>
            <a:off x="5995555" y="2717223"/>
            <a:ext cx="929400" cy="5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7"/>
          </p:cNvCxnSpPr>
          <p:nvPr/>
        </p:nvCxnSpPr>
        <p:spPr>
          <a:xfrm flipH="1">
            <a:off x="6791045" y="3657599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4"/>
            <a:endCxn id="30" idx="1"/>
          </p:cNvCxnSpPr>
          <p:nvPr/>
        </p:nvCxnSpPr>
        <p:spPr>
          <a:xfrm>
            <a:off x="4447310" y="3657599"/>
            <a:ext cx="295555" cy="96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29" idx="2"/>
          </p:cNvCxnSpPr>
          <p:nvPr/>
        </p:nvCxnSpPr>
        <p:spPr>
          <a:xfrm>
            <a:off x="5133110" y="4781173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4"/>
            <a:endCxn id="26" idx="0"/>
          </p:cNvCxnSpPr>
          <p:nvPr/>
        </p:nvCxnSpPr>
        <p:spPr>
          <a:xfrm>
            <a:off x="5766955" y="2940627"/>
            <a:ext cx="0" cy="64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5"/>
            <a:endCxn id="26" idx="2"/>
          </p:cNvCxnSpPr>
          <p:nvPr/>
        </p:nvCxnSpPr>
        <p:spPr>
          <a:xfrm>
            <a:off x="4608955" y="3592165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6"/>
            <a:endCxn id="27" idx="3"/>
          </p:cNvCxnSpPr>
          <p:nvPr/>
        </p:nvCxnSpPr>
        <p:spPr>
          <a:xfrm flipV="1">
            <a:off x="5995555" y="3592165"/>
            <a:ext cx="929400" cy="21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5"/>
            <a:endCxn id="29" idx="1"/>
          </p:cNvCxnSpPr>
          <p:nvPr/>
        </p:nvCxnSpPr>
        <p:spPr>
          <a:xfrm>
            <a:off x="5928600" y="3963264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3"/>
            <a:endCxn id="30" idx="7"/>
          </p:cNvCxnSpPr>
          <p:nvPr/>
        </p:nvCxnSpPr>
        <p:spPr>
          <a:xfrm flipH="1">
            <a:off x="5066155" y="3963264"/>
            <a:ext cx="539155" cy="65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01033" y="271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6309412" y="2706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47" name="TextBox 46"/>
          <p:cNvSpPr txBox="1"/>
          <p:nvPr/>
        </p:nvSpPr>
        <p:spPr>
          <a:xfrm>
            <a:off x="4296467" y="395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48" name="TextBox 47"/>
          <p:cNvSpPr txBox="1"/>
          <p:nvPr/>
        </p:nvSpPr>
        <p:spPr>
          <a:xfrm>
            <a:off x="5705742" y="307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49" name="TextBox 48"/>
          <p:cNvSpPr txBox="1"/>
          <p:nvPr/>
        </p:nvSpPr>
        <p:spPr>
          <a:xfrm>
            <a:off x="5335732" y="4110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5927779" y="4121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6314235" y="3626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5616112" y="4712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55" name="TextBox 54"/>
          <p:cNvSpPr txBox="1"/>
          <p:nvPr/>
        </p:nvSpPr>
        <p:spPr>
          <a:xfrm>
            <a:off x="6938822" y="39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56" name="TextBox 55"/>
          <p:cNvSpPr txBox="1"/>
          <p:nvPr/>
        </p:nvSpPr>
        <p:spPr>
          <a:xfrm>
            <a:off x="4902988" y="3617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377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1. Thêm một đỉnh có nhãn label vào đồ thị</vt:lpstr>
      <vt:lpstr>3. Kiểm tra hai đỉnh u, v có kề nhau (có cạnh nối giữa chúng) hay không?</vt:lpstr>
      <vt:lpstr> 4.Thêm một cạnh có trọng số w nối 2 đỉnh u, v vào đồ thị </vt:lpstr>
      <vt:lpstr>7. Duyệt đồ thị theo chiều rộng</vt:lpstr>
      <vt:lpstr>8. Duyệt đồ thị theo chiều sâu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</cp:revision>
  <dcterms:created xsi:type="dcterms:W3CDTF">2018-04-06T02:40:52Z</dcterms:created>
  <dcterms:modified xsi:type="dcterms:W3CDTF">2018-04-06T03:17:52Z</dcterms:modified>
</cp:coreProperties>
</file>