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 Quốc Thắng" userId="448d5621545efbd3" providerId="LiveId" clId="{B0949CEC-533E-44F5-87A0-7B9B640D13C5}"/>
    <pc:docChg chg="undo custSel addSld delSld modSld">
      <pc:chgData name="La Quốc Thắng" userId="448d5621545efbd3" providerId="LiveId" clId="{B0949CEC-533E-44F5-87A0-7B9B640D13C5}" dt="2018-03-17T04:55:47.006" v="55" actId="20577"/>
      <pc:docMkLst>
        <pc:docMk/>
      </pc:docMkLst>
      <pc:sldChg chg="addSp delSp modSp modAnim">
        <pc:chgData name="La Quốc Thắng" userId="448d5621545efbd3" providerId="LiveId" clId="{B0949CEC-533E-44F5-87A0-7B9B640D13C5}" dt="2018-03-17T04:55:30.929" v="40" actId="478"/>
        <pc:sldMkLst>
          <pc:docMk/>
          <pc:sldMk cId="3876844931" sldId="256"/>
        </pc:sldMkLst>
        <pc:spChg chg="add del">
          <ac:chgData name="La Quốc Thắng" userId="448d5621545efbd3" providerId="LiveId" clId="{B0949CEC-533E-44F5-87A0-7B9B640D13C5}" dt="2018-03-17T04:41:06.132" v="13"/>
          <ac:spMkLst>
            <pc:docMk/>
            <pc:sldMk cId="3876844931" sldId="256"/>
            <ac:spMk id="5" creationId="{0482CA8D-A5C4-46C8-BBE5-785E1FBF5811}"/>
          </ac:spMkLst>
        </pc:spChg>
        <pc:spChg chg="del">
          <ac:chgData name="La Quốc Thắng" userId="448d5621545efbd3" providerId="LiveId" clId="{B0949CEC-533E-44F5-87A0-7B9B640D13C5}" dt="2018-03-17T04:49:45.711" v="38"/>
          <ac:spMkLst>
            <pc:docMk/>
            <pc:sldMk cId="3876844931" sldId="256"/>
            <ac:spMk id="6" creationId="{EA790E16-36D3-44B3-8F4F-50F2D2D5DB14}"/>
          </ac:spMkLst>
        </pc:spChg>
        <pc:spChg chg="del">
          <ac:chgData name="La Quốc Thắng" userId="448d5621545efbd3" providerId="LiveId" clId="{B0949CEC-533E-44F5-87A0-7B9B640D13C5}" dt="2018-03-17T04:49:39.047" v="34"/>
          <ac:spMkLst>
            <pc:docMk/>
            <pc:sldMk cId="3876844931" sldId="256"/>
            <ac:spMk id="7" creationId="{CC104939-BA51-467E-ABE2-25371197CB23}"/>
          </ac:spMkLst>
        </pc:spChg>
        <pc:spChg chg="del mod">
          <ac:chgData name="La Quốc Thắng" userId="448d5621545efbd3" providerId="LiveId" clId="{B0949CEC-533E-44F5-87A0-7B9B640D13C5}" dt="2018-03-17T04:55:30.929" v="40" actId="478"/>
          <ac:spMkLst>
            <pc:docMk/>
            <pc:sldMk cId="3876844931" sldId="256"/>
            <ac:spMk id="8" creationId="{0FBF6CAE-BD6E-4DD2-983C-68B4108825D8}"/>
          </ac:spMkLst>
        </pc:spChg>
      </pc:sldChg>
      <pc:sldChg chg="delSp modSp add del">
        <pc:chgData name="La Quốc Thắng" userId="448d5621545efbd3" providerId="LiveId" clId="{B0949CEC-533E-44F5-87A0-7B9B640D13C5}" dt="2018-03-17T04:55:47.006" v="55" actId="20577"/>
        <pc:sldMkLst>
          <pc:docMk/>
          <pc:sldMk cId="2410528063" sldId="257"/>
        </pc:sldMkLst>
        <pc:spChg chg="del">
          <ac:chgData name="La Quốc Thắng" userId="448d5621545efbd3" providerId="LiveId" clId="{B0949CEC-533E-44F5-87A0-7B9B640D13C5}" dt="2018-03-17T04:49:45.711" v="38"/>
          <ac:spMkLst>
            <pc:docMk/>
            <pc:sldMk cId="2410528063" sldId="257"/>
            <ac:spMk id="4" creationId="{F8051F4D-D514-4BE7-BD9E-B42574FDAAE0}"/>
          </ac:spMkLst>
        </pc:spChg>
        <pc:spChg chg="mod">
          <ac:chgData name="La Quốc Thắng" userId="448d5621545efbd3" providerId="LiveId" clId="{B0949CEC-533E-44F5-87A0-7B9B640D13C5}" dt="2018-03-17T04:55:47.006" v="55" actId="20577"/>
          <ac:spMkLst>
            <pc:docMk/>
            <pc:sldMk cId="2410528063" sldId="257"/>
            <ac:spMk id="5" creationId="{3A248F68-A0A3-4E88-8419-D987C66AC64C}"/>
          </ac:spMkLst>
        </pc:spChg>
      </pc:sldChg>
      <pc:sldChg chg="add del">
        <pc:chgData name="La Quốc Thắng" userId="448d5621545efbd3" providerId="LiveId" clId="{B0949CEC-533E-44F5-87A0-7B9B640D13C5}" dt="2018-03-17T04:49:44.672" v="37"/>
        <pc:sldMkLst>
          <pc:docMk/>
          <pc:sldMk cId="2470627788" sldId="25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>
            <a:extLst>
              <a:ext uri="{FF2B5EF4-FFF2-40B4-BE49-F238E27FC236}">
                <a16:creationId xmlns:a16="http://schemas.microsoft.com/office/drawing/2014/main" id="{AE115670-EF9B-45AC-B94F-DAB1A61D0A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8478DA74-F527-43FF-A5D9-FAA6060D8F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ADEC2-D937-42C3-B073-E27991F061CC}" type="datetime1">
              <a:rPr lang="vi-VN" smtClean="0"/>
              <a:t>17/03/2018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2D8CC82A-7329-4BC3-B973-5298214D0D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A021818-F8C5-4600-BF57-48B36EF754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4BDFF2-55F7-4F2B-BD86-11E60ED2B4D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920520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567D3-B66A-4D34-9E94-11D38F8E8E65}" type="datetime1">
              <a:rPr lang="vi-VN" smtClean="0"/>
              <a:t>17/03/2018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E248B-C79B-42D3-8F38-D1D3C230F1D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273643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3ED1B28-8A53-485A-84C1-0B265CFA598A}" type="datetime1">
              <a:rPr lang="vi-VN" smtClean="0"/>
              <a:t>17/03/2018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B2CFA18-319A-48AE-A18B-716ED0DA894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42748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Ảnh Toàn cảnh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F1FD-6027-4423-9204-584D59F341A9}" type="datetime1">
              <a:rPr lang="vi-VN" smtClean="0"/>
              <a:t>17/03/2018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CFA18-319A-48AE-A18B-716ED0DA894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47985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5025-E012-495B-9D79-3E7ADA23E337}" type="datetime1">
              <a:rPr lang="vi-VN" smtClean="0"/>
              <a:t>17/03/2018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CFA18-319A-48AE-A18B-716ED0DA894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84656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1685-B27A-4B7A-ACBB-B5F2CC4D4F7E}" type="datetime1">
              <a:rPr lang="vi-VN" smtClean="0"/>
              <a:t>17/03/2018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CFA18-319A-48AE-A18B-716ED0DA894D}" type="slidenum">
              <a:rPr lang="vi-VN" smtClean="0"/>
              <a:t>‹#›</a:t>
            </a:fld>
            <a:endParaRPr lang="vi-V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6332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94FF-A915-45E7-9DAC-610FBE757E96}" type="datetime1">
              <a:rPr lang="vi-VN" smtClean="0"/>
              <a:t>17/03/2018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CFA18-319A-48AE-A18B-716ED0DA894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0441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DD4C4-C2BF-4DD0-980D-0DA422B6F21B}" type="datetime1">
              <a:rPr lang="vi-VN" smtClean="0"/>
              <a:t>17/03/2018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CFA18-319A-48AE-A18B-716ED0DA894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36130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 Hình ả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7A53-C042-4EB6-94D7-55332B1867C9}" type="datetime1">
              <a:rPr lang="vi-VN" smtClean="0"/>
              <a:t>17/03/2018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CFA18-319A-48AE-A18B-716ED0DA894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55600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3430C-8DDE-4534-984B-3E9E104D928E}" type="datetime1">
              <a:rPr lang="vi-VN" smtClean="0"/>
              <a:t>17/03/2018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CFA18-319A-48AE-A18B-716ED0DA894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1282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DF59-246C-4172-A209-9E2EA46E264C}" type="datetime1">
              <a:rPr lang="vi-VN" smtClean="0"/>
              <a:t>17/03/2018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CFA18-319A-48AE-A18B-716ED0DA894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3897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19A1A-1962-4605-B60B-F5ACA67B7D5D}" type="datetime1">
              <a:rPr lang="vi-VN" smtClean="0"/>
              <a:t>17/03/2018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CFA18-319A-48AE-A18B-716ED0DA894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30343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54EA2-923E-4D9B-9F4C-4B4357B0C763}" type="datetime1">
              <a:rPr lang="vi-VN" smtClean="0"/>
              <a:t>17/03/2018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CFA18-319A-48AE-A18B-716ED0DA894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52497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60AA-4342-4D71-9BB1-90E4766A8F37}" type="datetime1">
              <a:rPr lang="vi-VN" smtClean="0"/>
              <a:t>17/03/2018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CFA18-319A-48AE-A18B-716ED0DA894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85254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6DB49-B43F-4387-B95F-F66DE17F0D82}" type="datetime1">
              <a:rPr lang="vi-VN" smtClean="0"/>
              <a:t>17/03/2018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CFA18-319A-48AE-A18B-716ED0DA894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76874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6DEAC-DAE7-4D72-9B67-46E49FBB1E61}" type="datetime1">
              <a:rPr lang="vi-VN" smtClean="0"/>
              <a:t>17/03/2018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CFA18-319A-48AE-A18B-716ED0DA894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780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1420-1935-4F13-A0BE-0A359366B795}" type="datetime1">
              <a:rPr lang="vi-VN" smtClean="0"/>
              <a:t>17/03/2018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CFA18-319A-48AE-A18B-716ED0DA894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76775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F944-713D-42A4-B739-9359BAF4E288}" type="datetime1">
              <a:rPr lang="vi-VN" smtClean="0"/>
              <a:t>17/03/2018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CFA18-319A-48AE-A18B-716ED0DA894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0804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7836-907B-434A-A433-3D9F6CFB2C82}" type="datetime1">
              <a:rPr lang="vi-VN" smtClean="0"/>
              <a:t>17/03/2018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CFA18-319A-48AE-A18B-716ED0DA894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96299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43D72-4924-4645-8811-0B9F9A3CC905}" type="datetime1">
              <a:rPr lang="vi-VN" smtClean="0"/>
              <a:t>17/03/2018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CFA18-319A-48AE-A18B-716ED0DA894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012615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E1E0903-A31C-4EBA-BB5B-A88790EF2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7248" y="189489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vi-VN" sz="3200"/>
              <a:t>Bài thuyết trình MÔN HỌC:</a:t>
            </a:r>
            <a:br>
              <a:rPr lang="vi-VN" sz="4000"/>
            </a:br>
            <a:r>
              <a:rPr lang="vi-VN" sz="3600"/>
              <a:t>CẤU TRÚC DỮ LIỆU VÀ GIẢI THUẬT 2</a:t>
            </a:r>
            <a:br>
              <a:rPr lang="vi-VN" sz="3600"/>
            </a:br>
            <a:r>
              <a:rPr lang="vi-VN" sz="3200"/>
              <a:t>Nhóm 10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7E751708-4F79-41D9-95A1-9F977E0FD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7248" y="2795154"/>
            <a:ext cx="8791575" cy="1655762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vi-VN" sz="2800" b="1" cap="none">
                <a:latin typeface="Constantia" panose="02030602050306030303" pitchFamily="18" charset="0"/>
              </a:rPr>
              <a:t>Tên đề tài</a:t>
            </a:r>
            <a:r>
              <a:rPr lang="vi-VN" sz="2800" b="1">
                <a:latin typeface="Constantia" panose="02030602050306030303" pitchFamily="18" charset="0"/>
              </a:rPr>
              <a:t>:</a:t>
            </a:r>
          </a:p>
          <a:p>
            <a:pPr algn="ctr">
              <a:lnSpc>
                <a:spcPct val="100000"/>
              </a:lnSpc>
            </a:pPr>
            <a:r>
              <a:rPr lang="vi-VN" sz="2800" b="1">
                <a:latin typeface="Constantia" panose="02030602050306030303" pitchFamily="18" charset="0"/>
              </a:rPr>
              <a:t>ĐỒ THỊ BIỂU DIỄN BẰNG DANH SÁCH CẠNH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F49FC9FC-3E9D-4F43-9688-65A1AC546820}"/>
              </a:ext>
            </a:extLst>
          </p:cNvPr>
          <p:cNvSpPr txBox="1"/>
          <p:nvPr/>
        </p:nvSpPr>
        <p:spPr>
          <a:xfrm>
            <a:off x="2396835" y="4450916"/>
            <a:ext cx="777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048000" algn="l"/>
              </a:tabLst>
            </a:pPr>
            <a:r>
              <a:rPr lang="vi-VN" sz="2400">
                <a:latin typeface="Calibri" panose="020F0502020204030204" pitchFamily="34" charset="0"/>
                <a:cs typeface="Calibri" panose="020F0502020204030204" pitchFamily="34" charset="0"/>
              </a:rPr>
              <a:t>Giảng viên hướng dẫn: 	Đinh Viết Tuấn</a:t>
            </a:r>
          </a:p>
          <a:p>
            <a:pPr>
              <a:tabLst>
                <a:tab pos="3048000" algn="l"/>
              </a:tabLst>
            </a:pPr>
            <a:r>
              <a:rPr lang="vi-VN" sz="2400">
                <a:latin typeface="Calibri" panose="020F0502020204030204" pitchFamily="34" charset="0"/>
                <a:cs typeface="Calibri" panose="020F0502020204030204" pitchFamily="34" charset="0"/>
              </a:rPr>
              <a:t>Sinh viên thực hiện: 	1610207 – La Quốc Thắng</a:t>
            </a:r>
          </a:p>
          <a:p>
            <a:pPr>
              <a:tabLst>
                <a:tab pos="3048000" algn="l"/>
              </a:tabLst>
            </a:pPr>
            <a:r>
              <a:rPr lang="vi-VN" sz="2400">
                <a:latin typeface="Calibri" panose="020F0502020204030204" pitchFamily="34" charset="0"/>
                <a:cs typeface="Calibri" panose="020F0502020204030204" pitchFamily="34" charset="0"/>
              </a:rPr>
              <a:t>	1610229 – Cao Quốc Bảo Toàn</a:t>
            </a:r>
          </a:p>
          <a:p>
            <a:pPr>
              <a:tabLst>
                <a:tab pos="3048000" algn="l"/>
              </a:tabLst>
            </a:pPr>
            <a:r>
              <a:rPr lang="vi-VN" sz="2400">
                <a:latin typeface="Calibri" panose="020F0502020204030204" pitchFamily="34" charset="0"/>
                <a:cs typeface="Calibri" panose="020F0502020204030204" pitchFamily="34" charset="0"/>
              </a:rPr>
              <a:t>	1610235 – Nguyễn Hiếu Trung</a:t>
            </a:r>
          </a:p>
        </p:txBody>
      </p:sp>
      <p:sp>
        <p:nvSpPr>
          <p:cNvPr id="9" name="Chỗ dành sẵn cho Ngày tháng 8">
            <a:extLst>
              <a:ext uri="{FF2B5EF4-FFF2-40B4-BE49-F238E27FC236}">
                <a16:creationId xmlns:a16="http://schemas.microsoft.com/office/drawing/2014/main" id="{B1595528-14D0-4FEF-98CC-B8E2F03FC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DBB9-E3B1-468C-AE34-422304919F32}" type="datetime1">
              <a:rPr lang="vi-VN" smtClean="0"/>
              <a:t>17/03/2018</a:t>
            </a:fld>
            <a:endParaRPr lang="vi-VN"/>
          </a:p>
        </p:txBody>
      </p:sp>
      <p:sp>
        <p:nvSpPr>
          <p:cNvPr id="10" name="Chỗ dành sẵn cho Số hiệu Bản chiếu 9">
            <a:extLst>
              <a:ext uri="{FF2B5EF4-FFF2-40B4-BE49-F238E27FC236}">
                <a16:creationId xmlns:a16="http://schemas.microsoft.com/office/drawing/2014/main" id="{4C3D6550-E488-48FD-942C-55BDAD2E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CFA18-319A-48AE-A18B-716ED0DA894D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7684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36736 L -4.58333E-6 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30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25 L 0.00169 -0.0004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-1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96B7D09-C447-4FAA-A9DC-39DD4A9CD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7AB169E-3358-4D63-AAA1-26F6F0604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3A248F68-A0A3-4E88-8419-D987C66AC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B094E-B3F7-45CC-9FE8-D76D32A4AEFA}" type="datetime1">
              <a:rPr lang="vi-VN" smtClean="0"/>
              <a:t>17/03/2018</a:t>
            </a:fld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059B19A-BEC3-47C3-8B52-A949DDE00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CFA18-319A-48AE-A18B-716ED0DA894D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105280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òng tròn">
  <a:themeElements>
    <a:clrScheme name="Vòng tròn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Vòng tròn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òng tròn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TM04033919[[fn=Vòng tròn]]</Template>
  <TotalTime>33</TotalTime>
  <Words>27</Words>
  <Application>Microsoft Office PowerPoint</Application>
  <PresentationFormat>Màn hình rộng</PresentationFormat>
  <Paragraphs>11</Paragraphs>
  <Slides>2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</vt:i4>
      </vt:variant>
    </vt:vector>
  </HeadingPairs>
  <TitlesOfParts>
    <vt:vector size="9" baseType="lpstr">
      <vt:lpstr>Arial</vt:lpstr>
      <vt:lpstr>Calibri</vt:lpstr>
      <vt:lpstr>Constantia</vt:lpstr>
      <vt:lpstr>Times New Roman</vt:lpstr>
      <vt:lpstr>Tw Cen MT</vt:lpstr>
      <vt:lpstr>Trebuchet MS</vt:lpstr>
      <vt:lpstr>Vòng tròn</vt:lpstr>
      <vt:lpstr>Bài thuyết trình MÔN HỌC: CẤU TRÚC DỮ LIỆU VÀ GIẢI THUẬT 2 Nhóm 10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thuyết trình MÔN HỌC CẤU TRÚC DỮ LIỆU VÀ GIẢI THUẬT 2 Nhóm 10</dc:title>
  <dc:creator>Quốc Thắng La</dc:creator>
  <cp:lastModifiedBy>Quốc Thắng La</cp:lastModifiedBy>
  <cp:revision>2</cp:revision>
  <dcterms:created xsi:type="dcterms:W3CDTF">2018-03-17T04:23:14Z</dcterms:created>
  <dcterms:modified xsi:type="dcterms:W3CDTF">2018-03-17T04:56:17Z</dcterms:modified>
</cp:coreProperties>
</file>