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14"/>
  </p:notesMasterIdLst>
  <p:sldIdLst>
    <p:sldId id="256" r:id="rId2"/>
    <p:sldId id="257" r:id="rId3"/>
    <p:sldId id="258" r:id="rId4"/>
    <p:sldId id="265" r:id="rId5"/>
    <p:sldId id="268" r:id="rId6"/>
    <p:sldId id="269" r:id="rId7"/>
    <p:sldId id="260" r:id="rId8"/>
    <p:sldId id="261" r:id="rId9"/>
    <p:sldId id="262" r:id="rId10"/>
    <p:sldId id="266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ED1FB48-91C3-46EB-8479-00F0652BB7EB}">
          <p14:sldIdLst>
            <p14:sldId id="256"/>
          </p14:sldIdLst>
        </p14:section>
        <p14:section name="Adapter's Definition" id="{9ED92CF4-A6F6-4FDC-A8DF-4D13A5227423}">
          <p14:sldIdLst>
            <p14:sldId id="257"/>
            <p14:sldId id="258"/>
            <p14:sldId id="265"/>
            <p14:sldId id="268"/>
            <p14:sldId id="269"/>
            <p14:sldId id="260"/>
          </p14:sldIdLst>
        </p14:section>
        <p14:section name="Bridge's Section" id="{EA0ADCFF-D88E-4914-AA95-599073D640C1}">
          <p14:sldIdLst>
            <p14:sldId id="261"/>
            <p14:sldId id="262"/>
            <p14:sldId id="266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CA0119-79EC-4B5B-B9EF-AEA5C457803D}" v="62" dt="2019-11-11T09:34:51.3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48" d="100"/>
          <a:sy n="48" d="100"/>
        </p:scale>
        <p:origin x="48" y="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ắng La Quốc" userId="448d5621545efbd3" providerId="LiveId" clId="{4BCA0119-79EC-4B5B-B9EF-AEA5C457803D}"/>
    <pc:docChg chg="undo custSel mod addSld delSld modSld modMainMaster addSection delSection modSection">
      <pc:chgData name="Thắng La Quốc" userId="448d5621545efbd3" providerId="LiveId" clId="{4BCA0119-79EC-4B5B-B9EF-AEA5C457803D}" dt="2019-11-11T09:35:45.058" v="4457" actId="27636"/>
      <pc:docMkLst>
        <pc:docMk/>
      </pc:docMkLst>
      <pc:sldChg chg="addSp delSp modSp">
        <pc:chgData name="Thắng La Quốc" userId="448d5621545efbd3" providerId="LiveId" clId="{4BCA0119-79EC-4B5B-B9EF-AEA5C457803D}" dt="2019-11-11T04:16:46.118" v="587"/>
        <pc:sldMkLst>
          <pc:docMk/>
          <pc:sldMk cId="3035883090" sldId="256"/>
        </pc:sldMkLst>
        <pc:spChg chg="mod">
          <ac:chgData name="Thắng La Quốc" userId="448d5621545efbd3" providerId="LiveId" clId="{4BCA0119-79EC-4B5B-B9EF-AEA5C457803D}" dt="2019-11-11T04:15:57.903" v="578"/>
          <ac:spMkLst>
            <pc:docMk/>
            <pc:sldMk cId="3035883090" sldId="256"/>
            <ac:spMk id="2" creationId="{E79B8CFE-161B-4C0F-934C-B377DD26C8F6}"/>
          </ac:spMkLst>
        </pc:spChg>
        <pc:spChg chg="mod">
          <ac:chgData name="Thắng La Quốc" userId="448d5621545efbd3" providerId="LiveId" clId="{4BCA0119-79EC-4B5B-B9EF-AEA5C457803D}" dt="2019-11-11T04:16:46.118" v="587"/>
          <ac:spMkLst>
            <pc:docMk/>
            <pc:sldMk cId="3035883090" sldId="256"/>
            <ac:spMk id="3" creationId="{1ABFF96E-4B62-41BE-B421-922A66C7C64A}"/>
          </ac:spMkLst>
        </pc:spChg>
        <pc:spChg chg="add mod">
          <ac:chgData name="Thắng La Quốc" userId="448d5621545efbd3" providerId="LiveId" clId="{4BCA0119-79EC-4B5B-B9EF-AEA5C457803D}" dt="2019-11-11T03:56:52.836" v="227" actId="20577"/>
          <ac:spMkLst>
            <pc:docMk/>
            <pc:sldMk cId="3035883090" sldId="256"/>
            <ac:spMk id="5" creationId="{3E787D62-48B6-4D2B-9896-24952CA0B7E1}"/>
          </ac:spMkLst>
        </pc:spChg>
        <pc:spChg chg="del">
          <ac:chgData name="Thắng La Quốc" userId="448d5621545efbd3" providerId="LiveId" clId="{4BCA0119-79EC-4B5B-B9EF-AEA5C457803D}" dt="2019-11-11T03:53:10.031" v="44" actId="26606"/>
          <ac:spMkLst>
            <pc:docMk/>
            <pc:sldMk cId="3035883090" sldId="256"/>
            <ac:spMk id="9" creationId="{26B4480E-B7FF-4481-890E-043A69AE6FE2}"/>
          </ac:spMkLst>
        </pc:spChg>
        <pc:spChg chg="del">
          <ac:chgData name="Thắng La Quốc" userId="448d5621545efbd3" providerId="LiveId" clId="{4BCA0119-79EC-4B5B-B9EF-AEA5C457803D}" dt="2019-11-11T03:53:10.031" v="44" actId="26606"/>
          <ac:spMkLst>
            <pc:docMk/>
            <pc:sldMk cId="3035883090" sldId="256"/>
            <ac:spMk id="11" creationId="{64C13BAB-7C00-4D21-A857-E3D41C0A2A66}"/>
          </ac:spMkLst>
        </pc:spChg>
        <pc:spChg chg="del">
          <ac:chgData name="Thắng La Quốc" userId="448d5621545efbd3" providerId="LiveId" clId="{4BCA0119-79EC-4B5B-B9EF-AEA5C457803D}" dt="2019-11-11T03:53:10.031" v="44" actId="26606"/>
          <ac:spMkLst>
            <pc:docMk/>
            <pc:sldMk cId="3035883090" sldId="256"/>
            <ac:spMk id="13" creationId="{1F1FF39A-AC3C-4066-9D4C-519AA22812EA}"/>
          </ac:spMkLst>
        </pc:spChg>
        <pc:spChg chg="add">
          <ac:chgData name="Thắng La Quốc" userId="448d5621545efbd3" providerId="LiveId" clId="{4BCA0119-79EC-4B5B-B9EF-AEA5C457803D}" dt="2019-11-11T03:53:10.031" v="44" actId="26606"/>
          <ac:spMkLst>
            <pc:docMk/>
            <pc:sldMk cId="3035883090" sldId="256"/>
            <ac:spMk id="18" creationId="{6B695AA2-4B70-477F-AF90-536B720A1343}"/>
          </ac:spMkLst>
        </pc:spChg>
        <pc:graphicFrameChg chg="add mod modGraphic">
          <ac:chgData name="Thắng La Quốc" userId="448d5621545efbd3" providerId="LiveId" clId="{4BCA0119-79EC-4B5B-B9EF-AEA5C457803D}" dt="2019-11-11T04:01:09.102" v="260" actId="1076"/>
          <ac:graphicFrameMkLst>
            <pc:docMk/>
            <pc:sldMk cId="3035883090" sldId="256"/>
            <ac:graphicFrameMk id="6" creationId="{A837A29A-FA9C-438D-BE97-5C10E638CA4E}"/>
          </ac:graphicFrameMkLst>
        </pc:graphicFrameChg>
        <pc:picChg chg="mod">
          <ac:chgData name="Thắng La Quốc" userId="448d5621545efbd3" providerId="LiveId" clId="{4BCA0119-79EC-4B5B-B9EF-AEA5C457803D}" dt="2019-11-11T03:53:13.842" v="46" actId="962"/>
          <ac:picMkLst>
            <pc:docMk/>
            <pc:sldMk cId="3035883090" sldId="256"/>
            <ac:picMk id="4" creationId="{2756A509-0306-4CB6-9B1E-BFE8CA7CFBAE}"/>
          </ac:picMkLst>
        </pc:picChg>
      </pc:sldChg>
      <pc:sldChg chg="addSp delSp modSp add">
        <pc:chgData name="Thắng La Quốc" userId="448d5621545efbd3" providerId="LiveId" clId="{4BCA0119-79EC-4B5B-B9EF-AEA5C457803D}" dt="2019-11-11T07:54:47.153" v="3071" actId="20577"/>
        <pc:sldMkLst>
          <pc:docMk/>
          <pc:sldMk cId="1278930917" sldId="257"/>
        </pc:sldMkLst>
        <pc:spChg chg="mod">
          <ac:chgData name="Thắng La Quốc" userId="448d5621545efbd3" providerId="LiveId" clId="{4BCA0119-79EC-4B5B-B9EF-AEA5C457803D}" dt="2019-11-11T07:04:21.296" v="1200" actId="20577"/>
          <ac:spMkLst>
            <pc:docMk/>
            <pc:sldMk cId="1278930917" sldId="257"/>
            <ac:spMk id="2" creationId="{5D905D58-4CAF-4022-9EFB-3278CAAE8965}"/>
          </ac:spMkLst>
        </pc:spChg>
        <pc:spChg chg="mod">
          <ac:chgData name="Thắng La Quốc" userId="448d5621545efbd3" providerId="LiveId" clId="{4BCA0119-79EC-4B5B-B9EF-AEA5C457803D}" dt="2019-11-11T07:54:47.153" v="3071" actId="20577"/>
          <ac:spMkLst>
            <pc:docMk/>
            <pc:sldMk cId="1278930917" sldId="257"/>
            <ac:spMk id="3" creationId="{7D01A230-26B1-4A16-9E67-31B43680BAF5}"/>
          </ac:spMkLst>
        </pc:spChg>
        <pc:graphicFrameChg chg="add del mod">
          <ac:chgData name="Thắng La Quốc" userId="448d5621545efbd3" providerId="LiveId" clId="{4BCA0119-79EC-4B5B-B9EF-AEA5C457803D}" dt="2019-11-11T07:20:02.867" v="1936" actId="478"/>
          <ac:graphicFrameMkLst>
            <pc:docMk/>
            <pc:sldMk cId="1278930917" sldId="257"/>
            <ac:graphicFrameMk id="7" creationId="{FDF1E381-72A6-4675-A2B5-3454FA3D642F}"/>
          </ac:graphicFrameMkLst>
        </pc:graphicFrameChg>
      </pc:sldChg>
      <pc:sldChg chg="addSp delSp modSp add mod setBg setClrOvrMap">
        <pc:chgData name="Thắng La Quốc" userId="448d5621545efbd3" providerId="LiveId" clId="{4BCA0119-79EC-4B5B-B9EF-AEA5C457803D}" dt="2019-11-11T08:18:38.619" v="3247" actId="255"/>
        <pc:sldMkLst>
          <pc:docMk/>
          <pc:sldMk cId="2643150746" sldId="258"/>
        </pc:sldMkLst>
        <pc:spChg chg="mod">
          <ac:chgData name="Thắng La Quốc" userId="448d5621545efbd3" providerId="LiveId" clId="{4BCA0119-79EC-4B5B-B9EF-AEA5C457803D}" dt="2019-11-11T07:10:53.322" v="1296" actId="26606"/>
          <ac:spMkLst>
            <pc:docMk/>
            <pc:sldMk cId="2643150746" sldId="258"/>
            <ac:spMk id="2" creationId="{2CF9C8E1-D936-4977-9402-6D59C46A8C3C}"/>
          </ac:spMkLst>
        </pc:spChg>
        <pc:spChg chg="add del">
          <ac:chgData name="Thắng La Quốc" userId="448d5621545efbd3" providerId="LiveId" clId="{4BCA0119-79EC-4B5B-B9EF-AEA5C457803D}" dt="2019-11-11T07:09:18.248" v="1287" actId="931"/>
          <ac:spMkLst>
            <pc:docMk/>
            <pc:sldMk cId="2643150746" sldId="258"/>
            <ac:spMk id="3" creationId="{A6603C11-37BF-4A81-A709-AE87E9BE81A0}"/>
          </ac:spMkLst>
        </pc:spChg>
        <pc:spChg chg="mod ord">
          <ac:chgData name="Thắng La Quốc" userId="448d5621545efbd3" providerId="LiveId" clId="{4BCA0119-79EC-4B5B-B9EF-AEA5C457803D}" dt="2019-11-11T07:10:53.322" v="1296" actId="26606"/>
          <ac:spMkLst>
            <pc:docMk/>
            <pc:sldMk cId="2643150746" sldId="258"/>
            <ac:spMk id="4" creationId="{B2EEDE30-AE63-4BB9-B281-A519C5F85C7E}"/>
          </ac:spMkLst>
        </pc:spChg>
        <pc:spChg chg="mod">
          <ac:chgData name="Thắng La Quốc" userId="448d5621545efbd3" providerId="LiveId" clId="{4BCA0119-79EC-4B5B-B9EF-AEA5C457803D}" dt="2019-11-11T07:10:53.322" v="1296" actId="26606"/>
          <ac:spMkLst>
            <pc:docMk/>
            <pc:sldMk cId="2643150746" sldId="258"/>
            <ac:spMk id="5" creationId="{D3DA5E85-1819-4E18-BC0B-2CC8B19A4D0E}"/>
          </ac:spMkLst>
        </pc:spChg>
        <pc:spChg chg="mod">
          <ac:chgData name="Thắng La Quốc" userId="448d5621545efbd3" providerId="LiveId" clId="{4BCA0119-79EC-4B5B-B9EF-AEA5C457803D}" dt="2019-11-11T07:10:53.322" v="1296" actId="26606"/>
          <ac:spMkLst>
            <pc:docMk/>
            <pc:sldMk cId="2643150746" sldId="258"/>
            <ac:spMk id="6" creationId="{9A0E85E3-DF2B-4286-8CBA-B435F2404D95}"/>
          </ac:spMkLst>
        </pc:spChg>
        <pc:spChg chg="add del mod">
          <ac:chgData name="Thắng La Quốc" userId="448d5621545efbd3" providerId="LiveId" clId="{4BCA0119-79EC-4B5B-B9EF-AEA5C457803D}" dt="2019-11-11T07:09:30.633" v="1289" actId="931"/>
          <ac:spMkLst>
            <pc:docMk/>
            <pc:sldMk cId="2643150746" sldId="258"/>
            <ac:spMk id="12" creationId="{A9FE369C-08BB-4D4D-AA8E-0787841F1F19}"/>
          </ac:spMkLst>
        </pc:spChg>
        <pc:spChg chg="add mod">
          <ac:chgData name="Thắng La Quốc" userId="448d5621545efbd3" providerId="LiveId" clId="{4BCA0119-79EC-4B5B-B9EF-AEA5C457803D}" dt="2019-11-11T08:18:38.619" v="3247" actId="255"/>
          <ac:spMkLst>
            <pc:docMk/>
            <pc:sldMk cId="2643150746" sldId="258"/>
            <ac:spMk id="18" creationId="{38DDBB9C-107B-40F0-A98A-7D207D0796CE}"/>
          </ac:spMkLst>
        </pc:spChg>
        <pc:spChg chg="add">
          <ac:chgData name="Thắng La Quốc" userId="448d5621545efbd3" providerId="LiveId" clId="{4BCA0119-79EC-4B5B-B9EF-AEA5C457803D}" dt="2019-11-11T07:10:53.322" v="1296" actId="26606"/>
          <ac:spMkLst>
            <pc:docMk/>
            <pc:sldMk cId="2643150746" sldId="258"/>
            <ac:spMk id="21" creationId="{E9751CB9-7B25-4EB8-9A6F-82F822549F12}"/>
          </ac:spMkLst>
        </pc:spChg>
        <pc:spChg chg="add">
          <ac:chgData name="Thắng La Quốc" userId="448d5621545efbd3" providerId="LiveId" clId="{4BCA0119-79EC-4B5B-B9EF-AEA5C457803D}" dt="2019-11-11T07:10:53.322" v="1296" actId="26606"/>
          <ac:spMkLst>
            <pc:docMk/>
            <pc:sldMk cId="2643150746" sldId="258"/>
            <ac:spMk id="23" creationId="{E1317383-CF3B-4B02-9512-BECBEF6362A4}"/>
          </ac:spMkLst>
        </pc:spChg>
        <pc:spChg chg="add">
          <ac:chgData name="Thắng La Quốc" userId="448d5621545efbd3" providerId="LiveId" clId="{4BCA0119-79EC-4B5B-B9EF-AEA5C457803D}" dt="2019-11-11T07:10:53.322" v="1296" actId="26606"/>
          <ac:spMkLst>
            <pc:docMk/>
            <pc:sldMk cId="2643150746" sldId="258"/>
            <ac:spMk id="25" creationId="{B1D4C7A0-6DF2-4F2D-A45D-F111582974C7}"/>
          </ac:spMkLst>
        </pc:spChg>
        <pc:spChg chg="add">
          <ac:chgData name="Thắng La Quốc" userId="448d5621545efbd3" providerId="LiveId" clId="{4BCA0119-79EC-4B5B-B9EF-AEA5C457803D}" dt="2019-11-11T07:10:53.322" v="1296" actId="26606"/>
          <ac:spMkLst>
            <pc:docMk/>
            <pc:sldMk cId="2643150746" sldId="258"/>
            <ac:spMk id="27" creationId="{DBF3943D-BCB6-4B31-809D-A005686483B4}"/>
          </ac:spMkLst>
        </pc:spChg>
        <pc:spChg chg="add">
          <ac:chgData name="Thắng La Quốc" userId="448d5621545efbd3" providerId="LiveId" clId="{4BCA0119-79EC-4B5B-B9EF-AEA5C457803D}" dt="2019-11-11T07:10:53.322" v="1296" actId="26606"/>
          <ac:spMkLst>
            <pc:docMk/>
            <pc:sldMk cId="2643150746" sldId="258"/>
            <ac:spMk id="29" creationId="{39373A6F-2E1F-4613-8E1D-D68057D29F31}"/>
          </ac:spMkLst>
        </pc:spChg>
        <pc:picChg chg="add del mod">
          <ac:chgData name="Thắng La Quốc" userId="448d5621545efbd3" providerId="LiveId" clId="{4BCA0119-79EC-4B5B-B9EF-AEA5C457803D}" dt="2019-11-11T07:08:13.096" v="1286" actId="931"/>
          <ac:picMkLst>
            <pc:docMk/>
            <pc:sldMk cId="2643150746" sldId="258"/>
            <ac:picMk id="8" creationId="{DF2CD5E0-CEF7-4DBF-AB0F-07BB5DC0C793}"/>
          </ac:picMkLst>
        </pc:picChg>
        <pc:picChg chg="add del mod">
          <ac:chgData name="Thắng La Quốc" userId="448d5621545efbd3" providerId="LiveId" clId="{4BCA0119-79EC-4B5B-B9EF-AEA5C457803D}" dt="2019-11-11T07:09:21.252" v="1288" actId="478"/>
          <ac:picMkLst>
            <pc:docMk/>
            <pc:sldMk cId="2643150746" sldId="258"/>
            <ac:picMk id="10" creationId="{609551EA-EA88-4FB9-9113-5C2F8E353425}"/>
          </ac:picMkLst>
        </pc:picChg>
        <pc:picChg chg="add mod ord">
          <ac:chgData name="Thắng La Quốc" userId="448d5621545efbd3" providerId="LiveId" clId="{4BCA0119-79EC-4B5B-B9EF-AEA5C457803D}" dt="2019-11-11T07:10:53.322" v="1296" actId="26606"/>
          <ac:picMkLst>
            <pc:docMk/>
            <pc:sldMk cId="2643150746" sldId="258"/>
            <ac:picMk id="14" creationId="{F6B80FA9-4C69-47A4-8DC1-2C9DF8775650}"/>
          </ac:picMkLst>
        </pc:picChg>
      </pc:sldChg>
      <pc:sldChg chg="addSp delSp modSp add del mod setBg">
        <pc:chgData name="Thắng La Quốc" userId="448d5621545efbd3" providerId="LiveId" clId="{4BCA0119-79EC-4B5B-B9EF-AEA5C457803D}" dt="2019-11-11T09:17:10.401" v="3605" actId="2696"/>
        <pc:sldMkLst>
          <pc:docMk/>
          <pc:sldMk cId="3269883153" sldId="259"/>
        </pc:sldMkLst>
        <pc:spChg chg="mod">
          <ac:chgData name="Thắng La Quốc" userId="448d5621545efbd3" providerId="LiveId" clId="{4BCA0119-79EC-4B5B-B9EF-AEA5C457803D}" dt="2019-11-11T08:50:01.268" v="3277" actId="26606"/>
          <ac:spMkLst>
            <pc:docMk/>
            <pc:sldMk cId="3269883153" sldId="259"/>
            <ac:spMk id="2" creationId="{3D1DE96A-72B4-4496-9EF6-6148BAE3B9C8}"/>
          </ac:spMkLst>
        </pc:spChg>
        <pc:spChg chg="del mod">
          <ac:chgData name="Thắng La Quốc" userId="448d5621545efbd3" providerId="LiveId" clId="{4BCA0119-79EC-4B5B-B9EF-AEA5C457803D}" dt="2019-11-11T08:49:49.377" v="3276"/>
          <ac:spMkLst>
            <pc:docMk/>
            <pc:sldMk cId="3269883153" sldId="259"/>
            <ac:spMk id="3" creationId="{9FBA361C-D3D3-42FE-AEBE-468973799A9A}"/>
          </ac:spMkLst>
        </pc:spChg>
        <pc:spChg chg="mod ord">
          <ac:chgData name="Thắng La Quốc" userId="448d5621545efbd3" providerId="LiveId" clId="{4BCA0119-79EC-4B5B-B9EF-AEA5C457803D}" dt="2019-11-11T08:50:01.268" v="3277" actId="26606"/>
          <ac:spMkLst>
            <pc:docMk/>
            <pc:sldMk cId="3269883153" sldId="259"/>
            <ac:spMk id="4" creationId="{F9AD4A20-432D-40BD-A4A2-C496D7FD7BF1}"/>
          </ac:spMkLst>
        </pc:spChg>
        <pc:spChg chg="mod">
          <ac:chgData name="Thắng La Quốc" userId="448d5621545efbd3" providerId="LiveId" clId="{4BCA0119-79EC-4B5B-B9EF-AEA5C457803D}" dt="2019-11-11T08:50:01.268" v="3277" actId="26606"/>
          <ac:spMkLst>
            <pc:docMk/>
            <pc:sldMk cId="3269883153" sldId="259"/>
            <ac:spMk id="5" creationId="{6964B4A3-FC2E-4945-8CAB-3F36B140AC83}"/>
          </ac:spMkLst>
        </pc:spChg>
        <pc:spChg chg="mod">
          <ac:chgData name="Thắng La Quốc" userId="448d5621545efbd3" providerId="LiveId" clId="{4BCA0119-79EC-4B5B-B9EF-AEA5C457803D}" dt="2019-11-11T08:50:01.268" v="3277" actId="26606"/>
          <ac:spMkLst>
            <pc:docMk/>
            <pc:sldMk cId="3269883153" sldId="259"/>
            <ac:spMk id="6" creationId="{94A71BEB-F22D-46C3-9B85-D31933AF92C3}"/>
          </ac:spMkLst>
        </pc:spChg>
        <pc:spChg chg="add">
          <ac:chgData name="Thắng La Quốc" userId="448d5621545efbd3" providerId="LiveId" clId="{4BCA0119-79EC-4B5B-B9EF-AEA5C457803D}" dt="2019-11-11T08:50:01.268" v="3277" actId="26606"/>
          <ac:spMkLst>
            <pc:docMk/>
            <pc:sldMk cId="3269883153" sldId="259"/>
            <ac:spMk id="73" creationId="{3CED7894-4F62-4A6C-8DB5-DB5BE08E9C03}"/>
          </ac:spMkLst>
        </pc:spChg>
        <pc:spChg chg="add">
          <ac:chgData name="Thắng La Quốc" userId="448d5621545efbd3" providerId="LiveId" clId="{4BCA0119-79EC-4B5B-B9EF-AEA5C457803D}" dt="2019-11-11T08:50:01.268" v="3277" actId="26606"/>
          <ac:spMkLst>
            <pc:docMk/>
            <pc:sldMk cId="3269883153" sldId="259"/>
            <ac:spMk id="75" creationId="{E536F3B4-50F6-4C52-8F76-4EB1214719DC}"/>
          </ac:spMkLst>
        </pc:spChg>
        <pc:spChg chg="add mod">
          <ac:chgData name="Thắng La Quốc" userId="448d5621545efbd3" providerId="LiveId" clId="{4BCA0119-79EC-4B5B-B9EF-AEA5C457803D}" dt="2019-11-11T08:56:40.963" v="3427" actId="20577"/>
          <ac:spMkLst>
            <pc:docMk/>
            <pc:sldMk cId="3269883153" sldId="259"/>
            <ac:spMk id="1030" creationId="{F4D69299-1D15-453F-844C-B642E8ACA40A}"/>
          </ac:spMkLst>
        </pc:spChg>
        <pc:picChg chg="add">
          <ac:chgData name="Thắng La Quốc" userId="448d5621545efbd3" providerId="LiveId" clId="{4BCA0119-79EC-4B5B-B9EF-AEA5C457803D}" dt="2019-11-11T09:16:27.929" v="3582"/>
          <ac:picMkLst>
            <pc:docMk/>
            <pc:sldMk cId="3269883153" sldId="259"/>
            <ac:picMk id="11" creationId="{50A0CF31-0E19-4BB9-987D-7E2286FE39F2}"/>
          </ac:picMkLst>
        </pc:picChg>
        <pc:picChg chg="add mod ord">
          <ac:chgData name="Thắng La Quốc" userId="448d5621545efbd3" providerId="LiveId" clId="{4BCA0119-79EC-4B5B-B9EF-AEA5C457803D}" dt="2019-11-11T08:50:01.268" v="3277" actId="26606"/>
          <ac:picMkLst>
            <pc:docMk/>
            <pc:sldMk cId="3269883153" sldId="259"/>
            <ac:picMk id="1026" creationId="{9C50EDE4-5284-452D-9961-DA885DEE42C3}"/>
          </ac:picMkLst>
        </pc:picChg>
      </pc:sldChg>
      <pc:sldChg chg="addSp delSp modSp add">
        <pc:chgData name="Thắng La Quốc" userId="448d5621545efbd3" providerId="LiveId" clId="{4BCA0119-79EC-4B5B-B9EF-AEA5C457803D}" dt="2019-11-11T09:34:55.164" v="4453" actId="1076"/>
        <pc:sldMkLst>
          <pc:docMk/>
          <pc:sldMk cId="68451763" sldId="260"/>
        </pc:sldMkLst>
        <pc:spChg chg="mod">
          <ac:chgData name="Thắng La Quốc" userId="448d5621545efbd3" providerId="LiveId" clId="{4BCA0119-79EC-4B5B-B9EF-AEA5C457803D}" dt="2019-11-11T07:04:53.635" v="1257" actId="6549"/>
          <ac:spMkLst>
            <pc:docMk/>
            <pc:sldMk cId="68451763" sldId="260"/>
            <ac:spMk id="2" creationId="{2A4CA6EC-443C-4265-9955-A901C033321C}"/>
          </ac:spMkLst>
        </pc:spChg>
        <pc:spChg chg="del">
          <ac:chgData name="Thắng La Quốc" userId="448d5621545efbd3" providerId="LiveId" clId="{4BCA0119-79EC-4B5B-B9EF-AEA5C457803D}" dt="2019-11-11T09:20:23.078" v="3808"/>
          <ac:spMkLst>
            <pc:docMk/>
            <pc:sldMk cId="68451763" sldId="260"/>
            <ac:spMk id="3" creationId="{5C71ED1B-3DC1-44EB-BE1C-2A58F7CBD83A}"/>
          </ac:spMkLst>
        </pc:spChg>
        <pc:spChg chg="add del mod">
          <ac:chgData name="Thắng La Quốc" userId="448d5621545efbd3" providerId="LiveId" clId="{4BCA0119-79EC-4B5B-B9EF-AEA5C457803D}" dt="2019-11-11T09:20:26.022" v="3809"/>
          <ac:spMkLst>
            <pc:docMk/>
            <pc:sldMk cId="68451763" sldId="260"/>
            <ac:spMk id="7" creationId="{F627E4CC-E0AC-4C31-AD3C-67B5F2A2BA53}"/>
          </ac:spMkLst>
        </pc:spChg>
        <pc:spChg chg="add del mod">
          <ac:chgData name="Thắng La Quốc" userId="448d5621545efbd3" providerId="LiveId" clId="{4BCA0119-79EC-4B5B-B9EF-AEA5C457803D}" dt="2019-11-11T09:20:26.022" v="3809"/>
          <ac:spMkLst>
            <pc:docMk/>
            <pc:sldMk cId="68451763" sldId="260"/>
            <ac:spMk id="8" creationId="{462D80DE-7AB8-438E-8953-87003EC888FB}"/>
          </ac:spMkLst>
        </pc:spChg>
        <pc:spChg chg="add mod">
          <ac:chgData name="Thắng La Quốc" userId="448d5621545efbd3" providerId="LiveId" clId="{4BCA0119-79EC-4B5B-B9EF-AEA5C457803D}" dt="2019-11-11T09:21:37.763" v="3825" actId="20577"/>
          <ac:spMkLst>
            <pc:docMk/>
            <pc:sldMk cId="68451763" sldId="260"/>
            <ac:spMk id="9" creationId="{C2BB7626-2ED8-4944-8225-C1A1BA70628C}"/>
          </ac:spMkLst>
        </pc:spChg>
        <pc:spChg chg="add mod">
          <ac:chgData name="Thắng La Quốc" userId="448d5621545efbd3" providerId="LiveId" clId="{4BCA0119-79EC-4B5B-B9EF-AEA5C457803D}" dt="2019-11-11T09:34:30.070" v="4448" actId="403"/>
          <ac:spMkLst>
            <pc:docMk/>
            <pc:sldMk cId="68451763" sldId="260"/>
            <ac:spMk id="10" creationId="{88749F47-D5A7-4C19-A747-AD2C217FA2A1}"/>
          </ac:spMkLst>
        </pc:spChg>
        <pc:spChg chg="add mod">
          <ac:chgData name="Thắng La Quốc" userId="448d5621545efbd3" providerId="LiveId" clId="{4BCA0119-79EC-4B5B-B9EF-AEA5C457803D}" dt="2019-11-11T09:21:46.218" v="3851" actId="20577"/>
          <ac:spMkLst>
            <pc:docMk/>
            <pc:sldMk cId="68451763" sldId="260"/>
            <ac:spMk id="11" creationId="{8FB32DC6-EF0B-4082-B0E8-4B33C80B139F}"/>
          </ac:spMkLst>
        </pc:spChg>
        <pc:spChg chg="add mod">
          <ac:chgData name="Thắng La Quốc" userId="448d5621545efbd3" providerId="LiveId" clId="{4BCA0119-79EC-4B5B-B9EF-AEA5C457803D}" dt="2019-11-11T09:34:35.443" v="4450" actId="27636"/>
          <ac:spMkLst>
            <pc:docMk/>
            <pc:sldMk cId="68451763" sldId="260"/>
            <ac:spMk id="12" creationId="{1B28C7EB-5B8D-470F-828A-E9F58EEC9263}"/>
          </ac:spMkLst>
        </pc:spChg>
        <pc:spChg chg="add mod">
          <ac:chgData name="Thắng La Quốc" userId="448d5621545efbd3" providerId="LiveId" clId="{4BCA0119-79EC-4B5B-B9EF-AEA5C457803D}" dt="2019-11-11T09:34:55.164" v="4453" actId="1076"/>
          <ac:spMkLst>
            <pc:docMk/>
            <pc:sldMk cId="68451763" sldId="260"/>
            <ac:spMk id="13" creationId="{DC9B2199-048B-48D9-B35C-A1B128F0FEF6}"/>
          </ac:spMkLst>
        </pc:spChg>
      </pc:sldChg>
      <pc:sldChg chg="modSp add del">
        <pc:chgData name="Thắng La Quốc" userId="448d5621545efbd3" providerId="LiveId" clId="{4BCA0119-79EC-4B5B-B9EF-AEA5C457803D}" dt="2019-11-11T07:05:07.033" v="1258" actId="2696"/>
        <pc:sldMkLst>
          <pc:docMk/>
          <pc:sldMk cId="1187258294" sldId="261"/>
        </pc:sldMkLst>
        <pc:spChg chg="mod">
          <ac:chgData name="Thắng La Quốc" userId="448d5621545efbd3" providerId="LiveId" clId="{4BCA0119-79EC-4B5B-B9EF-AEA5C457803D}" dt="2019-11-11T04:07:51.816" v="469" actId="20577"/>
          <ac:spMkLst>
            <pc:docMk/>
            <pc:sldMk cId="1187258294" sldId="261"/>
            <ac:spMk id="2" creationId="{5525B86B-049F-419F-A59D-9862B6B3976B}"/>
          </ac:spMkLst>
        </pc:spChg>
      </pc:sldChg>
      <pc:sldChg chg="modSp">
        <pc:chgData name="Thắng La Quốc" userId="448d5621545efbd3" providerId="LiveId" clId="{4BCA0119-79EC-4B5B-B9EF-AEA5C457803D}" dt="2019-11-11T07:21:04.736" v="2067" actId="20577"/>
        <pc:sldMkLst>
          <pc:docMk/>
          <pc:sldMk cId="1755585617" sldId="261"/>
        </pc:sldMkLst>
        <pc:spChg chg="mod">
          <ac:chgData name="Thắng La Quốc" userId="448d5621545efbd3" providerId="LiveId" clId="{4BCA0119-79EC-4B5B-B9EF-AEA5C457803D}" dt="2019-11-11T07:05:21.957" v="1266"/>
          <ac:spMkLst>
            <pc:docMk/>
            <pc:sldMk cId="1755585617" sldId="261"/>
            <ac:spMk id="2" creationId="{5D905D58-4CAF-4022-9EFB-3278CAAE8965}"/>
          </ac:spMkLst>
        </pc:spChg>
        <pc:spChg chg="mod">
          <ac:chgData name="Thắng La Quốc" userId="448d5621545efbd3" providerId="LiveId" clId="{4BCA0119-79EC-4B5B-B9EF-AEA5C457803D}" dt="2019-11-11T07:21:04.736" v="2067" actId="20577"/>
          <ac:spMkLst>
            <pc:docMk/>
            <pc:sldMk cId="1755585617" sldId="261"/>
            <ac:spMk id="3" creationId="{7D01A230-26B1-4A16-9E67-31B43680BAF5}"/>
          </ac:spMkLst>
        </pc:spChg>
      </pc:sldChg>
      <pc:sldChg chg="addSp delSp modSp mod setBg setClrOvrMap">
        <pc:chgData name="Thắng La Quốc" userId="448d5621545efbd3" providerId="LiveId" clId="{4BCA0119-79EC-4B5B-B9EF-AEA5C457803D}" dt="2019-11-11T08:18:30.602" v="3245" actId="255"/>
        <pc:sldMkLst>
          <pc:docMk/>
          <pc:sldMk cId="2550832419" sldId="262"/>
        </pc:sldMkLst>
        <pc:spChg chg="mod">
          <ac:chgData name="Thắng La Quốc" userId="448d5621545efbd3" providerId="LiveId" clId="{4BCA0119-79EC-4B5B-B9EF-AEA5C457803D}" dt="2019-11-11T07:10:36.523" v="1295" actId="26606"/>
          <ac:spMkLst>
            <pc:docMk/>
            <pc:sldMk cId="2550832419" sldId="262"/>
            <ac:spMk id="2" creationId="{2CF9C8E1-D936-4977-9402-6D59C46A8C3C}"/>
          </ac:spMkLst>
        </pc:spChg>
        <pc:spChg chg="del">
          <ac:chgData name="Thắng La Quốc" userId="448d5621545efbd3" providerId="LiveId" clId="{4BCA0119-79EC-4B5B-B9EF-AEA5C457803D}" dt="2019-11-11T07:09:41.973" v="1292" actId="931"/>
          <ac:spMkLst>
            <pc:docMk/>
            <pc:sldMk cId="2550832419" sldId="262"/>
            <ac:spMk id="3" creationId="{A6603C11-37BF-4A81-A709-AE87E9BE81A0}"/>
          </ac:spMkLst>
        </pc:spChg>
        <pc:spChg chg="mod ord">
          <ac:chgData name="Thắng La Quốc" userId="448d5621545efbd3" providerId="LiveId" clId="{4BCA0119-79EC-4B5B-B9EF-AEA5C457803D}" dt="2019-11-11T07:10:36.523" v="1295" actId="26606"/>
          <ac:spMkLst>
            <pc:docMk/>
            <pc:sldMk cId="2550832419" sldId="262"/>
            <ac:spMk id="4" creationId="{B2EEDE30-AE63-4BB9-B281-A519C5F85C7E}"/>
          </ac:spMkLst>
        </pc:spChg>
        <pc:spChg chg="mod">
          <ac:chgData name="Thắng La Quốc" userId="448d5621545efbd3" providerId="LiveId" clId="{4BCA0119-79EC-4B5B-B9EF-AEA5C457803D}" dt="2019-11-11T07:10:36.523" v="1295" actId="26606"/>
          <ac:spMkLst>
            <pc:docMk/>
            <pc:sldMk cId="2550832419" sldId="262"/>
            <ac:spMk id="5" creationId="{D3DA5E85-1819-4E18-BC0B-2CC8B19A4D0E}"/>
          </ac:spMkLst>
        </pc:spChg>
        <pc:spChg chg="mod">
          <ac:chgData name="Thắng La Quốc" userId="448d5621545efbd3" providerId="LiveId" clId="{4BCA0119-79EC-4B5B-B9EF-AEA5C457803D}" dt="2019-11-11T07:10:36.523" v="1295" actId="26606"/>
          <ac:spMkLst>
            <pc:docMk/>
            <pc:sldMk cId="2550832419" sldId="262"/>
            <ac:spMk id="6" creationId="{9A0E85E3-DF2B-4286-8CBA-B435F2404D95}"/>
          </ac:spMkLst>
        </pc:spChg>
        <pc:spChg chg="add mod">
          <ac:chgData name="Thắng La Quốc" userId="448d5621545efbd3" providerId="LiveId" clId="{4BCA0119-79EC-4B5B-B9EF-AEA5C457803D}" dt="2019-11-11T08:18:30.602" v="3245" actId="255"/>
          <ac:spMkLst>
            <pc:docMk/>
            <pc:sldMk cId="2550832419" sldId="262"/>
            <ac:spMk id="12" creationId="{E52433BD-EA34-47E3-82A0-431DAB3A233E}"/>
          </ac:spMkLst>
        </pc:spChg>
        <pc:spChg chg="add">
          <ac:chgData name="Thắng La Quốc" userId="448d5621545efbd3" providerId="LiveId" clId="{4BCA0119-79EC-4B5B-B9EF-AEA5C457803D}" dt="2019-11-11T07:10:36.523" v="1295" actId="26606"/>
          <ac:spMkLst>
            <pc:docMk/>
            <pc:sldMk cId="2550832419" sldId="262"/>
            <ac:spMk id="15" creationId="{E9751CB9-7B25-4EB8-9A6F-82F822549F12}"/>
          </ac:spMkLst>
        </pc:spChg>
        <pc:spChg chg="add">
          <ac:chgData name="Thắng La Quốc" userId="448d5621545efbd3" providerId="LiveId" clId="{4BCA0119-79EC-4B5B-B9EF-AEA5C457803D}" dt="2019-11-11T07:10:36.523" v="1295" actId="26606"/>
          <ac:spMkLst>
            <pc:docMk/>
            <pc:sldMk cId="2550832419" sldId="262"/>
            <ac:spMk id="17" creationId="{E1317383-CF3B-4B02-9512-BECBEF6362A4}"/>
          </ac:spMkLst>
        </pc:spChg>
        <pc:spChg chg="add">
          <ac:chgData name="Thắng La Quốc" userId="448d5621545efbd3" providerId="LiveId" clId="{4BCA0119-79EC-4B5B-B9EF-AEA5C457803D}" dt="2019-11-11T07:10:36.523" v="1295" actId="26606"/>
          <ac:spMkLst>
            <pc:docMk/>
            <pc:sldMk cId="2550832419" sldId="262"/>
            <ac:spMk id="19" creationId="{B1D4C7A0-6DF2-4F2D-A45D-F111582974C7}"/>
          </ac:spMkLst>
        </pc:spChg>
        <pc:spChg chg="add">
          <ac:chgData name="Thắng La Quốc" userId="448d5621545efbd3" providerId="LiveId" clId="{4BCA0119-79EC-4B5B-B9EF-AEA5C457803D}" dt="2019-11-11T07:10:36.523" v="1295" actId="26606"/>
          <ac:spMkLst>
            <pc:docMk/>
            <pc:sldMk cId="2550832419" sldId="262"/>
            <ac:spMk id="21" creationId="{DBF3943D-BCB6-4B31-809D-A005686483B4}"/>
          </ac:spMkLst>
        </pc:spChg>
        <pc:spChg chg="add">
          <ac:chgData name="Thắng La Quốc" userId="448d5621545efbd3" providerId="LiveId" clId="{4BCA0119-79EC-4B5B-B9EF-AEA5C457803D}" dt="2019-11-11T07:10:36.523" v="1295" actId="26606"/>
          <ac:spMkLst>
            <pc:docMk/>
            <pc:sldMk cId="2550832419" sldId="262"/>
            <ac:spMk id="23" creationId="{39373A6F-2E1F-4613-8E1D-D68057D29F31}"/>
          </ac:spMkLst>
        </pc:spChg>
        <pc:picChg chg="add mod">
          <ac:chgData name="Thắng La Quốc" userId="448d5621545efbd3" providerId="LiveId" clId="{4BCA0119-79EC-4B5B-B9EF-AEA5C457803D}" dt="2019-11-11T07:10:36.523" v="1295" actId="26606"/>
          <ac:picMkLst>
            <pc:docMk/>
            <pc:sldMk cId="2550832419" sldId="262"/>
            <ac:picMk id="8" creationId="{BBC90E58-CFF9-4E79-A59E-F0E18D7FC3A7}"/>
          </ac:picMkLst>
        </pc:picChg>
      </pc:sldChg>
      <pc:sldChg chg="modSp">
        <pc:chgData name="Thắng La Quốc" userId="448d5621545efbd3" providerId="LiveId" clId="{4BCA0119-79EC-4B5B-B9EF-AEA5C457803D}" dt="2019-11-11T07:05:30.730" v="1278" actId="20577"/>
        <pc:sldMkLst>
          <pc:docMk/>
          <pc:sldMk cId="4114409696" sldId="263"/>
        </pc:sldMkLst>
        <pc:spChg chg="mod">
          <ac:chgData name="Thắng La Quốc" userId="448d5621545efbd3" providerId="LiveId" clId="{4BCA0119-79EC-4B5B-B9EF-AEA5C457803D}" dt="2019-11-11T07:05:30.730" v="1278" actId="20577"/>
          <ac:spMkLst>
            <pc:docMk/>
            <pc:sldMk cId="4114409696" sldId="263"/>
            <ac:spMk id="2" creationId="{3D1DE96A-72B4-4496-9EF6-6148BAE3B9C8}"/>
          </ac:spMkLst>
        </pc:spChg>
      </pc:sldChg>
      <pc:sldChg chg="modSp">
        <pc:chgData name="Thắng La Quốc" userId="448d5621545efbd3" providerId="LiveId" clId="{4BCA0119-79EC-4B5B-B9EF-AEA5C457803D}" dt="2019-11-11T07:05:34.806" v="1284" actId="20577"/>
        <pc:sldMkLst>
          <pc:docMk/>
          <pc:sldMk cId="1232320058" sldId="264"/>
        </pc:sldMkLst>
        <pc:spChg chg="mod">
          <ac:chgData name="Thắng La Quốc" userId="448d5621545efbd3" providerId="LiveId" clId="{4BCA0119-79EC-4B5B-B9EF-AEA5C457803D}" dt="2019-11-11T07:05:34.806" v="1284" actId="20577"/>
          <ac:spMkLst>
            <pc:docMk/>
            <pc:sldMk cId="1232320058" sldId="264"/>
            <ac:spMk id="2" creationId="{2A4CA6EC-443C-4265-9955-A901C033321C}"/>
          </ac:spMkLst>
        </pc:spChg>
      </pc:sldChg>
      <pc:sldChg chg="modSp add">
        <pc:chgData name="Thắng La Quốc" userId="448d5621545efbd3" providerId="LiveId" clId="{4BCA0119-79EC-4B5B-B9EF-AEA5C457803D}" dt="2019-11-11T08:20:32.933" v="3274" actId="20577"/>
        <pc:sldMkLst>
          <pc:docMk/>
          <pc:sldMk cId="3819598424" sldId="265"/>
        </pc:sldMkLst>
        <pc:spChg chg="mod">
          <ac:chgData name="Thắng La Quốc" userId="448d5621545efbd3" providerId="LiveId" clId="{4BCA0119-79EC-4B5B-B9EF-AEA5C457803D}" dt="2019-11-11T07:29:26.997" v="2087" actId="20577"/>
          <ac:spMkLst>
            <pc:docMk/>
            <pc:sldMk cId="3819598424" sldId="265"/>
            <ac:spMk id="2" creationId="{0151A9EE-FDCA-4025-BAED-25A89B4A01A5}"/>
          </ac:spMkLst>
        </pc:spChg>
        <pc:spChg chg="mod">
          <ac:chgData name="Thắng La Quốc" userId="448d5621545efbd3" providerId="LiveId" clId="{4BCA0119-79EC-4B5B-B9EF-AEA5C457803D}" dt="2019-11-11T08:20:32.933" v="3274" actId="20577"/>
          <ac:spMkLst>
            <pc:docMk/>
            <pc:sldMk cId="3819598424" sldId="265"/>
            <ac:spMk id="3" creationId="{265ED512-E2E5-48E8-B0E8-CF7A51EE7523}"/>
          </ac:spMkLst>
        </pc:spChg>
      </pc:sldChg>
      <pc:sldChg chg="modSp add">
        <pc:chgData name="Thắng La Quốc" userId="448d5621545efbd3" providerId="LiveId" clId="{4BCA0119-79EC-4B5B-B9EF-AEA5C457803D}" dt="2019-11-11T07:29:37.521" v="2103" actId="20577"/>
        <pc:sldMkLst>
          <pc:docMk/>
          <pc:sldMk cId="3269730744" sldId="266"/>
        </pc:sldMkLst>
        <pc:spChg chg="mod">
          <ac:chgData name="Thắng La Quốc" userId="448d5621545efbd3" providerId="LiveId" clId="{4BCA0119-79EC-4B5B-B9EF-AEA5C457803D}" dt="2019-11-11T07:29:37.521" v="2103" actId="20577"/>
          <ac:spMkLst>
            <pc:docMk/>
            <pc:sldMk cId="3269730744" sldId="266"/>
            <ac:spMk id="2" creationId="{1519EF37-6421-444A-A2B0-B66B12DC1519}"/>
          </ac:spMkLst>
        </pc:spChg>
      </pc:sldChg>
      <pc:sldChg chg="addSp delSp modSp add del mod setBg">
        <pc:chgData name="Thắng La Quốc" userId="448d5621545efbd3" providerId="LiveId" clId="{4BCA0119-79EC-4B5B-B9EF-AEA5C457803D}" dt="2019-11-11T09:17:11.101" v="3606" actId="2696"/>
        <pc:sldMkLst>
          <pc:docMk/>
          <pc:sldMk cId="1054141619" sldId="267"/>
        </pc:sldMkLst>
        <pc:spChg chg="mod">
          <ac:chgData name="Thắng La Quốc" userId="448d5621545efbd3" providerId="LiveId" clId="{4BCA0119-79EC-4B5B-B9EF-AEA5C457803D}" dt="2019-11-11T09:07:12.067" v="3449" actId="26606"/>
          <ac:spMkLst>
            <pc:docMk/>
            <pc:sldMk cId="1054141619" sldId="267"/>
            <ac:spMk id="2" creationId="{C26F34C2-F073-4314-8370-5C870CDF15AE}"/>
          </ac:spMkLst>
        </pc:spChg>
        <pc:spChg chg="del mod">
          <ac:chgData name="Thắng La Quốc" userId="448d5621545efbd3" providerId="LiveId" clId="{4BCA0119-79EC-4B5B-B9EF-AEA5C457803D}" dt="2019-11-11T09:07:04.377" v="3448"/>
          <ac:spMkLst>
            <pc:docMk/>
            <pc:sldMk cId="1054141619" sldId="267"/>
            <ac:spMk id="3" creationId="{F580730B-B404-47D7-A927-50916C65663C}"/>
          </ac:spMkLst>
        </pc:spChg>
        <pc:spChg chg="mod ord">
          <ac:chgData name="Thắng La Quốc" userId="448d5621545efbd3" providerId="LiveId" clId="{4BCA0119-79EC-4B5B-B9EF-AEA5C457803D}" dt="2019-11-11T09:07:12.067" v="3449" actId="26606"/>
          <ac:spMkLst>
            <pc:docMk/>
            <pc:sldMk cId="1054141619" sldId="267"/>
            <ac:spMk id="4" creationId="{F1B8089B-3CF8-455A-B2EF-59A690C8AFE5}"/>
          </ac:spMkLst>
        </pc:spChg>
        <pc:spChg chg="mod">
          <ac:chgData name="Thắng La Quốc" userId="448d5621545efbd3" providerId="LiveId" clId="{4BCA0119-79EC-4B5B-B9EF-AEA5C457803D}" dt="2019-11-11T09:07:12.067" v="3449" actId="26606"/>
          <ac:spMkLst>
            <pc:docMk/>
            <pc:sldMk cId="1054141619" sldId="267"/>
            <ac:spMk id="5" creationId="{77DF664E-6C31-4BCE-9A07-1CBC95F59C1F}"/>
          </ac:spMkLst>
        </pc:spChg>
        <pc:spChg chg="mod ord">
          <ac:chgData name="Thắng La Quốc" userId="448d5621545efbd3" providerId="LiveId" clId="{4BCA0119-79EC-4B5B-B9EF-AEA5C457803D}" dt="2019-11-11T09:07:12.067" v="3449" actId="26606"/>
          <ac:spMkLst>
            <pc:docMk/>
            <pc:sldMk cId="1054141619" sldId="267"/>
            <ac:spMk id="6" creationId="{91A6D5BE-2B2A-451F-85FB-F5AF11A5C485}"/>
          </ac:spMkLst>
        </pc:spChg>
        <pc:spChg chg="add">
          <ac:chgData name="Thắng La Quốc" userId="448d5621545efbd3" providerId="LiveId" clId="{4BCA0119-79EC-4B5B-B9EF-AEA5C457803D}" dt="2019-11-11T09:07:12.067" v="3449" actId="26606"/>
          <ac:spMkLst>
            <pc:docMk/>
            <pc:sldMk cId="1054141619" sldId="267"/>
            <ac:spMk id="73" creationId="{3CED7894-4F62-4A6C-8DB5-DB5BE08E9C03}"/>
          </ac:spMkLst>
        </pc:spChg>
        <pc:spChg chg="add">
          <ac:chgData name="Thắng La Quốc" userId="448d5621545efbd3" providerId="LiveId" clId="{4BCA0119-79EC-4B5B-B9EF-AEA5C457803D}" dt="2019-11-11T09:07:12.067" v="3449" actId="26606"/>
          <ac:spMkLst>
            <pc:docMk/>
            <pc:sldMk cId="1054141619" sldId="267"/>
            <ac:spMk id="75" creationId="{E536F3B4-50F6-4C52-8F76-4EB1214719DC}"/>
          </ac:spMkLst>
        </pc:spChg>
        <pc:spChg chg="add mod">
          <ac:chgData name="Thắng La Quốc" userId="448d5621545efbd3" providerId="LiveId" clId="{4BCA0119-79EC-4B5B-B9EF-AEA5C457803D}" dt="2019-11-11T09:07:59.865" v="3581" actId="20577"/>
          <ac:spMkLst>
            <pc:docMk/>
            <pc:sldMk cId="1054141619" sldId="267"/>
            <ac:spMk id="2054" creationId="{7AF34F4E-C768-47A2-961B-241A50EAA6B7}"/>
          </ac:spMkLst>
        </pc:spChg>
        <pc:picChg chg="add mod">
          <ac:chgData name="Thắng La Quốc" userId="448d5621545efbd3" providerId="LiveId" clId="{4BCA0119-79EC-4B5B-B9EF-AEA5C457803D}" dt="2019-11-11T09:07:12.119" v="3450" actId="27636"/>
          <ac:picMkLst>
            <pc:docMk/>
            <pc:sldMk cId="1054141619" sldId="267"/>
            <ac:picMk id="2050" creationId="{7CCC45D6-C66D-460C-AF9D-D45CC4F414B7}"/>
          </ac:picMkLst>
        </pc:picChg>
      </pc:sldChg>
      <pc:sldChg chg="addSp delSp modSp add mod setBg">
        <pc:chgData name="Thắng La Quốc" userId="448d5621545efbd3" providerId="LiveId" clId="{4BCA0119-79EC-4B5B-B9EF-AEA5C457803D}" dt="2019-11-11T09:35:45.058" v="4457" actId="27636"/>
        <pc:sldMkLst>
          <pc:docMk/>
          <pc:sldMk cId="2564642999" sldId="268"/>
        </pc:sldMkLst>
        <pc:spChg chg="mod">
          <ac:chgData name="Thắng La Quốc" userId="448d5621545efbd3" providerId="LiveId" clId="{4BCA0119-79EC-4B5B-B9EF-AEA5C457803D}" dt="2019-11-11T09:17:07.071" v="3604" actId="26606"/>
          <ac:spMkLst>
            <pc:docMk/>
            <pc:sldMk cId="2564642999" sldId="268"/>
            <ac:spMk id="2" creationId="{CC019708-06FE-4617-A0AD-43446FBD4EAC}"/>
          </ac:spMkLst>
        </pc:spChg>
        <pc:spChg chg="del">
          <ac:chgData name="Thắng La Quốc" userId="448d5621545efbd3" providerId="LiveId" clId="{4BCA0119-79EC-4B5B-B9EF-AEA5C457803D}" dt="2019-11-11T09:16:48.752" v="3602"/>
          <ac:spMkLst>
            <pc:docMk/>
            <pc:sldMk cId="2564642999" sldId="268"/>
            <ac:spMk id="3" creationId="{AE61D54F-3471-47DE-926C-06CAD43EBE47}"/>
          </ac:spMkLst>
        </pc:spChg>
        <pc:spChg chg="mod ord">
          <ac:chgData name="Thắng La Quốc" userId="448d5621545efbd3" providerId="LiveId" clId="{4BCA0119-79EC-4B5B-B9EF-AEA5C457803D}" dt="2019-11-11T09:17:07.071" v="3604" actId="26606"/>
          <ac:spMkLst>
            <pc:docMk/>
            <pc:sldMk cId="2564642999" sldId="268"/>
            <ac:spMk id="4" creationId="{F7022F00-7857-490E-9A5B-D8E830DB49AF}"/>
          </ac:spMkLst>
        </pc:spChg>
        <pc:spChg chg="mod ord">
          <ac:chgData name="Thắng La Quốc" userId="448d5621545efbd3" providerId="LiveId" clId="{4BCA0119-79EC-4B5B-B9EF-AEA5C457803D}" dt="2019-11-11T09:17:07.071" v="3604" actId="26606"/>
          <ac:spMkLst>
            <pc:docMk/>
            <pc:sldMk cId="2564642999" sldId="268"/>
            <ac:spMk id="5" creationId="{8439EAF5-C71C-49BE-8B3F-F8EECB5674B9}"/>
          </ac:spMkLst>
        </pc:spChg>
        <pc:spChg chg="mod ord">
          <ac:chgData name="Thắng La Quốc" userId="448d5621545efbd3" providerId="LiveId" clId="{4BCA0119-79EC-4B5B-B9EF-AEA5C457803D}" dt="2019-11-11T09:17:07.071" v="3604" actId="26606"/>
          <ac:spMkLst>
            <pc:docMk/>
            <pc:sldMk cId="2564642999" sldId="268"/>
            <ac:spMk id="6" creationId="{857459CD-4FC6-44FB-B2D8-286B595E32DF}"/>
          </ac:spMkLst>
        </pc:spChg>
        <pc:spChg chg="add mod">
          <ac:chgData name="Thắng La Quốc" userId="448d5621545efbd3" providerId="LiveId" clId="{4BCA0119-79EC-4B5B-B9EF-AEA5C457803D}" dt="2019-11-11T09:35:45.058" v="4457" actId="27636"/>
          <ac:spMkLst>
            <pc:docMk/>
            <pc:sldMk cId="2564642999" sldId="268"/>
            <ac:spMk id="12" creationId="{4C46BA5F-89A1-4FB2-82B6-FB84A63F8DCE}"/>
          </ac:spMkLst>
        </pc:spChg>
        <pc:spChg chg="add">
          <ac:chgData name="Thắng La Quốc" userId="448d5621545efbd3" providerId="LiveId" clId="{4BCA0119-79EC-4B5B-B9EF-AEA5C457803D}" dt="2019-11-11T09:17:07.071" v="3604" actId="26606"/>
          <ac:spMkLst>
            <pc:docMk/>
            <pc:sldMk cId="2564642999" sldId="268"/>
            <ac:spMk id="15" creationId="{7D541204-B666-420C-9DF1-C06950D2F0DA}"/>
          </ac:spMkLst>
        </pc:spChg>
        <pc:spChg chg="add">
          <ac:chgData name="Thắng La Quốc" userId="448d5621545efbd3" providerId="LiveId" clId="{4BCA0119-79EC-4B5B-B9EF-AEA5C457803D}" dt="2019-11-11T09:17:07.071" v="3604" actId="26606"/>
          <ac:spMkLst>
            <pc:docMk/>
            <pc:sldMk cId="2564642999" sldId="268"/>
            <ac:spMk id="17" creationId="{0C0E6C8D-508A-44F8-BB9B-7911B0118D5C}"/>
          </ac:spMkLst>
        </pc:spChg>
        <pc:spChg chg="add">
          <ac:chgData name="Thắng La Quốc" userId="448d5621545efbd3" providerId="LiveId" clId="{4BCA0119-79EC-4B5B-B9EF-AEA5C457803D}" dt="2019-11-11T09:17:07.071" v="3604" actId="26606"/>
          <ac:spMkLst>
            <pc:docMk/>
            <pc:sldMk cId="2564642999" sldId="268"/>
            <ac:spMk id="19" creationId="{C84847AE-0FEA-43E8-8AA1-4169A6FDB9B9}"/>
          </ac:spMkLst>
        </pc:spChg>
        <pc:spChg chg="add">
          <ac:chgData name="Thắng La Quốc" userId="448d5621545efbd3" providerId="LiveId" clId="{4BCA0119-79EC-4B5B-B9EF-AEA5C457803D}" dt="2019-11-11T09:17:07.071" v="3604" actId="26606"/>
          <ac:spMkLst>
            <pc:docMk/>
            <pc:sldMk cId="2564642999" sldId="268"/>
            <ac:spMk id="21" creationId="{C487790A-E9D7-438A-90BB-9361BEF14B29}"/>
          </ac:spMkLst>
        </pc:spChg>
        <pc:picChg chg="add mod">
          <ac:chgData name="Thắng La Quốc" userId="448d5621545efbd3" providerId="LiveId" clId="{4BCA0119-79EC-4B5B-B9EF-AEA5C457803D}" dt="2019-11-11T09:17:07.071" v="3604" actId="26606"/>
          <ac:picMkLst>
            <pc:docMk/>
            <pc:sldMk cId="2564642999" sldId="268"/>
            <ac:picMk id="7" creationId="{6CFBDAC7-8709-4CC7-BDD0-86BAB1C7AB29}"/>
          </ac:picMkLst>
        </pc:picChg>
        <pc:picChg chg="add mod">
          <ac:chgData name="Thắng La Quốc" userId="448d5621545efbd3" providerId="LiveId" clId="{4BCA0119-79EC-4B5B-B9EF-AEA5C457803D}" dt="2019-11-11T09:17:07.071" v="3604" actId="26606"/>
          <ac:picMkLst>
            <pc:docMk/>
            <pc:sldMk cId="2564642999" sldId="268"/>
            <ac:picMk id="8" creationId="{901AA39D-2544-4FA6-AB12-37366E3E8686}"/>
          </ac:picMkLst>
        </pc:picChg>
      </pc:sldChg>
      <pc:sldChg chg="modSp add">
        <pc:chgData name="Thắng La Quốc" userId="448d5621545efbd3" providerId="LiveId" clId="{4BCA0119-79EC-4B5B-B9EF-AEA5C457803D}" dt="2019-11-11T09:18:49.439" v="3807" actId="20577"/>
        <pc:sldMkLst>
          <pc:docMk/>
          <pc:sldMk cId="1475037740" sldId="269"/>
        </pc:sldMkLst>
        <pc:spChg chg="mod">
          <ac:chgData name="Thắng La Quốc" userId="448d5621545efbd3" providerId="LiveId" clId="{4BCA0119-79EC-4B5B-B9EF-AEA5C457803D}" dt="2019-11-11T09:18:49.439" v="3807" actId="20577"/>
          <ac:spMkLst>
            <pc:docMk/>
            <pc:sldMk cId="1475037740" sldId="269"/>
            <ac:spMk id="2" creationId="{036A6E01-7FF9-4C9B-9D28-9D7DBC130601}"/>
          </ac:spMkLst>
        </pc:spChg>
      </pc:sldChg>
      <pc:sldMasterChg chg="modSp modSldLayout">
        <pc:chgData name="Thắng La Quốc" userId="448d5621545efbd3" providerId="LiveId" clId="{4BCA0119-79EC-4B5B-B9EF-AEA5C457803D}" dt="2019-11-11T09:22:33.335" v="3860" actId="122"/>
        <pc:sldMasterMkLst>
          <pc:docMk/>
          <pc:sldMasterMk cId="3964700568" sldId="2147483673"/>
        </pc:sldMasterMkLst>
        <pc:spChg chg="mod">
          <ac:chgData name="Thắng La Quốc" userId="448d5621545efbd3" providerId="LiveId" clId="{4BCA0119-79EC-4B5B-B9EF-AEA5C457803D}" dt="2019-11-11T04:13:11.551" v="501" actId="1076"/>
          <ac:spMkLst>
            <pc:docMk/>
            <pc:sldMasterMk cId="3964700568" sldId="2147483673"/>
            <ac:spMk id="2" creationId="{00000000-0000-0000-0000-000000000000}"/>
          </ac:spMkLst>
        </pc:spChg>
        <pc:spChg chg="mod">
          <ac:chgData name="Thắng La Quốc" userId="448d5621545efbd3" providerId="LiveId" clId="{4BCA0119-79EC-4B5B-B9EF-AEA5C457803D}" dt="2019-11-11T06:57:35.088" v="898" actId="403"/>
          <ac:spMkLst>
            <pc:docMk/>
            <pc:sldMasterMk cId="3964700568" sldId="2147483673"/>
            <ac:spMk id="3" creationId="{00000000-0000-0000-0000-000000000000}"/>
          </ac:spMkLst>
        </pc:spChg>
        <pc:spChg chg="mod">
          <ac:chgData name="Thắng La Quốc" userId="448d5621545efbd3" providerId="LiveId" clId="{4BCA0119-79EC-4B5B-B9EF-AEA5C457803D}" dt="2019-11-11T04:14:12.904" v="570" actId="1038"/>
          <ac:spMkLst>
            <pc:docMk/>
            <pc:sldMasterMk cId="3964700568" sldId="2147483673"/>
            <ac:spMk id="4" creationId="{00000000-0000-0000-0000-000000000000}"/>
          </ac:spMkLst>
        </pc:spChg>
        <pc:spChg chg="mod">
          <ac:chgData name="Thắng La Quốc" userId="448d5621545efbd3" providerId="LiveId" clId="{4BCA0119-79EC-4B5B-B9EF-AEA5C457803D}" dt="2019-11-11T04:13:48.831" v="541" actId="1038"/>
          <ac:spMkLst>
            <pc:docMk/>
            <pc:sldMasterMk cId="3964700568" sldId="2147483673"/>
            <ac:spMk id="5" creationId="{00000000-0000-0000-0000-000000000000}"/>
          </ac:spMkLst>
        </pc:spChg>
        <pc:spChg chg="mod">
          <ac:chgData name="Thắng La Quốc" userId="448d5621545efbd3" providerId="LiveId" clId="{4BCA0119-79EC-4B5B-B9EF-AEA5C457803D}" dt="2019-11-11T04:14:07.632" v="559" actId="1038"/>
          <ac:spMkLst>
            <pc:docMk/>
            <pc:sldMasterMk cId="3964700568" sldId="2147483673"/>
            <ac:spMk id="6" creationId="{00000000-0000-0000-0000-000000000000}"/>
          </ac:spMkLst>
        </pc:spChg>
        <pc:sldLayoutChg chg="modSp">
          <pc:chgData name="Thắng La Quốc" userId="448d5621545efbd3" providerId="LiveId" clId="{4BCA0119-79EC-4B5B-B9EF-AEA5C457803D}" dt="2019-11-11T04:15:04.714" v="576" actId="1076"/>
          <pc:sldLayoutMkLst>
            <pc:docMk/>
            <pc:sldMasterMk cId="3964700568" sldId="2147483673"/>
            <pc:sldLayoutMk cId="3571339931" sldId="2147483663"/>
          </pc:sldLayoutMkLst>
          <pc:spChg chg="mod">
            <ac:chgData name="Thắng La Quốc" userId="448d5621545efbd3" providerId="LiveId" clId="{4BCA0119-79EC-4B5B-B9EF-AEA5C457803D}" dt="2019-11-11T04:14:46.795" v="573" actId="1076"/>
            <ac:spMkLst>
              <pc:docMk/>
              <pc:sldMasterMk cId="3964700568" sldId="2147483673"/>
              <pc:sldLayoutMk cId="3571339931" sldId="2147483663"/>
              <ac:spMk id="2" creationId="{00000000-0000-0000-0000-000000000000}"/>
            </ac:spMkLst>
          </pc:spChg>
          <pc:spChg chg="mod">
            <ac:chgData name="Thắng La Quốc" userId="448d5621545efbd3" providerId="LiveId" clId="{4BCA0119-79EC-4B5B-B9EF-AEA5C457803D}" dt="2019-11-11T04:15:04.714" v="576" actId="1076"/>
            <ac:spMkLst>
              <pc:docMk/>
              <pc:sldMasterMk cId="3964700568" sldId="2147483673"/>
              <pc:sldLayoutMk cId="3571339931" sldId="2147483663"/>
              <ac:spMk id="3" creationId="{00000000-0000-0000-0000-000000000000}"/>
            </ac:spMkLst>
          </pc:spChg>
        </pc:sldLayoutChg>
        <pc:sldLayoutChg chg="modSp">
          <pc:chgData name="Thắng La Quốc" userId="448d5621545efbd3" providerId="LiveId" clId="{4BCA0119-79EC-4B5B-B9EF-AEA5C457803D}" dt="2019-11-11T08:16:24.587" v="3223" actId="14100"/>
          <pc:sldLayoutMkLst>
            <pc:docMk/>
            <pc:sldMasterMk cId="3964700568" sldId="2147483673"/>
            <pc:sldLayoutMk cId="4216690869" sldId="2147483668"/>
          </pc:sldLayoutMkLst>
          <pc:spChg chg="mod">
            <ac:chgData name="Thắng La Quốc" userId="448d5621545efbd3" providerId="LiveId" clId="{4BCA0119-79EC-4B5B-B9EF-AEA5C457803D}" dt="2019-11-11T08:16:24.587" v="3223" actId="14100"/>
            <ac:spMkLst>
              <pc:docMk/>
              <pc:sldMasterMk cId="3964700568" sldId="2147483673"/>
              <pc:sldLayoutMk cId="4216690869" sldId="2147483668"/>
              <ac:spMk id="4" creationId="{00000000-0000-0000-0000-000000000000}"/>
            </ac:spMkLst>
          </pc:spChg>
        </pc:sldLayoutChg>
        <pc:sldLayoutChg chg="modSp">
          <pc:chgData name="Thắng La Quốc" userId="448d5621545efbd3" providerId="LiveId" clId="{4BCA0119-79EC-4B5B-B9EF-AEA5C457803D}" dt="2019-11-11T09:22:33.335" v="3860" actId="122"/>
          <pc:sldLayoutMkLst>
            <pc:docMk/>
            <pc:sldMasterMk cId="3964700568" sldId="2147483673"/>
            <pc:sldLayoutMk cId="3964512338" sldId="2147483672"/>
          </pc:sldLayoutMkLst>
          <pc:spChg chg="mod">
            <ac:chgData name="Thắng La Quốc" userId="448d5621545efbd3" providerId="LiveId" clId="{4BCA0119-79EC-4B5B-B9EF-AEA5C457803D}" dt="2019-11-11T09:22:28.731" v="3859" actId="113"/>
            <ac:spMkLst>
              <pc:docMk/>
              <pc:sldMasterMk cId="3964700568" sldId="2147483673"/>
              <pc:sldLayoutMk cId="3964512338" sldId="2147483672"/>
              <ac:spMk id="3" creationId="{00000000-0000-0000-0000-000000000000}"/>
            </ac:spMkLst>
          </pc:spChg>
          <pc:spChg chg="mod">
            <ac:chgData name="Thắng La Quốc" userId="448d5621545efbd3" providerId="LiveId" clId="{4BCA0119-79EC-4B5B-B9EF-AEA5C457803D}" dt="2019-11-11T09:22:33.335" v="3860" actId="122"/>
            <ac:spMkLst>
              <pc:docMk/>
              <pc:sldMasterMk cId="3964700568" sldId="2147483673"/>
              <pc:sldLayoutMk cId="3964512338" sldId="2147483672"/>
              <ac:spMk id="5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33F344-3368-4135-B8C3-A0C9F33488FD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6D4931-4434-44D5-BA24-BE14C231A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95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BF14A-5F8C-4319-97C6-A896B0E99E55}" type="datetime1">
              <a:rPr lang="vi-VN" smtClean="0"/>
              <a:t>11/11/2019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Adapter pattern &amp; bridge pattern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540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A6D7A-CBC3-4EAB-9271-8B568EA79397}" type="datetime1">
              <a:rPr lang="vi-VN" smtClean="0"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Adapter pattern &amp; bridge pattern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540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CD456-AF12-4B04-BEB6-2C7A2CCC8907}" type="datetime1">
              <a:rPr lang="vi-VN" smtClean="0"/>
              <a:t>11/11/2019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Adapter pattern &amp; bridge pattern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040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243" y="636055"/>
            <a:ext cx="109728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01184"/>
            <a:ext cx="109728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8D7E-FA12-4DA8-8031-D3A9A5B4B817}" type="datetime1">
              <a:rPr lang="vi-VN" smtClean="0"/>
              <a:t>11/11/2019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Adapter pattern &amp; bridge pattern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339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4760C-5390-41C2-AB59-07982CE88681}" type="datetime1">
              <a:rPr lang="vi-VN" smtClean="0"/>
              <a:t>11/11/2019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Adapter pattern &amp; bridge pattern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167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51AE-205B-4236-BC78-6C73BC8CBEE4}" type="datetime1">
              <a:rPr lang="vi-VN" smtClean="0"/>
              <a:t>11/11/2019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Adapter pattern &amp; bridge pattern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56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1030-7A08-4F7B-8B64-9A8958477259}" type="datetime1">
              <a:rPr lang="vi-VN" smtClean="0"/>
              <a:t>11/11/2019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Adapter pattern &amp; bridge pattern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512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85F68-E079-4E52-AA91-FEE46C7D8FF5}" type="datetime1">
              <a:rPr lang="vi-VN" smtClean="0"/>
              <a:t>11/11/2019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Adapter pattern &amp; bridge pattern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1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76AB-68E6-4FC3-8F4A-1CD14F129E51}" type="datetime1">
              <a:rPr lang="vi-VN" smtClean="0"/>
              <a:t>11/11/2019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Adapter pattern &amp; bridge pattern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22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817" y="2836653"/>
            <a:ext cx="3682722" cy="35800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9C5E55-7008-405A-A9E1-CFDEA27BA366}" type="datetime1">
              <a:rPr lang="vi-VN" smtClean="0"/>
              <a:t>11/11/2019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r>
              <a:rPr lang="en-US"/>
              <a:t>Adapter pattern &amp; bridge pattern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690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E0C32-4466-448A-AB91-23681BFB3379}" type="datetime1">
              <a:rPr lang="vi-VN" smtClean="0"/>
              <a:t>11/11/2019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Adapter pattern &amp; bridge pattern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084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705123"/>
            <a:ext cx="10972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090" y="1741091"/>
            <a:ext cx="10972800" cy="457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05104" y="64239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 (Body)"/>
              </a:defRPr>
            </a:lvl1pPr>
          </a:lstStyle>
          <a:p>
            <a:pPr algn="ctr"/>
            <a:fld id="{BF503F35-FE4B-4CE1-9C08-2F965A2C53E5}" type="datetime1">
              <a:rPr lang="vi-VN" smtClean="0"/>
              <a:pPr algn="ctr"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4243" y="6423914"/>
            <a:ext cx="685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0" cap="all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 (Body)"/>
              </a:defRPr>
            </a:lvl1pPr>
          </a:lstStyle>
          <a:p>
            <a:r>
              <a:rPr lang="en-US"/>
              <a:t>Adapter pattern &amp; bridge pattern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8470" y="6423914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64700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72" r:id="rId5"/>
    <p:sldLayoutId id="2147483666" r:id="rId6"/>
    <p:sldLayoutId id="2147483667" r:id="rId7"/>
    <p:sldLayoutId id="2147483668" r:id="rId8"/>
    <p:sldLayoutId id="2147483671" r:id="rId9"/>
    <p:sldLayoutId id="2147483669" r:id="rId10"/>
    <p:sldLayoutId id="2147483670" r:id="rId11"/>
  </p:sldLayoutIdLst>
  <p:hf hdr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b="1" kern="1200" cap="all">
          <a:solidFill>
            <a:schemeClr val="tx1">
              <a:lumMod val="75000"/>
              <a:lumOff val="25000"/>
            </a:schemeClr>
          </a:solidFill>
          <a:latin typeface="Candara" panose="020E0502030303020204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3600" kern="1200">
          <a:solidFill>
            <a:schemeClr val="tx1">
              <a:lumMod val="75000"/>
              <a:lumOff val="25000"/>
            </a:schemeClr>
          </a:solidFill>
          <a:latin typeface="Century Schoolbook" panose="02040604050505020304" pitchFamily="18" charset="0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3200" kern="1200">
          <a:solidFill>
            <a:schemeClr val="tx1">
              <a:lumMod val="75000"/>
              <a:lumOff val="25000"/>
            </a:schemeClr>
          </a:solidFill>
          <a:latin typeface="Century Schoolbook" panose="02040604050505020304" pitchFamily="18" charset="0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3200" kern="1200">
          <a:solidFill>
            <a:schemeClr val="tx1">
              <a:lumMod val="75000"/>
              <a:lumOff val="25000"/>
            </a:schemeClr>
          </a:solidFill>
          <a:latin typeface="Century Schoolbook" panose="02040604050505020304" pitchFamily="18" charset="0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2800" kern="1200">
          <a:solidFill>
            <a:schemeClr val="tx1">
              <a:lumMod val="75000"/>
              <a:lumOff val="25000"/>
            </a:schemeClr>
          </a:solidFill>
          <a:latin typeface="Century Schoolbook" panose="02040604050505020304" pitchFamily="18" charset="0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2800" kern="1200">
          <a:solidFill>
            <a:schemeClr val="tx1">
              <a:lumMod val="75000"/>
              <a:lumOff val="25000"/>
            </a:schemeClr>
          </a:solidFill>
          <a:latin typeface="Century Schoolbook" panose="02040604050505020304" pitchFamily="18" charset="0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refactoring.guru/design-patterns/adapter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ircuit board&#10;&#10;Description automatically generated">
            <a:extLst>
              <a:ext uri="{FF2B5EF4-FFF2-40B4-BE49-F238E27FC236}">
                <a16:creationId xmlns:a16="http://schemas.microsoft.com/office/drawing/2014/main" id="{2756A509-0306-4CB6-9B1E-BFE8CA7CFB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9B8CFE-161B-4C0F-934C-B377DD26C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3224" y="669072"/>
            <a:ext cx="10225530" cy="1951465"/>
          </a:xfrm>
        </p:spPr>
        <p:txBody>
          <a:bodyPr>
            <a:normAutofit/>
          </a:bodyPr>
          <a:lstStyle/>
          <a:p>
            <a:r>
              <a:rPr lang="en-US" sz="6000" cap="none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BÁO CÁO ĐỀ TÀI</a:t>
            </a:r>
            <a:br>
              <a:rPr lang="en-US" sz="6000" cap="none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</a:br>
            <a:r>
              <a:rPr lang="en-US" sz="6000" cap="none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THIẾT KẾ MẪU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BFF96E-4B62-41BE-B421-922A66C7C6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2699935"/>
            <a:ext cx="12191980" cy="1951464"/>
          </a:xfrm>
        </p:spPr>
        <p:txBody>
          <a:bodyPr>
            <a:normAutofit/>
          </a:bodyPr>
          <a:lstStyle/>
          <a:p>
            <a:pPr algn="ctr"/>
            <a:r>
              <a:rPr lang="en-US" sz="4000" b="1" cap="none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ĐỀ TÀI </a:t>
            </a:r>
          </a:p>
          <a:p>
            <a:pPr algn="ctr"/>
            <a:r>
              <a:rPr lang="en-US" sz="4000" b="1" cap="none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ADAPTER PATTERN VÀ BRIDGE PATTERN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787D62-48B6-4D2B-9896-24952CA0B7E1}"/>
              </a:ext>
            </a:extLst>
          </p:cNvPr>
          <p:cNvSpPr txBox="1"/>
          <p:nvPr/>
        </p:nvSpPr>
        <p:spPr>
          <a:xfrm>
            <a:off x="2029522" y="55533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837A29A-FA9C-438D-BE97-5C10E638CA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971756"/>
              </p:ext>
            </p:extLst>
          </p:nvPr>
        </p:nvGraphicFramePr>
        <p:xfrm>
          <a:off x="3549674" y="4987403"/>
          <a:ext cx="5092631" cy="15011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71427">
                  <a:extLst>
                    <a:ext uri="{9D8B030D-6E8A-4147-A177-3AD203B41FA5}">
                      <a16:colId xmlns:a16="http://schemas.microsoft.com/office/drawing/2014/main" val="936324174"/>
                    </a:ext>
                  </a:extLst>
                </a:gridCol>
                <a:gridCol w="3421204">
                  <a:extLst>
                    <a:ext uri="{9D8B030D-6E8A-4147-A177-3AD203B41FA5}">
                      <a16:colId xmlns:a16="http://schemas.microsoft.com/office/drawing/2014/main" val="3729274035"/>
                    </a:ext>
                  </a:extLst>
                </a:gridCol>
              </a:tblGrid>
              <a:tr h="31216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solidFill>
                            <a:schemeClr val="tx1"/>
                          </a:solidFill>
                          <a:effectLst/>
                        </a:rPr>
                        <a:t>1610111</a:t>
                      </a:r>
                      <a:endParaRPr lang="en-US" sz="2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solidFill>
                            <a:schemeClr val="tx1"/>
                          </a:solidFill>
                          <a:effectLst/>
                        </a:rPr>
                        <a:t>Nguyễn Quang Duy</a:t>
                      </a:r>
                      <a:endParaRPr lang="en-US" sz="2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0413618"/>
                  </a:ext>
                </a:extLst>
              </a:tr>
              <a:tr h="31216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solidFill>
                            <a:schemeClr val="tx1"/>
                          </a:solidFill>
                          <a:effectLst/>
                        </a:rPr>
                        <a:t>1610190</a:t>
                      </a:r>
                      <a:endParaRPr lang="en-US" sz="2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solidFill>
                            <a:schemeClr val="tx1"/>
                          </a:solidFill>
                          <a:effectLst/>
                        </a:rPr>
                        <a:t>Nguyễn Tấn Quảng</a:t>
                      </a:r>
                      <a:endParaRPr lang="en-US" sz="2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5891440"/>
                  </a:ext>
                </a:extLst>
              </a:tr>
              <a:tr h="31216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solidFill>
                            <a:schemeClr val="tx1"/>
                          </a:solidFill>
                          <a:effectLst/>
                        </a:rPr>
                        <a:t>1610191</a:t>
                      </a:r>
                      <a:endParaRPr lang="en-US" sz="2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solidFill>
                            <a:schemeClr val="tx1"/>
                          </a:solidFill>
                          <a:effectLst/>
                        </a:rPr>
                        <a:t>Nguyễn Thành Quốc</a:t>
                      </a:r>
                      <a:endParaRPr lang="en-US" sz="2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4325271"/>
                  </a:ext>
                </a:extLst>
              </a:tr>
              <a:tr h="31216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solidFill>
                            <a:schemeClr val="tx1"/>
                          </a:solidFill>
                          <a:effectLst/>
                        </a:rPr>
                        <a:t>1610207</a:t>
                      </a:r>
                      <a:endParaRPr lang="en-US" sz="2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solidFill>
                            <a:schemeClr val="tx1"/>
                          </a:solidFill>
                          <a:effectLst/>
                        </a:rPr>
                        <a:t>La Quốc Thắng</a:t>
                      </a:r>
                      <a:endParaRPr lang="en-US" sz="2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7125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58830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9EF37-6421-444A-A2B0-B66B12DC1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Giải thích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A4AE2-7B95-488A-BC9F-15809F271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CEE7F-7761-4491-8567-F22435084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8D7E-FA12-4DA8-8031-D3A9A5B4B817}" type="datetime1">
              <a:rPr lang="vi-VN" smtClean="0"/>
              <a:t>11/11/2019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D2ACE-EDD7-48B6-96D1-F9FB8FA82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Adapter pattern &amp; bridge pattern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30E5E-F1D8-4908-BBEE-095A771D4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730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DE96A-72B4-4496-9EF6-6148BAE3B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 bridge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A361C-D3D3-42FE-AEBE-468973799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D4A20-432D-40BD-A4A2-C496D7FD7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618D7E-FA12-4DA8-8031-D3A9A5B4B817}" type="datetime1">
              <a:rPr kumimoji="0" lang="vi-V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venir Next LT Pro (Body)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11/11/2019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Avenir Next LT Pro (Body)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4B4A3-FC2E-4945-8CAB-3F36B140A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all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venir Next LT Pro (Body)"/>
                <a:ea typeface="+mn-ea"/>
                <a:cs typeface="+mn-cs"/>
              </a:rPr>
              <a:t>Adapter pattern &amp; bridge pattern</a:t>
            </a:r>
            <a:endParaRPr kumimoji="0" lang="en-US" sz="1800" b="0" i="0" u="none" strike="noStrike" kern="1200" cap="all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Avenir Next LT Pro (Body)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71BEB-F22D-46C3-9B85-D31933AF9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98EE3D-8CD1-4C3F-BD1C-C98C9596463C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venir Next LT Pro" panose="020B0502020104020203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Avenir Next LT Pro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4409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CA6EC-443C-4265-9955-A901C0333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Ư</a:t>
            </a:r>
            <a:r>
              <a:rPr lang="en-US"/>
              <a:t>u và nh</a:t>
            </a:r>
            <a:r>
              <a:rPr lang="vi-VN"/>
              <a:t>ư</a:t>
            </a:r>
            <a:r>
              <a:rPr lang="en-US"/>
              <a:t>ợc điểm của mẫu bridge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1ED1B-3DC1-44EB-BE1C-2A58F7CBD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12B89-BD25-445D-8EDC-255B0F2DA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618D7E-FA12-4DA8-8031-D3A9A5B4B817}" type="datetime1">
              <a:rPr kumimoji="0" lang="vi-V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venir Next LT Pro (Body)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11/11/2019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Avenir Next LT Pro (Body)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61470-E85B-4D27-B636-03DEDBC58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all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venir Next LT Pro (Body)"/>
                <a:ea typeface="+mn-ea"/>
                <a:cs typeface="+mn-cs"/>
              </a:rPr>
              <a:t>Adapter pattern &amp; bridge pattern</a:t>
            </a:r>
            <a:endParaRPr kumimoji="0" lang="en-US" sz="1800" b="0" i="0" u="none" strike="noStrike" kern="1200" cap="all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Avenir Next LT Pro (Body)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16D93-11BB-4D11-8B7A-E15739DA2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98EE3D-8CD1-4C3F-BD1C-C98C9596463C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venir Next LT Pro" panose="020B0502020104020203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Avenir Next LT Pro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2320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05D58-4CAF-4022-9EFB-3278CAAE8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định nghĩa mẫu adapter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1A230-26B1-4A16-9E67-31B43680B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Mẫu Adapter chuyển đổi giao diện (interface) của một lớp thành một giao diện khác mà khách hàng mong đợi.</a:t>
            </a:r>
          </a:p>
          <a:p>
            <a:r>
              <a:rPr lang="en-US"/>
              <a:t>Adapter giúp cho các lớp này có thể làm việc  cùng với lớp khác mà không thể làm ng</a:t>
            </a:r>
            <a:r>
              <a:rPr lang="vi-VN"/>
              <a:t>ư</a:t>
            </a:r>
            <a:r>
              <a:rPr lang="en-US"/>
              <a:t>ợc lại.</a:t>
            </a:r>
          </a:p>
          <a:p>
            <a:r>
              <a:rPr lang="en-US"/>
              <a:t>Tần suất sử dụng: 4/5 (Khá cao)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937B7-F5CB-4DFE-8F3D-2FFD076B7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AB5E-E1F6-4EBF-8EAE-F3977BFC2770}" type="datetime1">
              <a:rPr lang="vi-VN" smtClean="0"/>
              <a:t>11/11/2019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12685-FC1A-418A-A614-5DC26545C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Adapter pattern &amp; bridge pattern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F0202-FB43-46F0-A935-AC764A741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930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F9C8E1-D936-4977-9402-6D59C46A8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</a:t>
            </a:r>
            <a:r>
              <a:rPr lang="vi-VN">
                <a:solidFill>
                  <a:srgbClr val="FFFFFF"/>
                </a:solidFill>
              </a:rPr>
              <a:t>ơ</a:t>
            </a:r>
            <a:r>
              <a:rPr lang="en-US">
                <a:solidFill>
                  <a:srgbClr val="FFFFFF"/>
                </a:solidFill>
              </a:rPr>
              <a:t> đồ mẫu adapter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38DDBB9C-107B-40F0-A98A-7D207D079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376" y="2177142"/>
            <a:ext cx="3703319" cy="4049037"/>
          </a:xfrm>
        </p:spPr>
        <p:txBody>
          <a:bodyPr>
            <a:normAutofit/>
          </a:bodyPr>
          <a:lstStyle/>
          <a:p>
            <a:r>
              <a:rPr lang="en-US" sz="2200">
                <a:solidFill>
                  <a:srgbClr val="FFFFFF"/>
                </a:solidFill>
              </a:rPr>
              <a:t>Target: Giao diện mà khách hàng cần đến.</a:t>
            </a:r>
          </a:p>
          <a:p>
            <a:r>
              <a:rPr lang="en-US" sz="2200">
                <a:solidFill>
                  <a:srgbClr val="FFFFFF"/>
                </a:solidFill>
              </a:rPr>
              <a:t>Adapter: Chuyển đổi adaptee thành target.</a:t>
            </a:r>
          </a:p>
          <a:p>
            <a:r>
              <a:rPr lang="en-US" sz="2200">
                <a:solidFill>
                  <a:srgbClr val="FFFFFF"/>
                </a:solidFill>
              </a:rPr>
              <a:t>Adaptee: Giao diện sẵn có và cần phải chuyển đổi.</a:t>
            </a:r>
          </a:p>
          <a:p>
            <a:r>
              <a:rPr lang="en-US" sz="2200">
                <a:solidFill>
                  <a:srgbClr val="FFFFFF"/>
                </a:solidFill>
              </a:rPr>
              <a:t>Client: Đối t</a:t>
            </a:r>
            <a:r>
              <a:rPr lang="vi-VN" sz="2200">
                <a:solidFill>
                  <a:srgbClr val="FFFFFF"/>
                </a:solidFill>
              </a:rPr>
              <a:t>ư</a:t>
            </a:r>
            <a:r>
              <a:rPr lang="en-US" sz="2200">
                <a:solidFill>
                  <a:srgbClr val="FFFFFF"/>
                </a:solidFill>
              </a:rPr>
              <a:t>ợng sử dụng target</a:t>
            </a:r>
          </a:p>
        </p:txBody>
      </p:sp>
      <p:pic>
        <p:nvPicPr>
          <p:cNvPr id="14" name="Content Placeholder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6B80FA9-4C69-47A4-8DC1-2C9DF87756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194" y="936141"/>
            <a:ext cx="6197576" cy="496830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A5E85-1819-4E18-BC0B-2CC8B19A4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>
                <a:solidFill>
                  <a:srgbClr val="465359"/>
                </a:solidFill>
              </a:rPr>
              <a:t>Adapter pattern &amp; bridge pattern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EDE30-AE63-4BB9-B281-A519C5F85C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00800"/>
            <a:ext cx="2844799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FE3239BC-3263-4050-91E2-2D7C1E069C7C}" type="datetime1">
              <a:rPr lang="vi-VN">
                <a:solidFill>
                  <a:srgbClr val="465359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11/11/2019</a:t>
            </a:fld>
            <a:endParaRPr lang="en-US">
              <a:solidFill>
                <a:srgbClr val="465359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E85E3-DF2B-4286-8CBA-B435F2404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52508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3A98EE3D-8CD1-4C3F-BD1C-C98C9596463C}" type="slidenum">
              <a:rPr lang="en-US">
                <a:solidFill>
                  <a:srgbClr val="465359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>
              <a:solidFill>
                <a:srgbClr val="4653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1507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1A9EE-FDCA-4025-BAED-25A89B4A0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Giải thích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ED512-E2E5-48E8-B0E8-CF7A51EE7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Thỉnh thoảng, các đối t</a:t>
            </a:r>
            <a:r>
              <a:rPr lang="vi-VN"/>
              <a:t>ư</a:t>
            </a:r>
            <a:r>
              <a:rPr lang="en-US"/>
              <a:t>ợng không thể hoạt động cùng với nhau như mong muốn.</a:t>
            </a:r>
          </a:p>
          <a:p>
            <a:r>
              <a:rPr lang="en-US"/>
              <a:t>Một lớp bị thay đổi, hoặc một đối t</a:t>
            </a:r>
            <a:r>
              <a:rPr lang="vi-VN"/>
              <a:t>ư</a:t>
            </a:r>
            <a:r>
              <a:rPr lang="en-US"/>
              <a:t>ợng quá khó để làm việc với nhau.</a:t>
            </a:r>
          </a:p>
          <a:p>
            <a:r>
              <a:rPr lang="en-US"/>
              <a:t>Vì vậy, cần phải có cách để chuyển đổi một đối t</a:t>
            </a:r>
            <a:r>
              <a:rPr lang="vi-VN"/>
              <a:t>ư</a:t>
            </a:r>
            <a:r>
              <a:rPr lang="en-US"/>
              <a:t>ợng hoặc lớp thành một đối t</a:t>
            </a:r>
            <a:r>
              <a:rPr lang="vi-VN"/>
              <a:t>ư</a:t>
            </a:r>
            <a:r>
              <a:rPr lang="en-US"/>
              <a:t>ợng hoặc lớp khác có thể sử dụng đ</a:t>
            </a:r>
            <a:r>
              <a:rPr lang="vi-VN"/>
              <a:t>ư</a:t>
            </a:r>
            <a:r>
              <a:rPr lang="en-US"/>
              <a:t>ợc nó.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46F4E-D72E-4EEC-9FD5-6143370BD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8D7E-FA12-4DA8-8031-D3A9A5B4B817}" type="datetime1">
              <a:rPr lang="vi-VN" smtClean="0"/>
              <a:t>11/11/2019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8411F-5957-4760-8494-8652BE865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Adapter pattern &amp; bridge pattern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AD4D6-B1A3-4A23-8C44-371500545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598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D541204-B666-420C-9DF1-C06950D2F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019708-06FE-4617-A0AD-43446FBD4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5"/>
            <a:ext cx="3424138" cy="1500131"/>
          </a:xfrm>
        </p:spPr>
        <p:txBody>
          <a:bodyPr>
            <a:normAutofit/>
          </a:bodyPr>
          <a:lstStyle/>
          <a:p>
            <a:r>
              <a:rPr lang="en-US"/>
              <a:t>Ví dụ adapter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C0E6C8D-508A-44F8-BB9B-7911B0118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4847AE-0FEA-43E8-8AA1-4169A6FDB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87790A-E9D7-438A-90BB-9361BEF14B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C46BA5F-89A1-4FB2-82B6-FB84A63F8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414788"/>
            <a:ext cx="3424138" cy="3975776"/>
          </a:xfrm>
        </p:spPr>
        <p:txBody>
          <a:bodyPr>
            <a:normAutofit fontScale="92500" lnSpcReduction="20000"/>
          </a:bodyPr>
          <a:lstStyle/>
          <a:p>
            <a:r>
              <a:rPr lang="en-US" sz="2800"/>
              <a:t>Hình 1:</a:t>
            </a:r>
          </a:p>
          <a:p>
            <a:pPr lvl="1"/>
            <a:r>
              <a:rPr lang="en-US" sz="2800"/>
              <a:t>Adaptee: Tín hiệu từ HDMI</a:t>
            </a:r>
          </a:p>
          <a:p>
            <a:pPr lvl="1"/>
            <a:r>
              <a:rPr lang="en-US" sz="2800"/>
              <a:t>Target: Tín hiệu ra VGA</a:t>
            </a:r>
          </a:p>
          <a:p>
            <a:pPr marL="306000" lvl="1">
              <a:lnSpc>
                <a:spcPct val="120000"/>
              </a:lnSpc>
            </a:pPr>
            <a:r>
              <a:rPr lang="en-US" sz="2800"/>
              <a:t>Hình 2:</a:t>
            </a:r>
          </a:p>
          <a:p>
            <a:pPr lvl="1"/>
            <a:r>
              <a:rPr lang="en-US" sz="2800"/>
              <a:t>Adaptee: AC 100-240V</a:t>
            </a:r>
          </a:p>
          <a:p>
            <a:pPr lvl="1"/>
            <a:r>
              <a:rPr lang="en-US" sz="2800"/>
              <a:t>Target: DC 5V</a:t>
            </a:r>
          </a:p>
        </p:txBody>
      </p:sp>
      <p:pic>
        <p:nvPicPr>
          <p:cNvPr id="7" name="Picture 2" descr="Kết quả hình ảnh cho adapter hdmi to vga">
            <a:extLst>
              <a:ext uri="{FF2B5EF4-FFF2-40B4-BE49-F238E27FC236}">
                <a16:creationId xmlns:a16="http://schemas.microsoft.com/office/drawing/2014/main" id="{6CFBDAC7-8709-4CC7-BDD0-86BAB1C7AB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18" r="-1" b="-1"/>
          <a:stretch/>
        </p:blipFill>
        <p:spPr bwMode="auto">
          <a:xfrm>
            <a:off x="4246850" y="1876150"/>
            <a:ext cx="3604409" cy="3279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Kết quả hình ảnh cho cục sạc nokia">
            <a:extLst>
              <a:ext uri="{FF2B5EF4-FFF2-40B4-BE49-F238E27FC236}">
                <a16:creationId xmlns:a16="http://schemas.microsoft.com/office/drawing/2014/main" id="{901AA39D-2544-4FA6-AB12-37366E3E86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3" r="-1" b="7353"/>
          <a:stretch/>
        </p:blipFill>
        <p:spPr bwMode="auto">
          <a:xfrm>
            <a:off x="8172993" y="1890660"/>
            <a:ext cx="3572473" cy="325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9EAF5-C71C-49BE-8B3F-F8EECB567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/>
              <a:t>Adapter pattern &amp; bridge pattern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22F00-7857-490E-9A5B-D8E830DB49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A0618D7E-FA12-4DA8-8031-D3A9A5B4B817}" type="datetime1">
              <a:rPr lang="vi-VN" smtClean="0"/>
              <a:pPr>
                <a:lnSpc>
                  <a:spcPct val="90000"/>
                </a:lnSpc>
                <a:spcAft>
                  <a:spcPts val="600"/>
                </a:spcAft>
              </a:pPr>
              <a:t>11/11/2019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459CD-4FC6-44FB-B2D8-286B595E3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642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A6E01-7FF9-4C9B-9D28-9D7DBC130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 adapter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E411D-C193-43DE-BD85-60BB40BBA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25BB4-DA6B-458B-A175-80DF0C25A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8D7E-FA12-4DA8-8031-D3A9A5B4B817}" type="datetime1">
              <a:rPr lang="vi-VN" smtClean="0"/>
              <a:t>11/11/2019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25D11-CEA6-4E03-AD46-D99E37D96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Adapter pattern &amp; bridge pattern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27497-7D3C-4306-AF44-A24D4473A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037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CA6EC-443C-4265-9955-A901C0333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Ư</a:t>
            </a:r>
            <a:r>
              <a:rPr lang="en-US"/>
              <a:t>u và nh</a:t>
            </a:r>
            <a:r>
              <a:rPr lang="vi-VN"/>
              <a:t>ư</a:t>
            </a:r>
            <a:r>
              <a:rPr lang="en-US"/>
              <a:t>ợc điểm của mẫu adapter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2BB7626-2ED8-4944-8225-C1A1BA706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/>
              <a:t>Ư</a:t>
            </a:r>
            <a:r>
              <a:rPr lang="en-US"/>
              <a:t>u điểm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8749F47-D5A7-4C19-A747-AD2C217FA2A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i="1"/>
              <a:t>Nguyên tắc trách nhiệm duy nhất: </a:t>
            </a:r>
            <a:r>
              <a:rPr lang="en-US" sz="2800"/>
              <a:t>Bạn có thể chia phần xử lý logic nằm riêng biệt.</a:t>
            </a:r>
          </a:p>
          <a:p>
            <a:r>
              <a:rPr lang="en-US" sz="2800" i="1"/>
              <a:t>Nguyên tắc Đóng/Mở:</a:t>
            </a:r>
            <a:r>
              <a:rPr lang="en-US" sz="2800"/>
              <a:t> Có thể mở rộng nhiều Adapter mà không làm phá vỡ ch</a:t>
            </a:r>
            <a:r>
              <a:rPr lang="vi-VN" sz="2800"/>
              <a:t>ư</a:t>
            </a:r>
            <a:r>
              <a:rPr lang="en-US" sz="2800"/>
              <a:t>ơng trình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FB32DC6-EF0B-4082-B0E8-4B33C80B13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Nh</a:t>
            </a:r>
            <a:r>
              <a:rPr lang="vi-VN"/>
              <a:t>ư</a:t>
            </a:r>
            <a:r>
              <a:rPr lang="en-US"/>
              <a:t>ợc điểm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B28C7EB-5B8D-470F-828A-E9F58EEC926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600"/>
              <a:t>Tăng sự phức tạp của ch</a:t>
            </a:r>
            <a:r>
              <a:rPr lang="vi-VN" sz="2600"/>
              <a:t>ư</a:t>
            </a:r>
            <a:r>
              <a:rPr lang="en-US" sz="2600"/>
              <a:t>ơng trình vì phải tạo thêm các lớp/ giao diện mới.</a:t>
            </a:r>
          </a:p>
          <a:p>
            <a:r>
              <a:rPr lang="en-US" sz="2600"/>
              <a:t>Đôi khi chỉ cần chỉnh sửa lớp Adaptee là có thể t</a:t>
            </a:r>
            <a:r>
              <a:rPr lang="vi-VN" sz="2600"/>
              <a:t>ư</a:t>
            </a:r>
            <a:r>
              <a:rPr lang="en-US" sz="2600"/>
              <a:t>ơng thích đ</a:t>
            </a:r>
            <a:r>
              <a:rPr lang="vi-VN" sz="2600"/>
              <a:t>ư</a:t>
            </a:r>
            <a:r>
              <a:rPr lang="en-US" sz="2600"/>
              <a:t>ợc với Target.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12B89-BD25-445D-8EDC-255B0F2DA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8D7E-FA12-4DA8-8031-D3A9A5B4B817}" type="datetime1">
              <a:rPr lang="vi-VN" smtClean="0"/>
              <a:t>11/11/2019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61470-E85B-4D27-B636-03DEDBC58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Adapter pattern &amp; bridge pattern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16D93-11BB-4D11-8B7A-E15739DA2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9B2199-048B-48D9-B35C-A1B128F0FEF6}"/>
              </a:ext>
            </a:extLst>
          </p:cNvPr>
          <p:cNvSpPr txBox="1"/>
          <p:nvPr/>
        </p:nvSpPr>
        <p:spPr>
          <a:xfrm>
            <a:off x="3436873" y="5793762"/>
            <a:ext cx="5318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hlinkClick r:id="rId2"/>
              </a:rPr>
              <a:t>https://refactoring.guru/design-patterns/adapter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1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05D58-4CAF-4022-9EFB-3278CAAE8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định nghĩa mẫu bridge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1A230-26B1-4A16-9E67-31B43680B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Tách làm đôi lớp trừu t</a:t>
            </a:r>
            <a:r>
              <a:rPr lang="vi-VN"/>
              <a:t>ư</a:t>
            </a:r>
            <a:r>
              <a:rPr lang="en-US"/>
              <a:t>ợng ra khỏi thành phần cài đặt để cả hai có thể sử dụng độc lập.</a:t>
            </a:r>
          </a:p>
          <a:p>
            <a:r>
              <a:rPr lang="en-US"/>
              <a:t>Tần suất sử dụng: 3/5 (Trung bình)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937B7-F5CB-4DFE-8F3D-2FFD076B7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48AB5E-E1F6-4EBF-8EAE-F3977BFC2770}" type="datetime1">
              <a:rPr kumimoji="0" lang="vi-V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venir Next LT Pro (Body)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11/11/2019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Avenir Next LT Pro (Body)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12685-FC1A-418A-A614-5DC26545C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all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venir Next LT Pro (Body)"/>
                <a:ea typeface="+mn-ea"/>
                <a:cs typeface="+mn-cs"/>
              </a:rPr>
              <a:t>Adapter pattern &amp; bridge pattern</a:t>
            </a:r>
            <a:endParaRPr kumimoji="0" lang="en-US" sz="1800" b="0" i="0" u="none" strike="noStrike" kern="1200" cap="all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Avenir Next LT Pro (Body)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F0202-FB43-46F0-A935-AC764A741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98EE3D-8CD1-4C3F-BD1C-C98C9596463C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venir Next LT Pro" panose="020B0502020104020203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Avenir Next LT Pro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5585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F9C8E1-D936-4977-9402-6D59C46A8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</a:t>
            </a:r>
            <a:r>
              <a:rPr lang="vi-VN">
                <a:solidFill>
                  <a:srgbClr val="FFFFFF"/>
                </a:solidFill>
              </a:rPr>
              <a:t>ơ</a:t>
            </a:r>
            <a:r>
              <a:rPr lang="en-US">
                <a:solidFill>
                  <a:srgbClr val="FFFFFF"/>
                </a:solidFill>
              </a:rPr>
              <a:t> đồ mẫu bridge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2433BD-EA34-47E3-82A0-431DAB3A2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376" y="2177142"/>
            <a:ext cx="3703319" cy="4049037"/>
          </a:xfrm>
        </p:spPr>
        <p:txBody>
          <a:bodyPr>
            <a:normAutofit fontScale="92500" lnSpcReduction="20000"/>
          </a:bodyPr>
          <a:lstStyle/>
          <a:p>
            <a:r>
              <a:rPr lang="en-US" sz="2400">
                <a:solidFill>
                  <a:srgbClr val="FFFFFF"/>
                </a:solidFill>
              </a:rPr>
              <a:t>Abstraction: Định nghĩa một lớp trừu t</a:t>
            </a:r>
            <a:r>
              <a:rPr lang="vi-VN" sz="2400">
                <a:solidFill>
                  <a:srgbClr val="FFFFFF"/>
                </a:solidFill>
              </a:rPr>
              <a:t>ư</a:t>
            </a:r>
            <a:r>
              <a:rPr lang="en-US" sz="2400">
                <a:solidFill>
                  <a:srgbClr val="FFFFFF"/>
                </a:solidFill>
              </a:rPr>
              <a:t>ợng.</a:t>
            </a:r>
          </a:p>
          <a:p>
            <a:r>
              <a:rPr lang="en-US" sz="2400">
                <a:solidFill>
                  <a:srgbClr val="FFFFFF"/>
                </a:solidFill>
              </a:rPr>
              <a:t>RefinedAbstraction: Mở rộng lớp Abstraction.</a:t>
            </a:r>
          </a:p>
          <a:p>
            <a:r>
              <a:rPr lang="en-US" sz="2400">
                <a:solidFill>
                  <a:srgbClr val="FFFFFF"/>
                </a:solidFill>
              </a:rPr>
              <a:t>Implementor:  Định nghĩa một lớp thực thiện nằm trong lớp Abstraction.</a:t>
            </a:r>
          </a:p>
          <a:p>
            <a:r>
              <a:rPr lang="en-US" sz="2400">
                <a:solidFill>
                  <a:srgbClr val="FFFFFF"/>
                </a:solidFill>
              </a:rPr>
              <a:t>ConcreteImplementor: Mở rộng lớp Implementor.</a:t>
            </a: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BBC90E58-CFF9-4E79-A59E-F0E18D7FC3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231" y="1507473"/>
            <a:ext cx="6831503" cy="3825641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A5E85-1819-4E18-BC0B-2CC8B19A4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all" spc="0" normalizeH="0" baseline="0" noProof="0">
                <a:ln>
                  <a:noFill/>
                </a:ln>
                <a:solidFill>
                  <a:srgbClr val="465359"/>
                </a:solidFill>
                <a:effectLst/>
                <a:uLnTx/>
                <a:uFillTx/>
                <a:latin typeface="Avenir Next LT Pro (Body)"/>
                <a:ea typeface="+mn-ea"/>
                <a:cs typeface="+mn-cs"/>
              </a:rPr>
              <a:t>Adapter pattern &amp; bridge pattern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EDE30-AE63-4BB9-B281-A519C5F85C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00800"/>
            <a:ext cx="2844799" cy="365125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FE3239BC-3263-4050-91E2-2D7C1E069C7C}" type="datetime1">
              <a:rPr kumimoji="0" lang="vi-VN" b="0" i="0" u="none" strike="noStrike" kern="1200" cap="none" spc="0" normalizeH="0" baseline="0" noProof="0">
                <a:ln>
                  <a:noFill/>
                </a:ln>
                <a:solidFill>
                  <a:srgbClr val="465359"/>
                </a:solidFill>
                <a:effectLst/>
                <a:uLnTx/>
                <a:uFillTx/>
                <a:latin typeface="Avenir Next LT Pro (Body)"/>
                <a:ea typeface="+mn-ea"/>
                <a:cs typeface="+mn-cs"/>
              </a:rPr>
              <a:pPr marL="0" marR="0" lvl="0" indent="0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11/11/2019</a:t>
            </a:fld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rgbClr val="465359"/>
              </a:solidFill>
              <a:effectLst/>
              <a:uLnTx/>
              <a:uFillTx/>
              <a:latin typeface="Avenir Next LT Pro (Body)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E85E3-DF2B-4286-8CBA-B435F2404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52508" cy="365125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A98EE3D-8CD1-4C3F-BD1C-C98C9596463C}" type="slidenum"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465359"/>
                </a:solidFill>
                <a:effectLst/>
                <a:uLnTx/>
                <a:uFillTx/>
                <a:latin typeface="Avenir Next LT Pro" panose="020B0502020104020203"/>
                <a:ea typeface="+mn-ea"/>
                <a:cs typeface="+mn-cs"/>
              </a:rPr>
              <a:pPr marL="0" marR="0" lvl="0" indent="0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rgbClr val="465359"/>
              </a:solidFill>
              <a:effectLst/>
              <a:uLnTx/>
              <a:uFillTx/>
              <a:latin typeface="Avenir Next LT Pro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0832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">
      <a:dk1>
        <a:srgbClr val="000000"/>
      </a:dk1>
      <a:lt1>
        <a:srgbClr val="FFFFFF"/>
      </a:lt1>
      <a:dk2>
        <a:srgbClr val="243041"/>
      </a:dk2>
      <a:lt2>
        <a:srgbClr val="E8E3E2"/>
      </a:lt2>
      <a:accent1>
        <a:srgbClr val="39B0C4"/>
      </a:accent1>
      <a:accent2>
        <a:srgbClr val="5594E4"/>
      </a:accent2>
      <a:accent3>
        <a:srgbClr val="7477E9"/>
      </a:accent3>
      <a:accent4>
        <a:srgbClr val="8D55E4"/>
      </a:accent4>
      <a:accent5>
        <a:srgbClr val="D274E9"/>
      </a:accent5>
      <a:accent6>
        <a:srgbClr val="E455C4"/>
      </a:accent6>
      <a:hlink>
        <a:srgbClr val="AE7369"/>
      </a:hlink>
      <a:folHlink>
        <a:srgbClr val="7F7F7F"/>
      </a:folHlink>
    </a:clrScheme>
    <a:fontScheme name="Dividend">
      <a:maj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523</Words>
  <Application>Microsoft Office PowerPoint</Application>
  <PresentationFormat>Widescreen</PresentationFormat>
  <Paragraphs>84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Avenir Next LT Pro</vt:lpstr>
      <vt:lpstr>Avenir Next LT Pro (Body)</vt:lpstr>
      <vt:lpstr>Calibri</vt:lpstr>
      <vt:lpstr>Candara</vt:lpstr>
      <vt:lpstr>Century Schoolbook</vt:lpstr>
      <vt:lpstr>Wingdings 2</vt:lpstr>
      <vt:lpstr>DividendVTI</vt:lpstr>
      <vt:lpstr>BÁO CÁO ĐỀ TÀI THIẾT KẾ MẪU</vt:lpstr>
      <vt:lpstr>định nghĩa mẫu adapter</vt:lpstr>
      <vt:lpstr>Sơ đồ mẫu adapter</vt:lpstr>
      <vt:lpstr>Giải thích</vt:lpstr>
      <vt:lpstr>Ví dụ adapter</vt:lpstr>
      <vt:lpstr>Ví dụ adapter</vt:lpstr>
      <vt:lpstr>Ưu và nhược điểm của mẫu adapter</vt:lpstr>
      <vt:lpstr>định nghĩa mẫu bridge </vt:lpstr>
      <vt:lpstr>Sơ đồ mẫu bridge</vt:lpstr>
      <vt:lpstr>Giải thích</vt:lpstr>
      <vt:lpstr>Ví dụ bridge</vt:lpstr>
      <vt:lpstr>Ưu và nhược điểm của mẫu bridge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ĐỀ TÀI THIẾT KẾ MẪU</dc:title>
  <dc:creator>Thắng La Quốc</dc:creator>
  <cp:lastModifiedBy>Thắng La Quốc</cp:lastModifiedBy>
  <cp:revision>1</cp:revision>
  <dcterms:created xsi:type="dcterms:W3CDTF">2019-11-11T09:17:07Z</dcterms:created>
  <dcterms:modified xsi:type="dcterms:W3CDTF">2019-11-11T09:35:55Z</dcterms:modified>
</cp:coreProperties>
</file>