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46C0A-F3B6-4085-ACCA-FF6F3DEA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4FDCCF-535E-4965-981D-B854DC85D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D522C-62E3-4E92-A324-567524FF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0695A-1FF2-4A84-A20B-0DE993DC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0DA22-6174-4F55-8DDD-9BAAEA76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1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A1FAE-D987-431C-AEDE-6B98044A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938EF4-2053-490B-AB50-9AAF93D1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9F6C6-9193-4980-A9CF-B4D83D5C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D721D-3B5B-440B-B1EE-4B198FE5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EA00-D99D-4659-B3BC-4F78C9B1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60A5E7-4392-456F-8F20-7DCBA111C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C6DF89-94D7-4271-8C97-00B7E2FE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0D46B-72FE-458D-AFC8-D80BD6F6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E6123-7381-497A-B3D8-9721BBD7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36E8F-98E5-4914-BD22-E35CF40E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951BD-D5B9-4E85-9B33-D10AAEA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FBB65-8B57-4B5D-BA4F-D0BA3E2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3C275-9CC0-47C2-B0BC-EBF302EE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03804-2F3D-4E37-BDB0-E1534CD1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C6D7D-BEEE-40AC-9670-CCF3F88C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9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79AE2-85C3-489D-B912-B89339BA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6148C-C9CA-4F22-BAA1-528B3706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0D3F6-1B37-4C4E-AA03-DB157018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41A9E-435D-4E25-A102-072394B3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2B073C-7634-4774-858E-E0400BFA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1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3E2B-0B0C-4817-970B-905B3630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CF51F-4DCF-4565-96AA-51D9F405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6AB9FE-BE98-4E30-B4B7-B034F120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35BABC-F8AE-4548-B7BE-7C702FF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A0F9-5953-461D-9AC5-6B6BD99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671D1D-F582-4E72-9B74-718F64B4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5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937FB-B7DD-40AD-B727-96891ACC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2CC9E7-148E-4CE2-921D-E5660EA7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F022B-10FD-4CCB-B8BB-06F182EF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8A5A9-455C-4B24-A764-3D181DE26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1390CA-CC98-4F0F-92E8-42D2CC0E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374420-9202-4F09-97F5-40F18408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745B91-0DF0-4FDA-9303-4D3A9740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869FB-3234-406E-8BAB-7883637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16DC-81C5-450E-9BF8-ADC93EC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8309D6-BB32-4C72-A0A9-AE79D174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DB2A37-42AC-43AF-9178-121E233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4F8A3D-EBAF-487D-8D66-2F3E3917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11D6-86D9-4105-8117-F32FADCE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72444D-DA3B-4684-8E97-1623F3B1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DB2536-ECF5-4894-BB0E-BC46D40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0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6AE05-9A2F-4AA5-BEF6-5630728E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B2B3-9538-40F3-986B-6F007DA7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4D9D5-5BED-438A-A1AD-99A83FDDB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B133C-AEA7-4D6B-A06A-469E6D1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0F1CC4-2BC5-41C5-AA22-4B7A4155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A7B62-9E73-472F-8828-E63AC44A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0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5E0F0-44BE-4153-AF86-1D909521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2F7158-B0A8-41FA-8544-F681C1502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72E51-A532-4C26-9501-F1AAEA12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44751-8DCA-4A91-A1A0-82F92C28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591DA1-0E17-46C3-A3B1-9F5736C3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9A55A-1CE8-4B0F-9CB9-345D87A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13C1EF-90B6-4F07-8F29-5718B13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37B8D-CAB7-45DC-9F6D-9DA58BE7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8A627-9683-4DFD-8A24-8B1912DB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2D71-6C06-4649-A217-37AAC46BB2C0}" type="datetimeFigureOut">
              <a:rPr lang="de-DE" smtClean="0"/>
              <a:t>03.12.2021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CE8F9-1764-4964-8725-EAE72BB97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572B4-AEC6-4F6D-BA59-0F42CBEAE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503-03AE-4F1F-A071-092C64253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5E7AE-E8A0-4C82-9104-9E5DFE1D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Operation „Alpenraum“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0C78A-1667-4B56-B763-9C58E5CBA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72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0B7B-AF10-4422-A159-3028DF7B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C0894-A9B3-43F4-96BB-1E348015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Deutschland, Frankreich, Italien, Österreich und Slowenien</a:t>
            </a:r>
          </a:p>
          <a:p>
            <a:endParaRPr lang="de-DE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Zeitraum 2007-13</a:t>
            </a:r>
          </a:p>
          <a:p>
            <a:endParaRPr lang="de-DE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Gesamtetat von rund 130 Mio. EUR ausgestattet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50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A0775-8515-4741-A3CB-05E949D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Prioritäten der Operation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37E5F-1E6F-4B94-AE7A-BF2A6B9F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Wettbewerbsfähigkeit und Attraktivität des Alpenraums</a:t>
            </a:r>
          </a:p>
          <a:p>
            <a:r>
              <a:rPr lang="de-D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Räumlicher Zugang und Vernetzungsqualität</a:t>
            </a:r>
          </a:p>
          <a:p>
            <a:r>
              <a:rPr lang="de-D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Umwelt und Risikoprävention</a:t>
            </a:r>
          </a:p>
          <a:p>
            <a:r>
              <a:rPr lang="de-D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Technische Hilfe</a:t>
            </a:r>
          </a:p>
          <a:p>
            <a:endParaRPr lang="de-DE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6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E0FCF-84C0-4DF4-8355-752257B9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Finanzen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02E29D7E-BB08-4C15-9532-D4A2DA214A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87734"/>
          <a:ext cx="10515600" cy="36271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1017246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0130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7987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1287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de-DE" b="1">
                          <a:effectLst/>
                          <a:latin typeface="inherit"/>
                        </a:rPr>
                        <a:t>Prioritätsachse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1">
                          <a:effectLst/>
                          <a:latin typeface="inherit"/>
                        </a:rPr>
                        <a:t>EU-Investitionen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1">
                          <a:effectLst/>
                          <a:latin typeface="inherit"/>
                        </a:rPr>
                        <a:t>Nationaler öffentlicher Finanzierungsbeitrag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1">
                          <a:effectLst/>
                          <a:latin typeface="inherit"/>
                        </a:rPr>
                        <a:t>Öffentliche Beiträge insgesamt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9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0">
                          <a:effectLst/>
                          <a:latin typeface="inherit"/>
                        </a:rPr>
                        <a:t>Wettbewerbsfähigkeit und Attraktivität des Alpenraums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 dirty="0">
                          <a:effectLst/>
                          <a:latin typeface="inherit"/>
                        </a:rPr>
                        <a:t>32 173 670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10 160 106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42 333 776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0">
                          <a:effectLst/>
                          <a:latin typeface="inherit"/>
                        </a:rPr>
                        <a:t>Räumlicher Zugang und Vernetzungsqualität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27 577 433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8 708 663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36 286 096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33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0">
                          <a:effectLst/>
                          <a:latin typeface="inherit"/>
                        </a:rPr>
                        <a:t>Umwelt und Risikoprävention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32 173 670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10 160 106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42 333 776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80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0">
                          <a:effectLst/>
                          <a:latin typeface="inherit"/>
                        </a:rPr>
                        <a:t>Technische Hilfe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5 867 538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3 159 444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0">
                          <a:effectLst/>
                          <a:latin typeface="inherit"/>
                        </a:rPr>
                        <a:t>9 026 982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6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1">
                          <a:effectLst/>
                          <a:latin typeface="Arial" panose="020B0604020202020204" pitchFamily="34" charset="0"/>
                        </a:rPr>
                        <a:t>Gesamtausgaben</a:t>
                      </a:r>
                      <a:endParaRPr lang="de-DE" b="0">
                        <a:effectLst/>
                        <a:latin typeface="inherit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1">
                          <a:effectLst/>
                          <a:latin typeface="Arial" panose="020B0604020202020204" pitchFamily="34" charset="0"/>
                        </a:rPr>
                        <a:t>97 792 311</a:t>
                      </a:r>
                      <a:endParaRPr lang="de-DE" b="0">
                        <a:effectLst/>
                        <a:latin typeface="inherit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1">
                          <a:effectLst/>
                          <a:latin typeface="Arial" panose="020B0604020202020204" pitchFamily="34" charset="0"/>
                        </a:rPr>
                        <a:t>32 188 319</a:t>
                      </a:r>
                      <a:endParaRPr lang="de-DE" b="0">
                        <a:effectLst/>
                        <a:latin typeface="inherit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b="1" dirty="0">
                          <a:effectLst/>
                          <a:latin typeface="Arial" panose="020B0604020202020204" pitchFamily="34" charset="0"/>
                        </a:rPr>
                        <a:t>129 980 630</a:t>
                      </a:r>
                      <a:endParaRPr lang="de-DE" b="0" dirty="0">
                        <a:effectLst/>
                        <a:latin typeface="inherit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C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6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8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Office</vt:lpstr>
      <vt:lpstr>Operation „Alpenraum“</vt:lpstr>
      <vt:lpstr>PowerPoint-Präsentation</vt:lpstr>
      <vt:lpstr>Prioritäten der Operation</vt:lpstr>
      <vt:lpstr>Finanzen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„Alpenraum“</dc:title>
  <dc:creator>Lara Winkler</dc:creator>
  <cp:lastModifiedBy>Lara Winkler</cp:lastModifiedBy>
  <cp:revision>1</cp:revision>
  <dcterms:created xsi:type="dcterms:W3CDTF">2021-12-03T07:52:19Z</dcterms:created>
  <dcterms:modified xsi:type="dcterms:W3CDTF">2021-12-03T08:22:00Z</dcterms:modified>
</cp:coreProperties>
</file>