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2DC46-16CD-F4C7-84E6-4C2D5292D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B43625-250B-F9D4-BE47-F013A7ED8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0617F-937A-B4E9-FE59-B8D3407E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DA6-5084-444E-8CA3-3D6B6EC8DC31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48CC4A-14C0-E326-9D76-3C1EF61D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EFF94-459E-F7C5-C5B9-15977B76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E9A3-3129-4353-97E0-88A9F16E6E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2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13E90-DF69-730F-3949-7E32D574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AD5DFE-EACD-36DD-7725-FF77AED1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582F2A-9B30-02F3-97DA-D6C06E2C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DA6-5084-444E-8CA3-3D6B6EC8DC31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673FFD-60ED-11AE-274E-83D4A143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063C8B-2B90-5860-7018-045B827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E9A3-3129-4353-97E0-88A9F16E6E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38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2B2D40-71E0-C446-82B7-4A095003E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08C6EC-43F0-C148-4E22-32EC06FBF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8B22F-38F4-96A9-B49B-B191B0FB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DA6-5084-444E-8CA3-3D6B6EC8DC31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4BB6A-89C9-716B-AD7F-E0DAC804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92999D-F70D-368A-89B2-907CF62A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E9A3-3129-4353-97E0-88A9F16E6E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27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7D823-288E-3F59-6EE2-1605238E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1DEB57-9378-8BF3-2773-AD6EADA8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EE821-2FA2-D4E0-124D-6ED7CFB5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DA6-5084-444E-8CA3-3D6B6EC8DC31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0E01A-E48C-810C-9716-AA90FC41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89E6C6-E4A9-A8B6-254B-962B9438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E9A3-3129-4353-97E0-88A9F16E6E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95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78AF8-46EA-D075-2E36-A64B30AD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57F43C-EFD0-FB22-471E-6FC9BF927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6800E-D442-36B0-F2D6-392BC65C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DA6-5084-444E-8CA3-3D6B6EC8DC31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33BA7-1347-B09F-E1FF-46D56E3E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5C3425-2EB7-85D5-DD32-302CCBBA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E9A3-3129-4353-97E0-88A9F16E6E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8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649BD-6734-AFF4-F3F4-0BC8613E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1910AE-2275-B8FF-F1A4-400D03674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BADED7-9D85-A60F-1282-DAB552BAE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56A647-7F08-73CA-8BFC-2C65C7D0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DA6-5084-444E-8CA3-3D6B6EC8DC31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5C493-5A19-E762-F63E-EC34663C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9BEDEC-0B38-3C15-13EC-80AB5DB9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E9A3-3129-4353-97E0-88A9F16E6E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55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36B6B-CA9C-EC5E-EB5C-E0DCDF72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2BBDD8-14E1-26CA-EE69-EE3B7921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F1D4A5-88C5-1A86-1BAF-DD7C94FF6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442159-0FA8-A919-5030-B54D5C619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087240-B88C-3A5D-655C-BF9829529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A3CADC-319D-46AE-461B-ED6BC2BB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DA6-5084-444E-8CA3-3D6B6EC8DC31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8F4DA4-27D7-9EC4-48F1-1DD615DE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C3BB96-6FEC-49B6-08CD-E9CB4645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E9A3-3129-4353-97E0-88A9F16E6E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96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DF151-7E2B-B707-A65F-6F1891AF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94709A-A83F-A3F0-4BA2-3A6DDBCB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DA6-5084-444E-8CA3-3D6B6EC8DC31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54DDA8-032B-DD62-E6F2-1EBF832B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F480A6-7DDB-3A54-D5A8-0B1597A8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E9A3-3129-4353-97E0-88A9F16E6E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68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18B6EA8-B0A8-7241-F058-FE7EF597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DA6-5084-444E-8CA3-3D6B6EC8DC31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12D01F0-EFF4-7D69-6861-64249067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9C9835-0934-8837-94CA-4A53073C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E9A3-3129-4353-97E0-88A9F16E6E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00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EA62D-6609-E49C-2B0E-A97CD74B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D0367-EC2C-C3BB-A2AD-28D690B68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DDC5A9-39E2-01C0-18BD-442852E4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1DE787-C878-47A8-60F0-3F41EDA3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DA6-5084-444E-8CA3-3D6B6EC8DC31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49BCC5-DCA1-3A26-54BF-2CED2247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44DAE7-A9E7-DF8D-5B85-F49618CA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E9A3-3129-4353-97E0-88A9F16E6E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64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E7416-404D-319B-3C6A-6174EFF0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DEFA33-C63D-E588-E78A-6BA6466DC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F0C508-C1D7-F555-176E-8640AE52F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C61EC9-D8BE-08D7-6CB2-0CC4DDBB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DA6-5084-444E-8CA3-3D6B6EC8DC31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142BC1-1F17-C16F-9BAF-824590A0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F8B4C2-6778-B010-338A-6BE13241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E9A3-3129-4353-97E0-88A9F16E6E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0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AFE6C9-8EF4-CA32-0AC1-F938B5CA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3AE101-AC4F-F83D-6E78-0A36E1B05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92052-A7A9-B5F5-F03F-28F46F0DC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D9DA6-5084-444E-8CA3-3D6B6EC8DC31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D47AAE-69F7-7775-1440-393A79887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E59396-CA06-657D-66F7-AC623CC37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E9A3-3129-4353-97E0-88A9F16E6E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6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5E5AEB8-8651-3563-A20F-05AED150D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de-DE" sz="5400" dirty="0">
                <a:solidFill>
                  <a:schemeClr val="tx2"/>
                </a:solidFill>
              </a:rPr>
              <a:t>Spritpreise in Österreich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522C31-A326-4EEE-8AFE-27557326C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de-DE" i="1" dirty="0">
                <a:solidFill>
                  <a:schemeClr val="bg1">
                    <a:lumMod val="75000"/>
                  </a:schemeClr>
                </a:solidFill>
              </a:rPr>
              <a:t>Lara Winkler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110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E9F98A-710A-3C72-D917-8C67CB07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de-DE" b="1" i="1" dirty="0">
                <a:solidFill>
                  <a:schemeClr val="tx2"/>
                </a:solidFill>
              </a:rPr>
              <a:t>Zusammenhang mit Börsen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A241E0-53E2-A70C-605A-4997B1BC2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2"/>
                </a:solidFill>
              </a:rPr>
              <a:t>Rohölpreis börsenabhängig</a:t>
            </a:r>
          </a:p>
          <a:p>
            <a:r>
              <a:rPr lang="de-DE" sz="2400" dirty="0">
                <a:solidFill>
                  <a:schemeClr val="tx2"/>
                </a:solidFill>
              </a:rPr>
              <a:t>steigt und sinkt</a:t>
            </a:r>
          </a:p>
          <a:p>
            <a:r>
              <a:rPr lang="de-DE" sz="2400" dirty="0">
                <a:solidFill>
                  <a:schemeClr val="tx2"/>
                </a:solidFill>
              </a:rPr>
              <a:t>Wirtschaft, Krieg, Politik, Kapital</a:t>
            </a: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03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D29E6A-F1F1-70B9-B929-68FCB302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de-DE" b="1" i="1" dirty="0">
                <a:solidFill>
                  <a:schemeClr val="tx2"/>
                </a:solidFill>
              </a:rPr>
              <a:t>Auslöser</a:t>
            </a:r>
            <a:endParaRPr lang="de-DE" sz="3600" b="1" i="1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EFC542-A093-CB67-7F3F-36643C2AD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2"/>
                </a:solidFill>
              </a:rPr>
              <a:t>Corona Pandemie</a:t>
            </a:r>
          </a:p>
          <a:p>
            <a:r>
              <a:rPr lang="de-DE" sz="2400" dirty="0">
                <a:solidFill>
                  <a:schemeClr val="tx2"/>
                </a:solidFill>
              </a:rPr>
              <a:t>Welthandel durcheinander</a:t>
            </a:r>
          </a:p>
          <a:p>
            <a:r>
              <a:rPr lang="de-DE" sz="2400" dirty="0">
                <a:solidFill>
                  <a:schemeClr val="tx2"/>
                </a:solidFill>
              </a:rPr>
              <a:t>Nachfrage Anfrage</a:t>
            </a:r>
          </a:p>
          <a:p>
            <a:r>
              <a:rPr lang="de-DE" sz="2400" dirty="0">
                <a:solidFill>
                  <a:schemeClr val="tx2"/>
                </a:solidFill>
              </a:rPr>
              <a:t>Produktion wieder aufmachen</a:t>
            </a: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40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748984-3E0F-A7AD-C649-61CED02B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b="1" i="1" dirty="0">
                <a:solidFill>
                  <a:schemeClr val="tx2"/>
                </a:solidFill>
              </a:rPr>
              <a:t>Zusammenhang mit der Politik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F56EFB-E0A7-FE11-29FF-9CD858ADF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tx2"/>
                </a:solidFill>
              </a:rPr>
              <a:t>Preis bleibt</a:t>
            </a:r>
          </a:p>
          <a:p>
            <a:r>
              <a:rPr lang="de-DE" sz="2400" dirty="0">
                <a:solidFill>
                  <a:schemeClr val="tx2"/>
                </a:solidFill>
              </a:rPr>
              <a:t>Elektroautos </a:t>
            </a:r>
          </a:p>
          <a:p>
            <a:r>
              <a:rPr lang="de-DE" sz="2400" dirty="0">
                <a:solidFill>
                  <a:schemeClr val="tx2"/>
                </a:solidFill>
              </a:rPr>
              <a:t>Öffentliche Möglichkeiten</a:t>
            </a:r>
            <a:r>
              <a:rPr lang="de-DE" sz="20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119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E8CE63-5910-61F5-3CDD-9CD6129C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de-DE" b="1" i="1" dirty="0">
                <a:solidFill>
                  <a:schemeClr val="tx2"/>
                </a:solidFill>
              </a:rPr>
              <a:t>Unser Sprit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0FCEF-6B5B-546E-29D8-F67238E92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2"/>
                </a:solidFill>
              </a:rPr>
              <a:t>70% Kasachstan</a:t>
            </a:r>
          </a:p>
          <a:p>
            <a:r>
              <a:rPr lang="de-DE" sz="2400" dirty="0">
                <a:solidFill>
                  <a:schemeClr val="tx2"/>
                </a:solidFill>
              </a:rPr>
              <a:t>20% Arabische Emirate</a:t>
            </a:r>
          </a:p>
          <a:p>
            <a:r>
              <a:rPr lang="de-DE" sz="2400" dirty="0">
                <a:solidFill>
                  <a:schemeClr val="tx2"/>
                </a:solidFill>
              </a:rPr>
              <a:t>10% verschiedene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441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F3CABA-8CBE-4227-DB3F-FF1E78DD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de-DE" b="1" i="1" dirty="0">
                <a:solidFill>
                  <a:schemeClr val="tx2"/>
                </a:solidFill>
              </a:rPr>
              <a:t>Wieso hat Ungarn die alten Preise?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E887A2-45C1-7208-DEB6-2EF8B244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endParaRPr lang="de-DE" sz="2000" dirty="0">
              <a:solidFill>
                <a:schemeClr val="tx2"/>
              </a:solidFill>
            </a:endParaRP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400" dirty="0">
                <a:solidFill>
                  <a:schemeClr val="tx2"/>
                </a:solidFill>
              </a:rPr>
              <a:t>Regierung</a:t>
            </a:r>
            <a:endParaRPr lang="de-DE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394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2E4500-2882-AA97-B137-48FE71A1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b="1" i="1" dirty="0">
                <a:solidFill>
                  <a:schemeClr val="tx2"/>
                </a:solidFill>
              </a:rPr>
              <a:t>Kommt der Preis wieder herunter?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7D9C5-871E-CA70-A10B-A4FD0CE71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tx2"/>
                </a:solidFill>
              </a:rPr>
              <a:t>Nein</a:t>
            </a:r>
          </a:p>
          <a:p>
            <a:r>
              <a:rPr lang="de-DE" sz="2400" dirty="0">
                <a:solidFill>
                  <a:schemeClr val="tx2"/>
                </a:solidFill>
              </a:rPr>
              <a:t>Mobilität</a:t>
            </a:r>
          </a:p>
        </p:txBody>
      </p:sp>
    </p:spTree>
    <p:extLst>
      <p:ext uri="{BB962C8B-B14F-4D97-AF65-F5344CB8AC3E}">
        <p14:creationId xmlns:p14="http://schemas.microsoft.com/office/powerpoint/2010/main" val="50836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F837FF37-1B3D-ADAA-7D82-C7976CAD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Danke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75348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27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Spritpreise in Österreich</vt:lpstr>
      <vt:lpstr>Zusammenhang mit Börsen</vt:lpstr>
      <vt:lpstr>Auslöser</vt:lpstr>
      <vt:lpstr>Zusammenhang mit der Politik</vt:lpstr>
      <vt:lpstr>Unser Sprit</vt:lpstr>
      <vt:lpstr>Wieso hat Ungarn die alten Preise?</vt:lpstr>
      <vt:lpstr>Kommt der Preis wieder herunter?</vt:lpstr>
      <vt:lpstr>Danke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Spritpreise in Österreich</dc:title>
  <dc:creator>Lara Winkler</dc:creator>
  <cp:lastModifiedBy>Lara Winkler</cp:lastModifiedBy>
  <cp:revision>3</cp:revision>
  <dcterms:created xsi:type="dcterms:W3CDTF">2022-05-13T09:11:57Z</dcterms:created>
  <dcterms:modified xsi:type="dcterms:W3CDTF">2022-05-20T06:01:25Z</dcterms:modified>
</cp:coreProperties>
</file>