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508E7-B221-4119-9365-DF07B9D01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3BFD5-4118-4461-8931-3C440F39E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CBC44-AD5A-4A75-83C1-2AF4F7443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D166-F7A7-48CA-904F-04B8D9E79140}" type="datetimeFigureOut">
              <a:rPr lang="en-AT" smtClean="0"/>
              <a:t>16/09/2021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90380-3FA7-4768-A89C-6632BDEB9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C839-E4DF-485F-AFCB-98283887A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881-27EB-41C6-B11F-EE708458624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8563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D4717-D1FE-4510-9DF7-6956F71F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E7F4C-C927-4A54-B038-284BC6E2F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13575-DBA0-46D4-A552-7078B6BF0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D166-F7A7-48CA-904F-04B8D9E79140}" type="datetimeFigureOut">
              <a:rPr lang="en-AT" smtClean="0"/>
              <a:t>16/09/2021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966AF-58D6-41D9-AF46-84572DA4D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05D31-E686-4AD0-8779-D1A4C8975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881-27EB-41C6-B11F-EE708458624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21217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4A8C2-2682-4C03-BEA4-737A4068B7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E1F5D-917C-49E3-AF4C-F9F6C4EB1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E12EA-CD83-46E0-B02E-3D045644B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D166-F7A7-48CA-904F-04B8D9E79140}" type="datetimeFigureOut">
              <a:rPr lang="en-AT" smtClean="0"/>
              <a:t>16/09/2021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D3A53-A108-4AFE-9233-FDB91AA03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6B9AE-C735-4CEE-8D52-738580EB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881-27EB-41C6-B11F-EE708458624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13216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CD167-8CE7-41FE-9C21-410BF4DE9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0A996-D739-4E8F-B7F1-0901BE844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F2EEE-CAC8-4F8B-9A5C-BD4D4858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D166-F7A7-48CA-904F-04B8D9E79140}" type="datetimeFigureOut">
              <a:rPr lang="en-AT" smtClean="0"/>
              <a:t>16/09/2021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BA559-B232-4CB3-991F-B23D5CE01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1F6A0-68A8-44CE-BAEB-B190991A0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881-27EB-41C6-B11F-EE708458624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8836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94CA-3693-4288-86B3-A121C7F13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9C4-6D9D-481C-BD9B-C79EB99F0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C2370-4028-480E-92EE-B176BAB14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D166-F7A7-48CA-904F-04B8D9E79140}" type="datetimeFigureOut">
              <a:rPr lang="en-AT" smtClean="0"/>
              <a:t>16/09/2021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85EEF-6B5C-4055-A376-93116D7DD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5F9A1-A36C-4626-9B0F-EBFA02E1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881-27EB-41C6-B11F-EE708458624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91306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8C2F-85B8-4F39-BE00-1D21B1769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5A79F-77C0-46E0-B323-EA603FC6E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E5BF0-77F0-4FCB-84F4-FCB93F391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9E75D-39B8-4980-8409-D8E4E4146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D166-F7A7-48CA-904F-04B8D9E79140}" type="datetimeFigureOut">
              <a:rPr lang="en-AT" smtClean="0"/>
              <a:t>16/09/2021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A2049-C3EF-4F80-836A-D7B812F4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5F085-91D6-4B38-A749-CFD38E7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881-27EB-41C6-B11F-EE708458624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58394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3494B-38AF-4957-9525-5099A1758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640EE-4A3D-476F-987F-93DF65E59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CF43E-3CD7-4758-B592-43572AAF9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3EE22A-32A0-4DD6-9AE4-F0BBCFB56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809B3F-B882-436C-AA46-A7D539C5FD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06A521-CDC1-4ACA-A3B7-719A364D0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D166-F7A7-48CA-904F-04B8D9E79140}" type="datetimeFigureOut">
              <a:rPr lang="en-AT" smtClean="0"/>
              <a:t>16/09/2021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9D3F62-8E68-4018-BAFC-9A9879F21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A9980-AD62-4DB2-B558-C207C95F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881-27EB-41C6-B11F-EE708458624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25510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7A96-86E1-46F3-86CB-28419B711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77E0B0-7AEE-46AC-B263-476E5184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D166-F7A7-48CA-904F-04B8D9E79140}" type="datetimeFigureOut">
              <a:rPr lang="en-AT" smtClean="0"/>
              <a:t>16/09/2021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B4294-1AB4-4AD3-B10F-A9A77E361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7738D-1D6D-47BD-BCED-247B1B45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881-27EB-41C6-B11F-EE708458624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6924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5624E9-39BA-4B6D-BBE3-0EDFFFC4E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D166-F7A7-48CA-904F-04B8D9E79140}" type="datetimeFigureOut">
              <a:rPr lang="en-AT" smtClean="0"/>
              <a:t>16/09/2021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D8A229-4404-4F7A-A1B8-3F6F1316B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BEDE1-13DB-4F00-BB50-504A9A14B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881-27EB-41C6-B11F-EE708458624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2968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AC36-F349-4940-A0CB-5920B2CC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13727-0F16-4AC1-89B7-7272047FE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7B0C0-074E-4635-82BE-E02F56A79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DC96B-14C0-4343-A7B5-BD268D7C7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D166-F7A7-48CA-904F-04B8D9E79140}" type="datetimeFigureOut">
              <a:rPr lang="en-AT" smtClean="0"/>
              <a:t>16/09/2021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C9B3B-686F-48DF-B63F-5A3A3403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89C38-74FC-4195-A332-29CC6C04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881-27EB-41C6-B11F-EE708458624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1359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C135-9EBF-47A3-BE93-094D34C84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6CE59-FF9B-4078-8748-05D92BF5AB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ED344-36B1-4C76-B75B-E5E4AC964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6B741-63F6-460A-94AF-B0D06F4D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D166-F7A7-48CA-904F-04B8D9E79140}" type="datetimeFigureOut">
              <a:rPr lang="en-AT" smtClean="0"/>
              <a:t>16/09/2021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3326E-1575-42F6-AC86-3048F9DF6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7C046-F2D5-4555-AE58-1F2C5DA9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881-27EB-41C6-B11F-EE708458624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4982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855D3-2AAB-4013-A6CB-B486404B7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12E3D-C2C3-47B0-BE7D-27F867FAD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6C978-5632-472A-967D-8488EAB6A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8D166-F7A7-48CA-904F-04B8D9E79140}" type="datetimeFigureOut">
              <a:rPr lang="en-AT" smtClean="0"/>
              <a:t>16/09/2021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89102-BA6F-4B46-A58F-B71EC9756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1554D-4A17-40B3-A6A1-A99E4B6F7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11881-27EB-41C6-B11F-EE708458624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1202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B2B060-1790-4760-B09E-424422693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8425" y="5199797"/>
            <a:ext cx="9435152" cy="789673"/>
          </a:xfrm>
        </p:spPr>
        <p:txBody>
          <a:bodyPr anchor="ctr">
            <a:normAutofit/>
          </a:bodyPr>
          <a:lstStyle/>
          <a:p>
            <a:r>
              <a:rPr lang="en-GB" sz="4000" dirty="0" err="1">
                <a:solidFill>
                  <a:schemeClr val="bg1"/>
                </a:solidFill>
              </a:rPr>
              <a:t>Intelligente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Technologien</a:t>
            </a:r>
            <a:endParaRPr lang="en-AT" sz="4000" dirty="0">
              <a:solidFill>
                <a:schemeClr val="bg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FBDA4-4A79-4B51-A85D-541D44219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6003836"/>
            <a:ext cx="8673427" cy="405405"/>
          </a:xfrm>
        </p:spPr>
        <p:txBody>
          <a:bodyPr>
            <a:normAutofit/>
          </a:bodyPr>
          <a:lstStyle/>
          <a:p>
            <a:endParaRPr lang="en-AT" sz="16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447329-C952-4988-8CC5-95840A0EA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12964"/>
            <a:ext cx="10914060" cy="349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8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CA6C8-AF36-4CB9-96A6-F8A2FD87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42B6C9-C419-4BBF-977B-70C951737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6267"/>
            <a:ext cx="12192000" cy="204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92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802F-BFE1-4817-A76C-FA13E7D9C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err="1"/>
              <a:t>Sinnvolle</a:t>
            </a:r>
            <a:r>
              <a:rPr lang="en-GB" sz="3600" dirty="0"/>
              <a:t> </a:t>
            </a:r>
            <a:r>
              <a:rPr lang="en-GB" sz="3600" dirty="0" err="1"/>
              <a:t>Maßnahmen</a:t>
            </a:r>
            <a:r>
              <a:rPr lang="en-GB" sz="3600" dirty="0"/>
              <a:t> der </a:t>
            </a:r>
            <a:r>
              <a:rPr lang="en-GB" sz="3600" dirty="0" err="1"/>
              <a:t>intelligenten</a:t>
            </a:r>
            <a:r>
              <a:rPr lang="en-GB" sz="3600" dirty="0"/>
              <a:t> </a:t>
            </a:r>
            <a:r>
              <a:rPr lang="en-GB" sz="3600" dirty="0" err="1"/>
              <a:t>Technologie</a:t>
            </a:r>
            <a:endParaRPr lang="en-AT" sz="3600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FE7856AC-BE23-4DD9-8B85-F917E47C2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49" y="1207592"/>
            <a:ext cx="9010663" cy="545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5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6F69A-AACB-4FDF-906D-F9DB05215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Trendradar</a:t>
            </a:r>
            <a:endParaRPr lang="en-AT" dirty="0"/>
          </a:p>
        </p:txBody>
      </p:sp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C657A2DF-D191-44EE-BFFD-049AE455F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5988"/>
            <a:ext cx="12192000" cy="156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6F69A-AACB-4FDF-906D-F9DB05215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Trendradar</a:t>
            </a:r>
            <a:endParaRPr lang="en-AT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8DF76BD-8614-40BA-B2C5-EF31064E9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8075"/>
            <a:ext cx="12192000" cy="410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17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6F69A-AACB-4FDF-906D-F9DB05215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Trendradar</a:t>
            </a:r>
            <a:endParaRPr lang="en-AT" dirty="0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06FFECA-84A5-4C6B-97AE-1EDED8491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12" y="1509698"/>
            <a:ext cx="11901575" cy="383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23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6F69A-AACB-4FDF-906D-F9DB05215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Trendradar</a:t>
            </a:r>
            <a:endParaRPr lang="en-AT" dirty="0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9301ACC-C27F-4CB3-91FD-DB0BC6898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10" y="242864"/>
            <a:ext cx="10858579" cy="637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40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11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Intelligente Technologien</vt:lpstr>
      <vt:lpstr>PowerPoint Presentation</vt:lpstr>
      <vt:lpstr>Sinnvolle Maßnahmen der intelligenten Technologie</vt:lpstr>
      <vt:lpstr>Trendradar</vt:lpstr>
      <vt:lpstr>Trendradar</vt:lpstr>
      <vt:lpstr>Trendradar</vt:lpstr>
      <vt:lpstr>Trendradar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Intelligente Technologien</dc:title>
  <dc:creator>Skarics Sebastian, 4CHIF</dc:creator>
  <cp:lastModifiedBy>Skarics Sebastian, 4CHIF</cp:lastModifiedBy>
  <cp:revision>3</cp:revision>
  <dcterms:created xsi:type="dcterms:W3CDTF">2021-09-16T05:34:23Z</dcterms:created>
  <dcterms:modified xsi:type="dcterms:W3CDTF">2021-09-16T15:36:35Z</dcterms:modified>
</cp:coreProperties>
</file>