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5" r:id="rId6"/>
    <p:sldId id="261" r:id="rId7"/>
    <p:sldId id="259" r:id="rId8"/>
    <p:sldId id="267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ED6E24-0A5B-4367-A68E-3C411A2F483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6D0FAC01-6EE3-4DD6-8EC1-794CE2871339}">
      <dgm:prSet/>
      <dgm:spPr/>
      <dgm:t>
        <a:bodyPr/>
        <a:lstStyle/>
        <a:p>
          <a:r>
            <a:rPr lang="de-DE"/>
            <a:t>alle Mitglieder des Entwicklungsteams</a:t>
          </a:r>
          <a:endParaRPr lang="en-US"/>
        </a:p>
      </dgm:t>
    </dgm:pt>
    <dgm:pt modelId="{DCCE8222-066B-42FF-A828-FD820D186A7B}" type="parTrans" cxnId="{24F581E9-9753-4D65-8146-F5C99EDC4AC5}">
      <dgm:prSet/>
      <dgm:spPr/>
      <dgm:t>
        <a:bodyPr/>
        <a:lstStyle/>
        <a:p>
          <a:endParaRPr lang="en-US"/>
        </a:p>
      </dgm:t>
    </dgm:pt>
    <dgm:pt modelId="{9016DC43-3167-4E8C-A5CD-EF4C9E0BAB62}" type="sibTrans" cxnId="{24F581E9-9753-4D65-8146-F5C99EDC4AC5}">
      <dgm:prSet/>
      <dgm:spPr/>
      <dgm:t>
        <a:bodyPr/>
        <a:lstStyle/>
        <a:p>
          <a:endParaRPr lang="en-US"/>
        </a:p>
      </dgm:t>
    </dgm:pt>
    <dgm:pt modelId="{025A5CC6-7299-4177-9F31-A30F9F02B6EE}">
      <dgm:prSet/>
      <dgm:spPr/>
      <dgm:t>
        <a:bodyPr/>
        <a:lstStyle/>
        <a:p>
          <a:r>
            <a:rPr lang="de-DE"/>
            <a:t>der Auftraggeber </a:t>
          </a:r>
          <a:endParaRPr lang="en-US"/>
        </a:p>
      </dgm:t>
    </dgm:pt>
    <dgm:pt modelId="{438C7053-9491-4138-A2A5-C48CCB003A41}" type="parTrans" cxnId="{FE1BF6D0-C0A4-4D9C-B67B-982CFBB8B1C4}">
      <dgm:prSet/>
      <dgm:spPr/>
      <dgm:t>
        <a:bodyPr/>
        <a:lstStyle/>
        <a:p>
          <a:endParaRPr lang="en-US"/>
        </a:p>
      </dgm:t>
    </dgm:pt>
    <dgm:pt modelId="{7F0B7447-A7B4-4CD7-BDF2-13FDFC74A6F9}" type="sibTrans" cxnId="{FE1BF6D0-C0A4-4D9C-B67B-982CFBB8B1C4}">
      <dgm:prSet/>
      <dgm:spPr/>
      <dgm:t>
        <a:bodyPr/>
        <a:lstStyle/>
        <a:p>
          <a:endParaRPr lang="en-US"/>
        </a:p>
      </dgm:t>
    </dgm:pt>
    <dgm:pt modelId="{FE654911-5DFB-4B30-830F-6D40628BBA65}">
      <dgm:prSet/>
      <dgm:spPr/>
      <dgm:t>
        <a:bodyPr/>
        <a:lstStyle/>
        <a:p>
          <a:r>
            <a:rPr lang="de-DE"/>
            <a:t>ein neutraler Moderator</a:t>
          </a:r>
          <a:endParaRPr lang="en-US"/>
        </a:p>
      </dgm:t>
    </dgm:pt>
    <dgm:pt modelId="{B9141588-DD67-4E13-8F94-6C3784B94C12}" type="parTrans" cxnId="{82DE73F6-FAB5-45DB-9B95-9415D53B4173}">
      <dgm:prSet/>
      <dgm:spPr/>
      <dgm:t>
        <a:bodyPr/>
        <a:lstStyle/>
        <a:p>
          <a:endParaRPr lang="en-US"/>
        </a:p>
      </dgm:t>
    </dgm:pt>
    <dgm:pt modelId="{30B561C7-BBDA-4D87-9FDE-5C6049D353FA}" type="sibTrans" cxnId="{82DE73F6-FAB5-45DB-9B95-9415D53B4173}">
      <dgm:prSet/>
      <dgm:spPr/>
      <dgm:t>
        <a:bodyPr/>
        <a:lstStyle/>
        <a:p>
          <a:endParaRPr lang="en-US"/>
        </a:p>
      </dgm:t>
    </dgm:pt>
    <dgm:pt modelId="{DBAE1F9A-F6B2-4018-91D9-A40BAC5EE380}" type="pres">
      <dgm:prSet presAssocID="{09ED6E24-0A5B-4367-A68E-3C411A2F4833}" presName="root" presStyleCnt="0">
        <dgm:presLayoutVars>
          <dgm:dir/>
          <dgm:resizeHandles val="exact"/>
        </dgm:presLayoutVars>
      </dgm:prSet>
      <dgm:spPr/>
    </dgm:pt>
    <dgm:pt modelId="{440AA890-EED0-4465-9EFE-08FFFEAEF192}" type="pres">
      <dgm:prSet presAssocID="{6D0FAC01-6EE3-4DD6-8EC1-794CE2871339}" presName="compNode" presStyleCnt="0"/>
      <dgm:spPr/>
    </dgm:pt>
    <dgm:pt modelId="{1054CD01-62F3-4C75-933E-291C3FD9D0FD}" type="pres">
      <dgm:prSet presAssocID="{6D0FAC01-6EE3-4DD6-8EC1-794CE28713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"/>
        </a:ext>
      </dgm:extLst>
    </dgm:pt>
    <dgm:pt modelId="{88E13203-A6F7-4A2B-A696-C9E1FD0AADA5}" type="pres">
      <dgm:prSet presAssocID="{6D0FAC01-6EE3-4DD6-8EC1-794CE2871339}" presName="spaceRect" presStyleCnt="0"/>
      <dgm:spPr/>
    </dgm:pt>
    <dgm:pt modelId="{1FF556B3-6F77-431B-B8D2-56384018F935}" type="pres">
      <dgm:prSet presAssocID="{6D0FAC01-6EE3-4DD6-8EC1-794CE2871339}" presName="textRect" presStyleLbl="revTx" presStyleIdx="0" presStyleCnt="3">
        <dgm:presLayoutVars>
          <dgm:chMax val="1"/>
          <dgm:chPref val="1"/>
        </dgm:presLayoutVars>
      </dgm:prSet>
      <dgm:spPr/>
    </dgm:pt>
    <dgm:pt modelId="{E29258D9-B3D4-4C83-90BC-C37806838033}" type="pres">
      <dgm:prSet presAssocID="{9016DC43-3167-4E8C-A5CD-EF4C9E0BAB62}" presName="sibTrans" presStyleCnt="0"/>
      <dgm:spPr/>
    </dgm:pt>
    <dgm:pt modelId="{A03BA615-AD06-4DA5-8014-3AC1A47B281F}" type="pres">
      <dgm:prSet presAssocID="{025A5CC6-7299-4177-9F31-A30F9F02B6EE}" presName="compNode" presStyleCnt="0"/>
      <dgm:spPr/>
    </dgm:pt>
    <dgm:pt modelId="{25D8F274-846A-4ABD-B6FD-F254D76211CE}" type="pres">
      <dgm:prSet presAssocID="{025A5CC6-7299-4177-9F31-A30F9F02B6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FEA805B7-489B-4420-9DBF-3F0EDF6DB06F}" type="pres">
      <dgm:prSet presAssocID="{025A5CC6-7299-4177-9F31-A30F9F02B6EE}" presName="spaceRect" presStyleCnt="0"/>
      <dgm:spPr/>
    </dgm:pt>
    <dgm:pt modelId="{0BB49EC7-D831-4C1B-9CDD-469F683CBD69}" type="pres">
      <dgm:prSet presAssocID="{025A5CC6-7299-4177-9F31-A30F9F02B6EE}" presName="textRect" presStyleLbl="revTx" presStyleIdx="1" presStyleCnt="3">
        <dgm:presLayoutVars>
          <dgm:chMax val="1"/>
          <dgm:chPref val="1"/>
        </dgm:presLayoutVars>
      </dgm:prSet>
      <dgm:spPr/>
    </dgm:pt>
    <dgm:pt modelId="{296E65DC-86CC-49F9-AF30-5C38EEE554B4}" type="pres">
      <dgm:prSet presAssocID="{7F0B7447-A7B4-4CD7-BDF2-13FDFC74A6F9}" presName="sibTrans" presStyleCnt="0"/>
      <dgm:spPr/>
    </dgm:pt>
    <dgm:pt modelId="{29FD6B3C-4F8A-4E6C-8BDC-C6C468714446}" type="pres">
      <dgm:prSet presAssocID="{FE654911-5DFB-4B30-830F-6D40628BBA65}" presName="compNode" presStyleCnt="0"/>
      <dgm:spPr/>
    </dgm:pt>
    <dgm:pt modelId="{38C42312-8484-4E50-8856-82F7684F0B67}" type="pres">
      <dgm:prSet presAssocID="{FE654911-5DFB-4B30-830F-6D40628BBA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zent"/>
        </a:ext>
      </dgm:extLst>
    </dgm:pt>
    <dgm:pt modelId="{9CBC027B-6629-407F-903D-C07E5FE34FC9}" type="pres">
      <dgm:prSet presAssocID="{FE654911-5DFB-4B30-830F-6D40628BBA65}" presName="spaceRect" presStyleCnt="0"/>
      <dgm:spPr/>
    </dgm:pt>
    <dgm:pt modelId="{5B4CCFDA-4619-46C9-8EB3-681FBA8CC6AD}" type="pres">
      <dgm:prSet presAssocID="{FE654911-5DFB-4B30-830F-6D40628BBA6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531C73D-4FD0-4B4F-ADEC-AFCB8ECF9127}" type="presOf" srcId="{FE654911-5DFB-4B30-830F-6D40628BBA65}" destId="{5B4CCFDA-4619-46C9-8EB3-681FBA8CC6AD}" srcOrd="0" destOrd="0" presId="urn:microsoft.com/office/officeart/2018/2/layout/IconLabelList"/>
    <dgm:cxn modelId="{4B416E58-6798-4E1C-9F24-866658B82ED2}" type="presOf" srcId="{6D0FAC01-6EE3-4DD6-8EC1-794CE2871339}" destId="{1FF556B3-6F77-431B-B8D2-56384018F935}" srcOrd="0" destOrd="0" presId="urn:microsoft.com/office/officeart/2018/2/layout/IconLabelList"/>
    <dgm:cxn modelId="{B1C396AB-85AB-4486-9394-310C00A93383}" type="presOf" srcId="{09ED6E24-0A5B-4367-A68E-3C411A2F4833}" destId="{DBAE1F9A-F6B2-4018-91D9-A40BAC5EE380}" srcOrd="0" destOrd="0" presId="urn:microsoft.com/office/officeart/2018/2/layout/IconLabelList"/>
    <dgm:cxn modelId="{FE1BF6D0-C0A4-4D9C-B67B-982CFBB8B1C4}" srcId="{09ED6E24-0A5B-4367-A68E-3C411A2F4833}" destId="{025A5CC6-7299-4177-9F31-A30F9F02B6EE}" srcOrd="1" destOrd="0" parTransId="{438C7053-9491-4138-A2A5-C48CCB003A41}" sibTransId="{7F0B7447-A7B4-4CD7-BDF2-13FDFC74A6F9}"/>
    <dgm:cxn modelId="{A16EBCDA-8555-42CB-B22C-FAC6058BA8DD}" type="presOf" srcId="{025A5CC6-7299-4177-9F31-A30F9F02B6EE}" destId="{0BB49EC7-D831-4C1B-9CDD-469F683CBD69}" srcOrd="0" destOrd="0" presId="urn:microsoft.com/office/officeart/2018/2/layout/IconLabelList"/>
    <dgm:cxn modelId="{24F581E9-9753-4D65-8146-F5C99EDC4AC5}" srcId="{09ED6E24-0A5B-4367-A68E-3C411A2F4833}" destId="{6D0FAC01-6EE3-4DD6-8EC1-794CE2871339}" srcOrd="0" destOrd="0" parTransId="{DCCE8222-066B-42FF-A828-FD820D186A7B}" sibTransId="{9016DC43-3167-4E8C-A5CD-EF4C9E0BAB62}"/>
    <dgm:cxn modelId="{82DE73F6-FAB5-45DB-9B95-9415D53B4173}" srcId="{09ED6E24-0A5B-4367-A68E-3C411A2F4833}" destId="{FE654911-5DFB-4B30-830F-6D40628BBA65}" srcOrd="2" destOrd="0" parTransId="{B9141588-DD67-4E13-8F94-6C3784B94C12}" sibTransId="{30B561C7-BBDA-4D87-9FDE-5C6049D353FA}"/>
    <dgm:cxn modelId="{C246F39A-BC55-4E2C-B9D2-52563BFAF48E}" type="presParOf" srcId="{DBAE1F9A-F6B2-4018-91D9-A40BAC5EE380}" destId="{440AA890-EED0-4465-9EFE-08FFFEAEF192}" srcOrd="0" destOrd="0" presId="urn:microsoft.com/office/officeart/2018/2/layout/IconLabelList"/>
    <dgm:cxn modelId="{46753799-88C4-4483-88E6-73732D9685D4}" type="presParOf" srcId="{440AA890-EED0-4465-9EFE-08FFFEAEF192}" destId="{1054CD01-62F3-4C75-933E-291C3FD9D0FD}" srcOrd="0" destOrd="0" presId="urn:microsoft.com/office/officeart/2018/2/layout/IconLabelList"/>
    <dgm:cxn modelId="{5A871488-A294-4237-8EF2-A4098FE6BBA2}" type="presParOf" srcId="{440AA890-EED0-4465-9EFE-08FFFEAEF192}" destId="{88E13203-A6F7-4A2B-A696-C9E1FD0AADA5}" srcOrd="1" destOrd="0" presId="urn:microsoft.com/office/officeart/2018/2/layout/IconLabelList"/>
    <dgm:cxn modelId="{A029FBD6-27DB-4952-B2E2-AA531E470809}" type="presParOf" srcId="{440AA890-EED0-4465-9EFE-08FFFEAEF192}" destId="{1FF556B3-6F77-431B-B8D2-56384018F935}" srcOrd="2" destOrd="0" presId="urn:microsoft.com/office/officeart/2018/2/layout/IconLabelList"/>
    <dgm:cxn modelId="{79C33E7F-2E4E-47EB-A8FC-83D4FCB8125B}" type="presParOf" srcId="{DBAE1F9A-F6B2-4018-91D9-A40BAC5EE380}" destId="{E29258D9-B3D4-4C83-90BC-C37806838033}" srcOrd="1" destOrd="0" presId="urn:microsoft.com/office/officeart/2018/2/layout/IconLabelList"/>
    <dgm:cxn modelId="{D5E1D180-8BBF-4F0D-B239-05F139E728E3}" type="presParOf" srcId="{DBAE1F9A-F6B2-4018-91D9-A40BAC5EE380}" destId="{A03BA615-AD06-4DA5-8014-3AC1A47B281F}" srcOrd="2" destOrd="0" presId="urn:microsoft.com/office/officeart/2018/2/layout/IconLabelList"/>
    <dgm:cxn modelId="{2E787C6D-0AB9-4222-B0CA-BDDF7C22E534}" type="presParOf" srcId="{A03BA615-AD06-4DA5-8014-3AC1A47B281F}" destId="{25D8F274-846A-4ABD-B6FD-F254D76211CE}" srcOrd="0" destOrd="0" presId="urn:microsoft.com/office/officeart/2018/2/layout/IconLabelList"/>
    <dgm:cxn modelId="{83F7ACDC-8F8B-4F0C-8FE1-AFCFEC95FC12}" type="presParOf" srcId="{A03BA615-AD06-4DA5-8014-3AC1A47B281F}" destId="{FEA805B7-489B-4420-9DBF-3F0EDF6DB06F}" srcOrd="1" destOrd="0" presId="urn:microsoft.com/office/officeart/2018/2/layout/IconLabelList"/>
    <dgm:cxn modelId="{8644693E-CAEA-42EA-A607-52156F2E407D}" type="presParOf" srcId="{A03BA615-AD06-4DA5-8014-3AC1A47B281F}" destId="{0BB49EC7-D831-4C1B-9CDD-469F683CBD69}" srcOrd="2" destOrd="0" presId="urn:microsoft.com/office/officeart/2018/2/layout/IconLabelList"/>
    <dgm:cxn modelId="{BA4571F6-5BDB-42FE-9471-4B8088DBCB35}" type="presParOf" srcId="{DBAE1F9A-F6B2-4018-91D9-A40BAC5EE380}" destId="{296E65DC-86CC-49F9-AF30-5C38EEE554B4}" srcOrd="3" destOrd="0" presId="urn:microsoft.com/office/officeart/2018/2/layout/IconLabelList"/>
    <dgm:cxn modelId="{4691F778-D91E-4269-85E8-30A2E78AF414}" type="presParOf" srcId="{DBAE1F9A-F6B2-4018-91D9-A40BAC5EE380}" destId="{29FD6B3C-4F8A-4E6C-8BDC-C6C468714446}" srcOrd="4" destOrd="0" presId="urn:microsoft.com/office/officeart/2018/2/layout/IconLabelList"/>
    <dgm:cxn modelId="{BA87007D-949B-4485-A73E-01F92203217E}" type="presParOf" srcId="{29FD6B3C-4F8A-4E6C-8BDC-C6C468714446}" destId="{38C42312-8484-4E50-8856-82F7684F0B67}" srcOrd="0" destOrd="0" presId="urn:microsoft.com/office/officeart/2018/2/layout/IconLabelList"/>
    <dgm:cxn modelId="{64BD8F93-7356-4570-AC54-CF203A807333}" type="presParOf" srcId="{29FD6B3C-4F8A-4E6C-8BDC-C6C468714446}" destId="{9CBC027B-6629-407F-903D-C07E5FE34FC9}" srcOrd="1" destOrd="0" presId="urn:microsoft.com/office/officeart/2018/2/layout/IconLabelList"/>
    <dgm:cxn modelId="{D1370552-241F-4216-A9CF-550BE8B938F6}" type="presParOf" srcId="{29FD6B3C-4F8A-4E6C-8BDC-C6C468714446}" destId="{5B4CCFDA-4619-46C9-8EB3-681FBA8CC6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4CD01-62F3-4C75-933E-291C3FD9D0FD}">
      <dsp:nvSpPr>
        <dsp:cNvPr id="0" name=""/>
        <dsp:cNvSpPr/>
      </dsp:nvSpPr>
      <dsp:spPr>
        <a:xfrm>
          <a:off x="1159944" y="469811"/>
          <a:ext cx="1291144" cy="1291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556B3-6F77-431B-B8D2-56384018F935}">
      <dsp:nvSpPr>
        <dsp:cNvPr id="0" name=""/>
        <dsp:cNvSpPr/>
      </dsp:nvSpPr>
      <dsp:spPr>
        <a:xfrm>
          <a:off x="370911" y="2116008"/>
          <a:ext cx="28692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alle Mitglieder des Entwicklungsteams</a:t>
          </a:r>
          <a:endParaRPr lang="en-US" sz="2500" kern="1200"/>
        </a:p>
      </dsp:txBody>
      <dsp:txXfrm>
        <a:off x="370911" y="2116008"/>
        <a:ext cx="2869209" cy="720000"/>
      </dsp:txXfrm>
    </dsp:sp>
    <dsp:sp modelId="{25D8F274-846A-4ABD-B6FD-F254D76211CE}">
      <dsp:nvSpPr>
        <dsp:cNvPr id="0" name=""/>
        <dsp:cNvSpPr/>
      </dsp:nvSpPr>
      <dsp:spPr>
        <a:xfrm>
          <a:off x="4531265" y="469811"/>
          <a:ext cx="1291144" cy="1291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49EC7-D831-4C1B-9CDD-469F683CBD69}">
      <dsp:nvSpPr>
        <dsp:cNvPr id="0" name=""/>
        <dsp:cNvSpPr/>
      </dsp:nvSpPr>
      <dsp:spPr>
        <a:xfrm>
          <a:off x="3742232" y="2116008"/>
          <a:ext cx="28692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der Auftraggeber </a:t>
          </a:r>
          <a:endParaRPr lang="en-US" sz="2500" kern="1200"/>
        </a:p>
      </dsp:txBody>
      <dsp:txXfrm>
        <a:off x="3742232" y="2116008"/>
        <a:ext cx="2869209" cy="720000"/>
      </dsp:txXfrm>
    </dsp:sp>
    <dsp:sp modelId="{38C42312-8484-4E50-8856-82F7684F0B67}">
      <dsp:nvSpPr>
        <dsp:cNvPr id="0" name=""/>
        <dsp:cNvSpPr/>
      </dsp:nvSpPr>
      <dsp:spPr>
        <a:xfrm>
          <a:off x="7902586" y="469811"/>
          <a:ext cx="1291144" cy="1291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CCFDA-4619-46C9-8EB3-681FBA8CC6AD}">
      <dsp:nvSpPr>
        <dsp:cNvPr id="0" name=""/>
        <dsp:cNvSpPr/>
      </dsp:nvSpPr>
      <dsp:spPr>
        <a:xfrm>
          <a:off x="7113553" y="2116008"/>
          <a:ext cx="28692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ein neutraler Moderator</a:t>
          </a:r>
          <a:endParaRPr lang="en-US" sz="2500" kern="1200"/>
        </a:p>
      </dsp:txBody>
      <dsp:txXfrm>
        <a:off x="7113553" y="2116008"/>
        <a:ext cx="286920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F1E8-1406-451E-A6EC-DD5BEBE41BD0}" type="datetimeFigureOut">
              <a:rPr lang="de-AT" smtClean="0"/>
              <a:t>18.11.2021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237B-EE61-4C3E-9B99-56285565C9C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03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F1E8-1406-451E-A6EC-DD5BEBE41BD0}" type="datetimeFigureOut">
              <a:rPr lang="de-AT" smtClean="0"/>
              <a:t>18.11.2021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237B-EE61-4C3E-9B99-56285565C9C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791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F1E8-1406-451E-A6EC-DD5BEBE41BD0}" type="datetimeFigureOut">
              <a:rPr lang="de-AT" smtClean="0"/>
              <a:t>18.11.2021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237B-EE61-4C3E-9B99-56285565C9C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710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F1E8-1406-451E-A6EC-DD5BEBE41BD0}" type="datetimeFigureOut">
              <a:rPr lang="de-AT" smtClean="0"/>
              <a:t>18.11.2021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237B-EE61-4C3E-9B99-56285565C9CB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291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F1E8-1406-451E-A6EC-DD5BEBE41BD0}" type="datetimeFigureOut">
              <a:rPr lang="de-AT" smtClean="0"/>
              <a:t>18.11.2021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237B-EE61-4C3E-9B99-56285565C9C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6791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F1E8-1406-451E-A6EC-DD5BEBE41BD0}" type="datetimeFigureOut">
              <a:rPr lang="de-AT" smtClean="0"/>
              <a:t>18.11.2021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237B-EE61-4C3E-9B99-56285565C9C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9797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F1E8-1406-451E-A6EC-DD5BEBE41BD0}" type="datetimeFigureOut">
              <a:rPr lang="de-AT" smtClean="0"/>
              <a:t>18.11.2021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237B-EE61-4C3E-9B99-56285565C9C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0168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F1E8-1406-451E-A6EC-DD5BEBE41BD0}" type="datetimeFigureOut">
              <a:rPr lang="de-AT" smtClean="0"/>
              <a:t>18.11.2021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237B-EE61-4C3E-9B99-56285565C9C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3268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F1E8-1406-451E-A6EC-DD5BEBE41BD0}" type="datetimeFigureOut">
              <a:rPr lang="de-AT" smtClean="0"/>
              <a:t>18.11.2021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237B-EE61-4C3E-9B99-56285565C9C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226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F1E8-1406-451E-A6EC-DD5BEBE41BD0}" type="datetimeFigureOut">
              <a:rPr lang="de-AT" smtClean="0"/>
              <a:t>18.11.2021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237B-EE61-4C3E-9B99-56285565C9C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93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F1E8-1406-451E-A6EC-DD5BEBE41BD0}" type="datetimeFigureOut">
              <a:rPr lang="de-AT" smtClean="0"/>
              <a:t>18.11.2021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237B-EE61-4C3E-9B99-56285565C9C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768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F1E8-1406-451E-A6EC-DD5BEBE41BD0}" type="datetimeFigureOut">
              <a:rPr lang="de-AT" smtClean="0"/>
              <a:t>18.11.2021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237B-EE61-4C3E-9B99-56285565C9C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287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F1E8-1406-451E-A6EC-DD5BEBE41BD0}" type="datetimeFigureOut">
              <a:rPr lang="de-AT" smtClean="0"/>
              <a:t>18.11.2021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237B-EE61-4C3E-9B99-56285565C9C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803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F1E8-1406-451E-A6EC-DD5BEBE41BD0}" type="datetimeFigureOut">
              <a:rPr lang="de-AT" smtClean="0"/>
              <a:t>18.11.2021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237B-EE61-4C3E-9B99-56285565C9C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663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F1E8-1406-451E-A6EC-DD5BEBE41BD0}" type="datetimeFigureOut">
              <a:rPr lang="de-AT" smtClean="0"/>
              <a:t>18.11.2021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237B-EE61-4C3E-9B99-56285565C9C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624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F1E8-1406-451E-A6EC-DD5BEBE41BD0}" type="datetimeFigureOut">
              <a:rPr lang="de-AT" smtClean="0"/>
              <a:t>18.11.2021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237B-EE61-4C3E-9B99-56285565C9C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926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F1E8-1406-451E-A6EC-DD5BEBE41BD0}" type="datetimeFigureOut">
              <a:rPr lang="de-AT" smtClean="0"/>
              <a:t>18.11.2021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237B-EE61-4C3E-9B99-56285565C9C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64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EF1E8-1406-451E-A6EC-DD5BEBE41BD0}" type="datetimeFigureOut">
              <a:rPr lang="de-AT" smtClean="0"/>
              <a:t>18.11.2021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237B-EE61-4C3E-9B99-56285565C9C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918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57E6F-3174-4248-B912-34B5139AE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Scrum Poker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FA2EC4-3F40-4D74-862D-4CDB13346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Lara Winkler</a:t>
            </a:r>
          </a:p>
        </p:txBody>
      </p:sp>
    </p:spTree>
    <p:extLst>
      <p:ext uri="{BB962C8B-B14F-4D97-AF65-F5344CB8AC3E}">
        <p14:creationId xmlns:p14="http://schemas.microsoft.com/office/powerpoint/2010/main" val="160561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A79FF-443C-4CFE-B86A-38636771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A5EDD9-45A0-421A-B3EC-1A4AFEA1B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5188"/>
            <a:ext cx="10353762" cy="4443212"/>
          </a:xfrm>
        </p:spPr>
        <p:txBody>
          <a:bodyPr>
            <a:normAutofit/>
          </a:bodyPr>
          <a:lstStyle/>
          <a:p>
            <a:r>
              <a:rPr lang="de-AT" i="1" dirty="0"/>
              <a:t>https://www.projektmagazin.de/glossarterm/planning-poker</a:t>
            </a:r>
          </a:p>
          <a:p>
            <a:r>
              <a:rPr lang="de-AT" i="1" dirty="0"/>
              <a:t>https://renaissancesoftware.net/files/articles/PlanningPoker-v1.1.pdf</a:t>
            </a:r>
          </a:p>
          <a:p>
            <a:r>
              <a:rPr lang="de-AT" i="1" dirty="0"/>
              <a:t>https://t3n.de/news/scrum-planning-poker-1138385/</a:t>
            </a:r>
          </a:p>
          <a:p>
            <a:r>
              <a:rPr lang="de-AT" i="1" dirty="0"/>
              <a:t>https://t2informatik.de/wissen-kompakt/planning-poker/</a:t>
            </a:r>
          </a:p>
          <a:p>
            <a:endParaRPr lang="de-AT" dirty="0"/>
          </a:p>
          <a:p>
            <a:r>
              <a:rPr lang="de-AT" b="1" dirty="0"/>
              <a:t>Beispielseite zum Spielen:</a:t>
            </a:r>
          </a:p>
          <a:p>
            <a:r>
              <a:rPr lang="de-AT" i="1" dirty="0"/>
              <a:t>https://www.scrumpoker-online.org/en/</a:t>
            </a:r>
          </a:p>
          <a:p>
            <a:r>
              <a:rPr lang="de-AT" i="1" dirty="0"/>
              <a:t>https://planningpokeronline.com/</a:t>
            </a:r>
          </a:p>
          <a:p>
            <a:r>
              <a:rPr lang="de-AT" i="1" dirty="0"/>
              <a:t>https://scrumpoker.online/</a:t>
            </a:r>
          </a:p>
        </p:txBody>
      </p:sp>
    </p:spTree>
    <p:extLst>
      <p:ext uri="{BB962C8B-B14F-4D97-AF65-F5344CB8AC3E}">
        <p14:creationId xmlns:p14="http://schemas.microsoft.com/office/powerpoint/2010/main" val="2780590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8AB5B-0532-4253-983E-E5BF4BF7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de-AT" dirty="0"/>
              <a:t>Scrum </a:t>
            </a:r>
            <a:r>
              <a:rPr lang="de-AT" dirty="0" err="1"/>
              <a:t>poker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BB3BA5-B8F1-41C1-9227-DAC5003AF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de-DE"/>
              <a:t>Erstmals beschrieben im April 2002 von James Grenning</a:t>
            </a:r>
          </a:p>
          <a:p>
            <a:r>
              <a:rPr lang="de-DE"/>
              <a:t>auch Planning Poker genannt</a:t>
            </a:r>
            <a:endParaRPr lang="de-AT"/>
          </a:p>
          <a:p>
            <a:r>
              <a:rPr lang="de-AT"/>
              <a:t>Aufwandschätzung aller Anforderungen in Form von User Storys</a:t>
            </a:r>
            <a:endParaRPr lang="de-AT" dirty="0"/>
          </a:p>
        </p:txBody>
      </p:sp>
      <p:pic>
        <p:nvPicPr>
          <p:cNvPr id="1026" name="Picture 2" descr="Podcast Released: Interview with James Grenning - Podcasts - Agile Uprising  | Coalition">
            <a:extLst>
              <a:ext uri="{FF2B5EF4-FFF2-40B4-BE49-F238E27FC236}">
                <a16:creationId xmlns:a16="http://schemas.microsoft.com/office/drawing/2014/main" id="{BE5AB3DC-A9FF-4CB2-BC91-B0D3A43DD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7257" y="2640462"/>
            <a:ext cx="4833257" cy="2634125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864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2254B-2516-4976-AC3C-7A2092C8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de-AT" dirty="0"/>
              <a:t>Teilnehmer des </a:t>
            </a:r>
            <a:r>
              <a:rPr lang="de-AT" dirty="0" err="1"/>
              <a:t>spiels</a:t>
            </a:r>
            <a:endParaRPr lang="de-A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A8CB5FC-53CE-42F8-AEDA-D97AC0487A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375382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3907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473BE-CD0A-4A91-B4CC-A9DFA49C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Spielutensilien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ECF1FE-80E6-4739-BA41-72FE83B76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52 Karten pro Set</a:t>
            </a:r>
          </a:p>
          <a:p>
            <a:r>
              <a:rPr lang="de-AT" dirty="0"/>
              <a:t>13 Karten je Teilnehmer/in</a:t>
            </a:r>
          </a:p>
          <a:p>
            <a:pPr marL="0" indent="0" algn="l">
              <a:buNone/>
            </a:pPr>
            <a:endParaRPr lang="de-AT" b="1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AT" b="1" i="0" dirty="0">
                <a:effectLst/>
                <a:latin typeface="-apple-system"/>
              </a:rPr>
              <a:t>Standard (angepasste Fibonacci-Folge):</a:t>
            </a:r>
            <a:r>
              <a:rPr lang="de-AT" b="0" i="0" dirty="0">
                <a:effectLst/>
                <a:latin typeface="-apple-system"/>
              </a:rPr>
              <a:t> 0, 1/2, 1, 2, 3, 5, 8, 13, 20, 40, 100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AT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de-AT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de-AT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AT" b="1" i="0" dirty="0">
                <a:effectLst/>
                <a:latin typeface="-apple-system"/>
              </a:rPr>
              <a:t>Fibonacci:</a:t>
            </a:r>
            <a:r>
              <a:rPr lang="de-AT" b="0" i="0" dirty="0">
                <a:effectLst/>
                <a:latin typeface="-apple-system"/>
              </a:rPr>
              <a:t> 0, 1, 2, 3, 5, 8, 13, 21, 34, 55, 89, 144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AT" b="1" i="0" dirty="0">
                <a:effectLst/>
                <a:latin typeface="-apple-system"/>
              </a:rPr>
              <a:t>T-Shirt:</a:t>
            </a:r>
            <a:r>
              <a:rPr lang="de-AT" b="0" i="0" dirty="0">
                <a:effectLst/>
                <a:latin typeface="-apple-system"/>
              </a:rPr>
              <a:t> XS, S, M, L, XL, XXL</a:t>
            </a:r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9E0AB47-C4CC-4A21-89FE-A0FDADF3A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77" y="3943632"/>
            <a:ext cx="7974563" cy="11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FEE81-F37F-4829-AED6-55111D04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Punktevergabe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35629F-6A72-473C-900E-46B741C2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Schätzwerte sind gleich                    	=	 Story Points der Karte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dirty="0"/>
              <a:t>Schätzwerte sind eng aneinander  	=	 Story Points der höchste Karte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dirty="0"/>
              <a:t>Schätzwerte weit auseinander         	=	 Vorgang wird wiederholt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6426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lanning Poker">
            <a:extLst>
              <a:ext uri="{FF2B5EF4-FFF2-40B4-BE49-F238E27FC236}">
                <a16:creationId xmlns:a16="http://schemas.microsoft.com/office/drawing/2014/main" id="{F34012AE-97FB-416D-AC91-307479498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3" r="-1" b="-1"/>
          <a:stretch/>
        </p:blipFill>
        <p:spPr bwMode="auto">
          <a:xfrm>
            <a:off x="2198016" y="643466"/>
            <a:ext cx="7708277" cy="5571067"/>
          </a:xfrm>
          <a:prstGeom prst="rect">
            <a:avLst/>
          </a:prstGeom>
          <a:noFill/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99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77D03-8ED4-46D2-82D7-AF21F784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de-AT" dirty="0"/>
              <a:t>Gestellte fragen 	</a:t>
            </a:r>
          </a:p>
        </p:txBody>
      </p:sp>
      <p:pic>
        <p:nvPicPr>
          <p:cNvPr id="3074" name="Picture 2" descr="Wir brauchen mehr Fragezeichen - Personal Moves - derStandard.at › Karriere">
            <a:extLst>
              <a:ext uri="{FF2B5EF4-FFF2-40B4-BE49-F238E27FC236}">
                <a16:creationId xmlns:a16="http://schemas.microsoft.com/office/drawing/2014/main" id="{D744690B-101D-4272-986D-46F5FE5CD6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" r="6661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1A600-B2A7-4173-ADE6-854AB5C57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r>
              <a:rPr lang="de-AT" dirty="0"/>
              <a:t>Wieso glaubst du das es so einfach wird?</a:t>
            </a:r>
          </a:p>
          <a:p>
            <a:r>
              <a:rPr lang="de-AT" dirty="0"/>
              <a:t>Wieso glaubst du das es so schwer wird?</a:t>
            </a:r>
          </a:p>
          <a:p>
            <a:r>
              <a:rPr lang="de-AT" dirty="0"/>
              <a:t>Hast du an die Zusätze gedacht?</a:t>
            </a:r>
          </a:p>
          <a:p>
            <a:endParaRPr lang="de-AT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0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E8A3E-47AA-4638-9A8F-7C79C7EB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/>
            <a:r>
              <a:rPr lang="de-DE"/>
              <a:t>Vorteile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4AA1CAB-1635-4A44-AD09-C9DA278CE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6" r="21346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625B1E2-4A0C-40AE-9113-B6B4CB65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/>
          </a:bodyPr>
          <a:lstStyle/>
          <a:p>
            <a:r>
              <a:rPr lang="de-DE" sz="1800"/>
              <a:t>Spaß</a:t>
            </a:r>
          </a:p>
          <a:p>
            <a:r>
              <a:rPr lang="de-DE" sz="1800"/>
              <a:t>Beteiligung</a:t>
            </a:r>
          </a:p>
          <a:p>
            <a:r>
              <a:rPr lang="de-DE" sz="1800"/>
              <a:t>Genauere Auseinandersetzung</a:t>
            </a:r>
          </a:p>
          <a:p>
            <a:endParaRPr lang="de-DE" sz="1800"/>
          </a:p>
        </p:txBody>
      </p: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608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iele Fragezeichen vor schwarzem Hintergrund">
            <a:extLst>
              <a:ext uri="{FF2B5EF4-FFF2-40B4-BE49-F238E27FC236}">
                <a16:creationId xmlns:a16="http://schemas.microsoft.com/office/drawing/2014/main" id="{A37D6238-25DA-4D11-B522-81FAE31815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1711F37-DC9F-4B83-82F8-8F29FAC0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de-AT" dirty="0"/>
              <a:t>Meine Meinung zu Scrum Poker</a:t>
            </a:r>
          </a:p>
        </p:txBody>
      </p:sp>
    </p:spTree>
    <p:extLst>
      <p:ext uri="{BB962C8B-B14F-4D97-AF65-F5344CB8AC3E}">
        <p14:creationId xmlns:p14="http://schemas.microsoft.com/office/powerpoint/2010/main" val="3990808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0</TotalTime>
  <Words>257</Words>
  <Application>Microsoft Office PowerPoint</Application>
  <PresentationFormat>Breitbild</PresentationFormat>
  <Paragraphs>46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Bookman Old Style</vt:lpstr>
      <vt:lpstr>Calibri</vt:lpstr>
      <vt:lpstr>Rockwell</vt:lpstr>
      <vt:lpstr>Damask</vt:lpstr>
      <vt:lpstr>Scrum Poker</vt:lpstr>
      <vt:lpstr>Scrum poker</vt:lpstr>
      <vt:lpstr>Teilnehmer des spiels</vt:lpstr>
      <vt:lpstr>Spielutensilien</vt:lpstr>
      <vt:lpstr>Punktevergabe </vt:lpstr>
      <vt:lpstr>PowerPoint-Präsentation</vt:lpstr>
      <vt:lpstr>Gestellte fragen  </vt:lpstr>
      <vt:lpstr>Vorteile</vt:lpstr>
      <vt:lpstr>Meine Meinung zu Scrum Poker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Poker</dc:title>
  <dc:creator>Winkler Lara Sophie, 4CHIF</dc:creator>
  <cp:lastModifiedBy>Lara Winkler</cp:lastModifiedBy>
  <cp:revision>2</cp:revision>
  <dcterms:created xsi:type="dcterms:W3CDTF">2021-11-17T18:25:57Z</dcterms:created>
  <dcterms:modified xsi:type="dcterms:W3CDTF">2021-11-18T14:47:13Z</dcterms:modified>
</cp:coreProperties>
</file>