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7D6B-7041-4FB4-8152-A79A52F7A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AC6F2-080B-4286-AD97-DD96F792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Lara Vieira</a:t>
            </a:r>
          </a:p>
          <a:p>
            <a:endParaRPr lang="pt-BR" dirty="0"/>
          </a:p>
          <a:p>
            <a:r>
              <a:rPr lang="pt-BR" dirty="0"/>
              <a:t>“Só na força do ódio pela API do Twitter!”</a:t>
            </a:r>
          </a:p>
          <a:p>
            <a:r>
              <a:rPr lang="pt-BR" dirty="0"/>
              <a:t>Brincadeira, </a:t>
            </a:r>
            <a:r>
              <a:rPr lang="pt-BR" dirty="0" err="1"/>
              <a:t>tô</a:t>
            </a:r>
            <a:r>
              <a:rPr lang="pt-BR" dirty="0"/>
              <a:t> curtindo fazer o projeto :D</a:t>
            </a:r>
          </a:p>
        </p:txBody>
      </p:sp>
    </p:spTree>
    <p:extLst>
      <p:ext uri="{BB962C8B-B14F-4D97-AF65-F5344CB8AC3E}">
        <p14:creationId xmlns:p14="http://schemas.microsoft.com/office/powerpoint/2010/main" val="5566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5369D8E-CDBD-4BE2-8F07-C52DC415A6DC}"/>
              </a:ext>
            </a:extLst>
          </p:cNvPr>
          <p:cNvSpPr/>
          <p:nvPr/>
        </p:nvSpPr>
        <p:spPr>
          <a:xfrm>
            <a:off x="183881" y="423030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566A177-4790-423D-9000-E05A1B71C174}"/>
              </a:ext>
            </a:extLst>
          </p:cNvPr>
          <p:cNvSpPr/>
          <p:nvPr/>
        </p:nvSpPr>
        <p:spPr>
          <a:xfrm>
            <a:off x="1982769" y="3054380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BEEEAB-6AC1-49F2-86C1-296D6D475BD2}"/>
              </a:ext>
            </a:extLst>
          </p:cNvPr>
          <p:cNvSpPr/>
          <p:nvPr/>
        </p:nvSpPr>
        <p:spPr>
          <a:xfrm>
            <a:off x="1982768" y="383231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6FE846-A49B-411E-ACE9-28EEC92CD6BE}"/>
              </a:ext>
            </a:extLst>
          </p:cNvPr>
          <p:cNvSpPr/>
          <p:nvPr/>
        </p:nvSpPr>
        <p:spPr>
          <a:xfrm>
            <a:off x="1982768" y="4610246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59B19D-16FB-4C9F-9455-322D599109DB}"/>
              </a:ext>
            </a:extLst>
          </p:cNvPr>
          <p:cNvSpPr/>
          <p:nvPr/>
        </p:nvSpPr>
        <p:spPr>
          <a:xfrm>
            <a:off x="1982767" y="538817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095A79-E32E-40D8-B359-CE758F8C4A42}"/>
              </a:ext>
            </a:extLst>
          </p:cNvPr>
          <p:cNvCxnSpPr>
            <a:cxnSpLocks/>
            <a:stCxn id="9" idx="2"/>
            <a:endCxn id="6" idx="7"/>
          </p:cNvCxnSpPr>
          <p:nvPr/>
        </p:nvCxnSpPr>
        <p:spPr>
          <a:xfrm flipH="1">
            <a:off x="665317" y="3342684"/>
            <a:ext cx="1317452" cy="9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5B83D55-2E00-4AB6-89F6-E794ED4015B3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747918" y="4120617"/>
            <a:ext cx="1234850" cy="39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8A405C9-D87A-4AA4-B5EF-17AA28E884E3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747918" y="4518607"/>
            <a:ext cx="1234850" cy="3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898D732-5412-4D20-8D3E-B8D08866607F}"/>
              </a:ext>
            </a:extLst>
          </p:cNvPr>
          <p:cNvCxnSpPr>
            <a:cxnSpLocks/>
            <a:stCxn id="12" idx="2"/>
            <a:endCxn id="6" idx="5"/>
          </p:cNvCxnSpPr>
          <p:nvPr/>
        </p:nvCxnSpPr>
        <p:spPr>
          <a:xfrm flipH="1" flipV="1">
            <a:off x="665317" y="4722468"/>
            <a:ext cx="1317450" cy="9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08439B0A-7A5C-4FD4-9A65-9E5626C29CEC}"/>
              </a:ext>
            </a:extLst>
          </p:cNvPr>
          <p:cNvSpPr/>
          <p:nvPr/>
        </p:nvSpPr>
        <p:spPr>
          <a:xfrm>
            <a:off x="3305607" y="240253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733AD4-459B-4ABF-92F8-4B91FE29D20D}"/>
              </a:ext>
            </a:extLst>
          </p:cNvPr>
          <p:cNvSpPr/>
          <p:nvPr/>
        </p:nvSpPr>
        <p:spPr>
          <a:xfrm>
            <a:off x="3305606" y="3280311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0405982-9B23-4623-811C-58E4D72FB469}"/>
              </a:ext>
            </a:extLst>
          </p:cNvPr>
          <p:cNvSpPr/>
          <p:nvPr/>
        </p:nvSpPr>
        <p:spPr>
          <a:xfrm>
            <a:off x="3305605" y="419386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403258F-31BF-4048-B7C4-713A38F315E0}"/>
              </a:ext>
            </a:extLst>
          </p:cNvPr>
          <p:cNvSpPr/>
          <p:nvPr/>
        </p:nvSpPr>
        <p:spPr>
          <a:xfrm>
            <a:off x="3305605" y="507164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3887A80-35E3-49CF-A3FA-3B517EA79BEF}"/>
              </a:ext>
            </a:extLst>
          </p:cNvPr>
          <p:cNvSpPr/>
          <p:nvPr/>
        </p:nvSpPr>
        <p:spPr>
          <a:xfrm>
            <a:off x="3305605" y="6045432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4A4EB39-CC6F-4C1C-838C-3DA78CCFBFEE}"/>
              </a:ext>
            </a:extLst>
          </p:cNvPr>
          <p:cNvCxnSpPr>
            <a:cxnSpLocks/>
            <a:stCxn id="32" idx="2"/>
            <a:endCxn id="12" idx="5"/>
          </p:cNvCxnSpPr>
          <p:nvPr/>
        </p:nvCxnSpPr>
        <p:spPr>
          <a:xfrm flipH="1" flipV="1">
            <a:off x="2464203" y="5880344"/>
            <a:ext cx="841402" cy="4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58D41F5-8AA7-4FAF-B663-F0833F1516ED}"/>
              </a:ext>
            </a:extLst>
          </p:cNvPr>
          <p:cNvCxnSpPr>
            <a:cxnSpLocks/>
            <a:stCxn id="31" idx="2"/>
            <a:endCxn id="11" idx="5"/>
          </p:cNvCxnSpPr>
          <p:nvPr/>
        </p:nvCxnSpPr>
        <p:spPr>
          <a:xfrm flipH="1" flipV="1">
            <a:off x="2464204" y="5102411"/>
            <a:ext cx="841401" cy="2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88E48E-1B7A-4F03-8C6C-2962EA93F75C}"/>
              </a:ext>
            </a:extLst>
          </p:cNvPr>
          <p:cNvCxnSpPr>
            <a:cxnSpLocks/>
            <a:stCxn id="30" idx="2"/>
            <a:endCxn id="10" idx="6"/>
          </p:cNvCxnSpPr>
          <p:nvPr/>
        </p:nvCxnSpPr>
        <p:spPr>
          <a:xfrm flipH="1" flipV="1">
            <a:off x="2546805" y="4120617"/>
            <a:ext cx="758800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8E7965F-74F4-4310-A9DF-BEAF843BE728}"/>
              </a:ext>
            </a:extLst>
          </p:cNvPr>
          <p:cNvCxnSpPr>
            <a:cxnSpLocks/>
            <a:stCxn id="30" idx="2"/>
            <a:endCxn id="11" idx="6"/>
          </p:cNvCxnSpPr>
          <p:nvPr/>
        </p:nvCxnSpPr>
        <p:spPr>
          <a:xfrm flipH="1">
            <a:off x="2546805" y="4482173"/>
            <a:ext cx="758800" cy="4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E74B3DF-C7A8-43FE-B016-98D8DAA5A4C6}"/>
              </a:ext>
            </a:extLst>
          </p:cNvPr>
          <p:cNvCxnSpPr>
            <a:cxnSpLocks/>
            <a:stCxn id="28" idx="2"/>
            <a:endCxn id="9" idx="7"/>
          </p:cNvCxnSpPr>
          <p:nvPr/>
        </p:nvCxnSpPr>
        <p:spPr>
          <a:xfrm flipH="1">
            <a:off x="2464205" y="2690841"/>
            <a:ext cx="841402" cy="4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8CC83E3-9A5D-4152-95CA-5595CF630EFD}"/>
              </a:ext>
            </a:extLst>
          </p:cNvPr>
          <p:cNvCxnSpPr>
            <a:cxnSpLocks/>
            <a:stCxn id="29" idx="2"/>
            <a:endCxn id="9" idx="6"/>
          </p:cNvCxnSpPr>
          <p:nvPr/>
        </p:nvCxnSpPr>
        <p:spPr>
          <a:xfrm flipH="1" flipV="1">
            <a:off x="2546806" y="3342684"/>
            <a:ext cx="758800" cy="2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7C71C28-6E78-4006-A9FA-6C30B27180C5}"/>
              </a:ext>
            </a:extLst>
          </p:cNvPr>
          <p:cNvCxnSpPr>
            <a:cxnSpLocks/>
            <a:stCxn id="29" idx="2"/>
            <a:endCxn id="11" idx="6"/>
          </p:cNvCxnSpPr>
          <p:nvPr/>
        </p:nvCxnSpPr>
        <p:spPr>
          <a:xfrm flipH="1">
            <a:off x="2546805" y="3568615"/>
            <a:ext cx="758801" cy="13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7E2D569-A94C-4BC7-B2CB-FDE54F8E8204}"/>
              </a:ext>
            </a:extLst>
          </p:cNvPr>
          <p:cNvCxnSpPr>
            <a:cxnSpLocks/>
            <a:stCxn id="29" idx="2"/>
            <a:endCxn id="10" idx="6"/>
          </p:cNvCxnSpPr>
          <p:nvPr/>
        </p:nvCxnSpPr>
        <p:spPr>
          <a:xfrm flipH="1">
            <a:off x="2546805" y="3568615"/>
            <a:ext cx="758801" cy="5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CDE8E73-D137-4629-8A4E-E551A79CAFAC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 flipV="1">
            <a:off x="2546806" y="3342684"/>
            <a:ext cx="758799" cy="11394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E4171D14-5A74-4A75-956F-3F3168DF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20" y="2402537"/>
            <a:ext cx="7448690" cy="37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21DB0-D9C3-4BFD-A3C0-1E69F59D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4509"/>
            <a:ext cx="9448800" cy="44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extracted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07159-4EB2-484F-9F3D-654117748F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1" u="sng" dirty="0" err="1"/>
              <a:t>Users</a:t>
            </a:r>
            <a:endParaRPr lang="pt-BR" b="1" i="1" u="sng" dirty="0"/>
          </a:p>
          <a:p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ID</a:t>
            </a:r>
          </a:p>
          <a:p>
            <a:r>
              <a:rPr lang="pt-BR" dirty="0" err="1"/>
              <a:t>Followers</a:t>
            </a:r>
            <a:r>
              <a:rPr lang="pt-BR" dirty="0"/>
              <a:t> (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)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followers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D076C-7958-4C46-8410-1E0F9D504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1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AA2B-8AAC-444B-8E45-76B0A9A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r>
              <a:rPr lang="pt-BR" dirty="0"/>
              <a:t> +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A6E1370-705B-48AB-8F43-F3F903C0F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Subir para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Melhorar documentação</a:t>
            </a:r>
          </a:p>
          <a:p>
            <a:r>
              <a:rPr lang="pt-BR" dirty="0"/>
              <a:t>Fazer </a:t>
            </a:r>
            <a:r>
              <a:rPr lang="pt-BR" dirty="0" err="1"/>
              <a:t>readme</a:t>
            </a:r>
            <a:r>
              <a:rPr lang="pt-BR" dirty="0"/>
              <a:t> file</a:t>
            </a:r>
          </a:p>
          <a:p>
            <a:r>
              <a:rPr lang="pt-BR" dirty="0"/>
              <a:t>Paginar a extração dos </a:t>
            </a:r>
            <a:r>
              <a:rPr lang="pt-BR" dirty="0" err="1"/>
              <a:t>followers</a:t>
            </a:r>
            <a:endParaRPr lang="pt-BR" dirty="0"/>
          </a:p>
          <a:p>
            <a:r>
              <a:rPr lang="pt-BR" dirty="0"/>
              <a:t>Deixar rodando o código a noite inteira (com a esperança de não queimar nada) pra poder extrair bastante dados (900 chamadas a cada 15 min)</a:t>
            </a:r>
          </a:p>
          <a:p>
            <a:r>
              <a:rPr lang="pt-BR" dirty="0"/>
              <a:t>Utilizar algoritmo de recomendação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7AF7C3-828D-4754-8208-E34BF432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26" y="3655212"/>
            <a:ext cx="4937761" cy="11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7D53-7EF1-42A6-BBDB-12968385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AE2C60-BF36-44E8-889B-2C41C53B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78" y="2461260"/>
            <a:ext cx="3381375" cy="3848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5DB364-A4D7-4176-AC60-ACDA2B5C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2" y="2251710"/>
            <a:ext cx="5295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76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412</TotalTime>
  <Words>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Twitter Recommender</vt:lpstr>
      <vt:lpstr>Twitter Recommender</vt:lpstr>
      <vt:lpstr>API</vt:lpstr>
      <vt:lpstr>Information extracted</vt:lpstr>
      <vt:lpstr>Schema + Next Steps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Recommender</dc:title>
  <dc:creator>Lara Bertini</dc:creator>
  <cp:lastModifiedBy>Lara Bertini</cp:lastModifiedBy>
  <cp:revision>3</cp:revision>
  <dcterms:created xsi:type="dcterms:W3CDTF">2022-02-04T21:59:12Z</dcterms:created>
  <dcterms:modified xsi:type="dcterms:W3CDTF">2022-02-05T17:30:03Z</dcterms:modified>
</cp:coreProperties>
</file>