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360" r:id="rId5"/>
    <p:sldId id="265" r:id="rId6"/>
    <p:sldId id="357" r:id="rId7"/>
    <p:sldId id="351" r:id="rId8"/>
    <p:sldId id="361" r:id="rId9"/>
    <p:sldId id="326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6465" autoAdjust="0"/>
  </p:normalViewPr>
  <p:slideViewPr>
    <p:cSldViewPr snapToGrid="0" showGuides="1">
      <p:cViewPr varScale="1">
        <p:scale>
          <a:sx n="54" d="100"/>
          <a:sy n="54" d="100"/>
        </p:scale>
        <p:origin x="56" y="464"/>
      </p:cViewPr>
      <p:guideLst/>
    </p:cSldViewPr>
  </p:slideViewPr>
  <p:outlineViewPr>
    <p:cViewPr>
      <p:scale>
        <a:sx n="33" d="100"/>
        <a:sy n="33" d="100"/>
      </p:scale>
      <p:origin x="0" y="-163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Marina" userId="26e55b239374e44a" providerId="LiveId" clId="{7D19DAE0-12B6-4200-A289-233D99D71B88}"/>
    <pc:docChg chg="custSel modSld">
      <pc:chgData name="Lara Marina" userId="26e55b239374e44a" providerId="LiveId" clId="{7D19DAE0-12B6-4200-A289-233D99D71B88}" dt="2025-01-08T21:14:08.405" v="719" actId="20577"/>
      <pc:docMkLst>
        <pc:docMk/>
      </pc:docMkLst>
      <pc:sldChg chg="modNotesTx">
        <pc:chgData name="Lara Marina" userId="26e55b239374e44a" providerId="LiveId" clId="{7D19DAE0-12B6-4200-A289-233D99D71B88}" dt="2025-01-08T21:14:08.405" v="719" actId="20577"/>
        <pc:sldMkLst>
          <pc:docMk/>
          <pc:sldMk cId="1282301281" sldId="265"/>
        </pc:sldMkLst>
      </pc:sldChg>
      <pc:sldChg chg="modSp mod modNotesTx">
        <pc:chgData name="Lara Marina" userId="26e55b239374e44a" providerId="LiveId" clId="{7D19DAE0-12B6-4200-A289-233D99D71B88}" dt="2025-01-08T21:13:21.976" v="717" actId="20577"/>
        <pc:sldMkLst>
          <pc:docMk/>
          <pc:sldMk cId="3777878648" sldId="326"/>
        </pc:sldMkLst>
        <pc:spChg chg="mod">
          <ac:chgData name="Lara Marina" userId="26e55b239374e44a" providerId="LiveId" clId="{7D19DAE0-12B6-4200-A289-233D99D71B88}" dt="2025-01-08T21:12:05.336" v="466" actId="20577"/>
          <ac:spMkLst>
            <pc:docMk/>
            <pc:sldMk cId="3777878648" sldId="326"/>
            <ac:spMk id="3" creationId="{69CF77C5-9F6B-451C-B03D-A5E55E0DAC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12254D-5759-4EB3-BF8D-D68E90DC2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A69FF-7820-4FCC-B849-D3678A21A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3FAA5B-03B7-4724-BBA4-86AB37DD8B19}" type="datetime1">
              <a:rPr lang="en-GB" smtClean="0"/>
              <a:t>08/01/2025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AC37F-43E8-47E4-A8D1-19743C1136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279E6-0ADC-4707-A0E5-8B8058228F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03308A-A8B4-43FF-8C57-7C15CEEAA8C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32728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CEB934-2E0E-4BC3-801C-A4BDAA2D065B}" type="datetime1">
              <a:rPr lang="en-GB" smtClean="0"/>
              <a:t>08/01/2025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62F9892-4FA8-4E47-8751-DA9332AF5A1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59658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 project integrates Spotify and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Edamam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APIs to recommend songs and recipes based on a selected genre</a:t>
            </a: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wanted to create a fun, interactive app that combines my great loves – music, food and vibes, using user preferences fetched from their own Spotify library.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524D99E-06C2-4ACA-84FC-8F6740F111CE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1773C-41DF-4300-A00D-D8929B09D7C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E0F89D8-1B99-400A-A06A-45C497522093}" type="datetime1">
              <a:rPr lang="en-GB" smtClean="0"/>
              <a:t>08/01/2025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14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first hurdle I met, early on, was trying to deal with authenticating the Spotify API correctly. Once I finally managed to get it working, I had an issue with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Edamam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(I think I was selecting the wrong plans, and I must’ve created about 84 original keys). </a:t>
            </a:r>
          </a:p>
          <a:p>
            <a:endParaRPr lang="en-GB" dirty="0"/>
          </a:p>
          <a:p>
            <a:r>
              <a:rPr lang="en-GB" dirty="0"/>
              <a:t>-Saving my sensitive information (ID and unique keys for authentication) securely in an .env file and ensuring it worked across my environment was a surprisingly big challenge</a:t>
            </a:r>
          </a:p>
          <a:p>
            <a:endParaRPr lang="en-GB" dirty="0"/>
          </a:p>
          <a:p>
            <a:r>
              <a:rPr lang="en-GB" dirty="0"/>
              <a:t>- Spotify tracks don’t have explicit genres, so had to map genres from the artists instead.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0CEB934-2E0E-4BC3-801C-A4BDAA2D065B}" type="datetime1">
              <a:rPr lang="en-GB" smtClean="0"/>
              <a:t>08/01/2025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2F9892-4FA8-4E47-8751-DA9332AF5A1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11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C73F9-E3EE-6EF1-0492-83C3ED900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3B3ECE-30F0-A3E8-BE00-AB1F5AF69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76FCC-1669-8616-E6CC-5ED3C7463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/>
              <a:t>It was really fun deciding what musical genres should be linked to recipe themes, like jazz with appetisers and pop with desserts.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/>
              <a:t>Once the APIs were successfully integrated, it was satisfying to see the app fetch personalised recommendations in real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/>
              <a:t>Every debugging issue taught me so much about APIs and the language. I find the best way for me to learn is to get my hands dirty.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8B9B-4BEA-B8E7-2BA3-D42B13DFCC1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0CEB934-2E0E-4BC3-801C-A4BDAA2D065B}" type="datetime1">
              <a:rPr lang="en-GB" smtClean="0"/>
              <a:t>08/01/2025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2072B-1827-351A-99FD-96B8FE6B4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62F9892-4FA8-4E47-8751-DA9332AF5A1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029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Tx/>
              <a:buChar char="-"/>
            </a:pPr>
            <a:r>
              <a:rPr lang="en-GB" dirty="0"/>
              <a:t>I’d have liked to enhance the genre-matching logic by leveraging Spotify playlists under the top 10 genres for more accuracy.</a:t>
            </a:r>
          </a:p>
          <a:p>
            <a:pPr marL="171450" indent="-171450" rtl="0">
              <a:buFontTx/>
              <a:buChar char="-"/>
            </a:pPr>
            <a:endParaRPr lang="en-GB" dirty="0"/>
          </a:p>
          <a:p>
            <a:pPr marL="171450" indent="-171450" rtl="0">
              <a:buFontTx/>
              <a:buChar char="-"/>
            </a:pPr>
            <a:r>
              <a:rPr lang="en-GB" dirty="0"/>
              <a:t>I would’ve loved to have added some kind of front-end interface using Flask to make the app more appealing to actually use</a:t>
            </a:r>
          </a:p>
          <a:p>
            <a:pPr marL="171450" indent="-171450" rtl="0">
              <a:buFontTx/>
              <a:buChar char="-"/>
            </a:pPr>
            <a:endParaRPr lang="en-GB" dirty="0"/>
          </a:p>
          <a:p>
            <a:pPr marL="171450" indent="-171450" rtl="0">
              <a:buFontTx/>
              <a:buChar char="-"/>
            </a:pPr>
            <a:r>
              <a:rPr lang="en-GB" dirty="0"/>
              <a:t>I would incorporate more detailed recipe filtering which could accommodate dietary restrictions or cuisine types.</a:t>
            </a:r>
          </a:p>
          <a:p>
            <a:pPr marL="171450" indent="-171450" rtl="0">
              <a:buFontTx/>
              <a:buChar char="-"/>
            </a:pPr>
            <a:endParaRPr lang="en-GB" dirty="0"/>
          </a:p>
          <a:p>
            <a:pPr marL="171450" indent="-171450" rtl="0">
              <a:buFontTx/>
              <a:buChar char="-"/>
            </a:pPr>
            <a:r>
              <a:rPr lang="en-GB" dirty="0"/>
              <a:t>I would’ve also figured out a way to save the output in an interactive way, as a </a:t>
            </a:r>
            <a:r>
              <a:rPr lang="en-GB" dirty="0" err="1"/>
              <a:t>spotify</a:t>
            </a:r>
            <a:r>
              <a:rPr lang="en-GB" dirty="0"/>
              <a:t> playlist and recipes in a PDF booklet.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524D99E-06C2-4ACA-84FC-8F6740F111CE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70975-B808-4B17-9655-587EDF400ED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121ECB1-402F-4FC8-9C7A-8604D8912305}" type="datetime1">
              <a:rPr lang="en-GB" smtClean="0"/>
              <a:t>08/01/2025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05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ED7D4B-97B3-4766-A7B9-D67E5D261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F6B9C4AD-0A5C-4CF8-8BBB-04DDB6305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496" y="1695899"/>
            <a:ext cx="4453151" cy="4028034"/>
          </a:xfrm>
          <a:custGeom>
            <a:avLst/>
            <a:gdLst>
              <a:gd name="connsiteX0" fmla="*/ 1904725 w 4453151"/>
              <a:gd name="connsiteY0" fmla="*/ 0 h 4028034"/>
              <a:gd name="connsiteX1" fmla="*/ 2839696 w 4453151"/>
              <a:gd name="connsiteY1" fmla="*/ 173112 h 4028034"/>
              <a:gd name="connsiteX2" fmla="*/ 3670313 w 4453151"/>
              <a:gd name="connsiteY2" fmla="*/ 648665 h 4028034"/>
              <a:gd name="connsiteX3" fmla="*/ 4244827 w 4453151"/>
              <a:gd name="connsiteY3" fmla="*/ 1334400 h 4028034"/>
              <a:gd name="connsiteX4" fmla="*/ 4453151 w 4453151"/>
              <a:gd name="connsiteY4" fmla="*/ 2132445 h 4028034"/>
              <a:gd name="connsiteX5" fmla="*/ 4108366 w 4453151"/>
              <a:gd name="connsiteY5" fmla="*/ 2873461 h 4028034"/>
              <a:gd name="connsiteX6" fmla="*/ 3934636 w 4453151"/>
              <a:gd name="connsiteY6" fmla="*/ 3108662 h 4028034"/>
              <a:gd name="connsiteX7" fmla="*/ 2304458 w 4453151"/>
              <a:gd name="connsiteY7" fmla="*/ 4028034 h 4028034"/>
              <a:gd name="connsiteX8" fmla="*/ 1066940 w 4453151"/>
              <a:gd name="connsiteY8" fmla="*/ 3462430 h 4028034"/>
              <a:gd name="connsiteX9" fmla="*/ 916336 w 4453151"/>
              <a:gd name="connsiteY9" fmla="*/ 3350118 h 4028034"/>
              <a:gd name="connsiteX10" fmla="*/ 231353 w 4453151"/>
              <a:gd name="connsiteY10" fmla="*/ 2762989 h 4028034"/>
              <a:gd name="connsiteX11" fmla="*/ 0 w 4453151"/>
              <a:gd name="connsiteY11" fmla="*/ 2132445 h 4028034"/>
              <a:gd name="connsiteX12" fmla="*/ 519376 w 4453151"/>
              <a:gd name="connsiteY12" fmla="*/ 594947 h 4028034"/>
              <a:gd name="connsiteX13" fmla="*/ 1103636 w 4453151"/>
              <a:gd name="connsiteY13" fmla="*/ 160879 h 4028034"/>
              <a:gd name="connsiteX14" fmla="*/ 1904725 w 4453151"/>
              <a:gd name="connsiteY14" fmla="*/ 0 h 40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53151" h="4028034">
                <a:moveTo>
                  <a:pt x="1904725" y="0"/>
                </a:moveTo>
                <a:cubicBezTo>
                  <a:pt x="2215204" y="0"/>
                  <a:pt x="2529887" y="58226"/>
                  <a:pt x="2839696" y="173112"/>
                </a:cubicBezTo>
                <a:cubicBezTo>
                  <a:pt x="3141383" y="284780"/>
                  <a:pt x="3428543" y="449245"/>
                  <a:pt x="3670313" y="648665"/>
                </a:cubicBezTo>
                <a:cubicBezTo>
                  <a:pt x="3916289" y="851489"/>
                  <a:pt x="4109608" y="1082273"/>
                  <a:pt x="4244827" y="1334400"/>
                </a:cubicBezTo>
                <a:cubicBezTo>
                  <a:pt x="4383010" y="1592136"/>
                  <a:pt x="4453151" y="1860636"/>
                  <a:pt x="4453151" y="2132445"/>
                </a:cubicBezTo>
                <a:cubicBezTo>
                  <a:pt x="4453151" y="2406187"/>
                  <a:pt x="4341249" y="2566053"/>
                  <a:pt x="4108366" y="2873461"/>
                </a:cubicBezTo>
                <a:cubicBezTo>
                  <a:pt x="4052176" y="2947600"/>
                  <a:pt x="3994075" y="3024314"/>
                  <a:pt x="3934636" y="3108662"/>
                </a:cubicBezTo>
                <a:cubicBezTo>
                  <a:pt x="3480433" y="3753096"/>
                  <a:pt x="2992881" y="4028034"/>
                  <a:pt x="2304458" y="4028034"/>
                </a:cubicBezTo>
                <a:cubicBezTo>
                  <a:pt x="1852645" y="4028034"/>
                  <a:pt x="1521143" y="3804056"/>
                  <a:pt x="1066940" y="3462430"/>
                </a:cubicBezTo>
                <a:cubicBezTo>
                  <a:pt x="1016198" y="3424258"/>
                  <a:pt x="965455" y="3386544"/>
                  <a:pt x="916336" y="3350118"/>
                </a:cubicBezTo>
                <a:cubicBezTo>
                  <a:pt x="650103" y="3152447"/>
                  <a:pt x="398681" y="2965721"/>
                  <a:pt x="231353" y="2762989"/>
                </a:cubicBezTo>
                <a:cubicBezTo>
                  <a:pt x="71384" y="2569182"/>
                  <a:pt x="0" y="2374730"/>
                  <a:pt x="0" y="2132445"/>
                </a:cubicBezTo>
                <a:cubicBezTo>
                  <a:pt x="0" y="1525172"/>
                  <a:pt x="184432" y="979159"/>
                  <a:pt x="519376" y="594947"/>
                </a:cubicBezTo>
                <a:cubicBezTo>
                  <a:pt x="683262" y="407026"/>
                  <a:pt x="879831" y="260956"/>
                  <a:pt x="1103636" y="160879"/>
                </a:cubicBezTo>
                <a:cubicBezTo>
                  <a:pt x="1342444" y="54178"/>
                  <a:pt x="1611926" y="0"/>
                  <a:pt x="1904725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317500">
            <a:noFill/>
          </a:ln>
          <a:effectLst>
            <a:outerShdw sx="107000" sy="107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5760" rtlCol="0" anchor="ctr">
            <a:noAutofit/>
          </a:bodyPr>
          <a:lstStyle>
            <a:lvl1pPr algn="ctr">
              <a:defRPr lang="en-GB" sz="400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rtl="0"/>
            <a:r>
              <a:rPr lang="en-GB" sz="4000">
                <a:solidFill>
                  <a:schemeClr val="tx1">
                    <a:lumMod val="75000"/>
                    <a:lumOff val="25000"/>
                  </a:schemeClr>
                </a:solidFill>
              </a:rPr>
              <a:t>Click to edit Master title style</a:t>
            </a:r>
            <a:endParaRPr lang="en-GB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55C2A-633D-42FC-AF3D-3B5D77E69FDF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545417" y="4452155"/>
            <a:ext cx="3246438" cy="620588"/>
          </a:xfrm>
        </p:spPr>
        <p:txBody>
          <a:bodyPr rtlCol="0"/>
          <a:lstStyle>
            <a:lvl1pPr algn="ctr">
              <a:defRPr sz="180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A5388B-F01D-43AF-9723-C2ADB689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300000" flipH="1">
            <a:off x="6652574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643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0EAB665-9090-4940-9CBD-04BE9264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750718" y="0"/>
            <a:ext cx="4288839" cy="2239437"/>
          </a:xfrm>
          <a:custGeom>
            <a:avLst/>
            <a:gdLst>
              <a:gd name="connsiteX0" fmla="*/ 2347485 w 4865144"/>
              <a:gd name="connsiteY0" fmla="*/ 2540357 h 2540357"/>
              <a:gd name="connsiteX1" fmla="*/ 566486 w 4865144"/>
              <a:gd name="connsiteY1" fmla="*/ 1558284 h 2540357"/>
              <a:gd name="connsiteX2" fmla="*/ 376684 w 4865144"/>
              <a:gd name="connsiteY2" fmla="*/ 1307041 h 2540357"/>
              <a:gd name="connsiteX3" fmla="*/ 0 w 4865144"/>
              <a:gd name="connsiteY3" fmla="*/ 515488 h 2540357"/>
              <a:gd name="connsiteX4" fmla="*/ 57187 w 4865144"/>
              <a:gd name="connsiteY4" fmla="*/ 83613 h 2540357"/>
              <a:gd name="connsiteX5" fmla="*/ 85241 w 4865144"/>
              <a:gd name="connsiteY5" fmla="*/ 0 h 2540357"/>
              <a:gd name="connsiteX6" fmla="*/ 4819156 w 4865144"/>
              <a:gd name="connsiteY6" fmla="*/ 0 h 2540357"/>
              <a:gd name="connsiteX7" fmla="*/ 4827943 w 4865144"/>
              <a:gd name="connsiteY7" fmla="*/ 42917 h 2540357"/>
              <a:gd name="connsiteX8" fmla="*/ 4865144 w 4865144"/>
              <a:gd name="connsiteY8" fmla="*/ 515488 h 2540357"/>
              <a:gd name="connsiteX9" fmla="*/ 4612386 w 4865144"/>
              <a:gd name="connsiteY9" fmla="*/ 1189035 h 2540357"/>
              <a:gd name="connsiteX10" fmla="*/ 3864031 w 4865144"/>
              <a:gd name="connsiteY10" fmla="*/ 1816207 h 2540357"/>
              <a:gd name="connsiteX11" fmla="*/ 3699494 w 4865144"/>
              <a:gd name="connsiteY11" fmla="*/ 1936178 h 2540357"/>
              <a:gd name="connsiteX12" fmla="*/ 2347485 w 4865144"/>
              <a:gd name="connsiteY12" fmla="*/ 2540357 h 25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5144" h="2540357">
                <a:moveTo>
                  <a:pt x="2347485" y="2540357"/>
                </a:moveTo>
                <a:cubicBezTo>
                  <a:pt x="1595370" y="2540357"/>
                  <a:pt x="1062712" y="2246669"/>
                  <a:pt x="566486" y="1558284"/>
                </a:cubicBezTo>
                <a:cubicBezTo>
                  <a:pt x="501550" y="1468181"/>
                  <a:pt x="438072" y="1386236"/>
                  <a:pt x="376684" y="1307041"/>
                </a:cubicBezTo>
                <a:cubicBezTo>
                  <a:pt x="122255" y="978668"/>
                  <a:pt x="0" y="807898"/>
                  <a:pt x="0" y="515488"/>
                </a:cubicBezTo>
                <a:cubicBezTo>
                  <a:pt x="0" y="370314"/>
                  <a:pt x="19158" y="226024"/>
                  <a:pt x="57187" y="83613"/>
                </a:cubicBezTo>
                <a:lnTo>
                  <a:pt x="85241" y="0"/>
                </a:lnTo>
                <a:lnTo>
                  <a:pt x="4819156" y="0"/>
                </a:lnTo>
                <a:lnTo>
                  <a:pt x="4827943" y="42917"/>
                </a:lnTo>
                <a:cubicBezTo>
                  <a:pt x="4852551" y="195232"/>
                  <a:pt x="4865144" y="353315"/>
                  <a:pt x="4865144" y="515488"/>
                </a:cubicBezTo>
                <a:cubicBezTo>
                  <a:pt x="4865144" y="774296"/>
                  <a:pt x="4787155" y="982010"/>
                  <a:pt x="4612386" y="1189035"/>
                </a:cubicBezTo>
                <a:cubicBezTo>
                  <a:pt x="4429578" y="1405594"/>
                  <a:pt x="4154895" y="1605055"/>
                  <a:pt x="3864031" y="1816207"/>
                </a:cubicBezTo>
                <a:cubicBezTo>
                  <a:pt x="3810369" y="1855117"/>
                  <a:pt x="3754930" y="1895402"/>
                  <a:pt x="3699494" y="1936178"/>
                </a:cubicBezTo>
                <a:cubicBezTo>
                  <a:pt x="3203269" y="2301103"/>
                  <a:pt x="2841097" y="2540357"/>
                  <a:pt x="2347485" y="254035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1154322-7D00-4603-927A-E53102657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530287" y="-13335"/>
            <a:ext cx="4629749" cy="2423160"/>
          </a:xfrm>
          <a:custGeom>
            <a:avLst/>
            <a:gdLst>
              <a:gd name="connsiteX0" fmla="*/ 2534081 w 5251863"/>
              <a:gd name="connsiteY0" fmla="*/ 2733640 h 2733640"/>
              <a:gd name="connsiteX1" fmla="*/ 611515 w 5251863"/>
              <a:gd name="connsiteY1" fmla="*/ 1637197 h 2733640"/>
              <a:gd name="connsiteX2" fmla="*/ 406625 w 5251863"/>
              <a:gd name="connsiteY2" fmla="*/ 1356697 h 2733640"/>
              <a:gd name="connsiteX3" fmla="*/ 0 w 5251863"/>
              <a:gd name="connsiteY3" fmla="*/ 472961 h 2733640"/>
              <a:gd name="connsiteX4" fmla="*/ 15472 w 5251863"/>
              <a:gd name="connsiteY4" fmla="*/ 230720 h 2733640"/>
              <a:gd name="connsiteX5" fmla="*/ 59957 w 5251863"/>
              <a:gd name="connsiteY5" fmla="*/ 0 h 2733640"/>
              <a:gd name="connsiteX6" fmla="*/ 5218026 w 5251863"/>
              <a:gd name="connsiteY6" fmla="*/ 0 h 2733640"/>
              <a:gd name="connsiteX7" fmla="*/ 5241745 w 5251863"/>
              <a:gd name="connsiteY7" fmla="*/ 205032 h 2733640"/>
              <a:gd name="connsiteX8" fmla="*/ 5251863 w 5251863"/>
              <a:gd name="connsiteY8" fmla="*/ 472961 h 2733640"/>
              <a:gd name="connsiteX9" fmla="*/ 4979014 w 5251863"/>
              <a:gd name="connsiteY9" fmla="*/ 1224949 h 2733640"/>
              <a:gd name="connsiteX10" fmla="*/ 4171175 w 5251863"/>
              <a:gd name="connsiteY10" fmla="*/ 1925157 h 2733640"/>
              <a:gd name="connsiteX11" fmla="*/ 3993558 w 5251863"/>
              <a:gd name="connsiteY11" fmla="*/ 2059101 h 2733640"/>
              <a:gd name="connsiteX12" fmla="*/ 2534081 w 5251863"/>
              <a:gd name="connsiteY12" fmla="*/ 2733640 h 27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51863" h="2733640">
                <a:moveTo>
                  <a:pt x="2534081" y="2733640"/>
                </a:moveTo>
                <a:cubicBezTo>
                  <a:pt x="1722182" y="2733640"/>
                  <a:pt x="1147184" y="2405750"/>
                  <a:pt x="611515" y="1637197"/>
                </a:cubicBezTo>
                <a:cubicBezTo>
                  <a:pt x="541416" y="1536604"/>
                  <a:pt x="472894" y="1445115"/>
                  <a:pt x="406625" y="1356697"/>
                </a:cubicBezTo>
                <a:cubicBezTo>
                  <a:pt x="131973" y="990082"/>
                  <a:pt x="0" y="799426"/>
                  <a:pt x="0" y="472961"/>
                </a:cubicBezTo>
                <a:cubicBezTo>
                  <a:pt x="0" y="391921"/>
                  <a:pt x="5170" y="311128"/>
                  <a:pt x="15472" y="230720"/>
                </a:cubicBezTo>
                <a:lnTo>
                  <a:pt x="59957" y="0"/>
                </a:lnTo>
                <a:lnTo>
                  <a:pt x="5218026" y="0"/>
                </a:lnTo>
                <a:lnTo>
                  <a:pt x="5241745" y="205032"/>
                </a:lnTo>
                <a:cubicBezTo>
                  <a:pt x="5248464" y="293044"/>
                  <a:pt x="5251863" y="382432"/>
                  <a:pt x="5251863" y="472961"/>
                </a:cubicBezTo>
                <a:cubicBezTo>
                  <a:pt x="5251863" y="761910"/>
                  <a:pt x="5167674" y="993814"/>
                  <a:pt x="4979014" y="1224949"/>
                </a:cubicBezTo>
                <a:cubicBezTo>
                  <a:pt x="4781676" y="1466726"/>
                  <a:pt x="4485157" y="1689416"/>
                  <a:pt x="4171175" y="1925157"/>
                </a:cubicBezTo>
                <a:cubicBezTo>
                  <a:pt x="4113246" y="1968599"/>
                  <a:pt x="4053402" y="2013577"/>
                  <a:pt x="3993558" y="2059101"/>
                </a:cubicBezTo>
                <a:cubicBezTo>
                  <a:pt x="3457890" y="2466524"/>
                  <a:pt x="3066929" y="2733640"/>
                  <a:pt x="2534081" y="273364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57DE5C9-6A33-42C7-B3F9-EFA47A47A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0456" y="0"/>
            <a:ext cx="3828033" cy="2051003"/>
          </a:xfrm>
          <a:custGeom>
            <a:avLst/>
            <a:gdLst>
              <a:gd name="connsiteX0" fmla="*/ 48561 w 3828033"/>
              <a:gd name="connsiteY0" fmla="*/ 0 h 2050999"/>
              <a:gd name="connsiteX1" fmla="*/ 3738569 w 3828033"/>
              <a:gd name="connsiteY1" fmla="*/ 0 h 2050999"/>
              <a:gd name="connsiteX2" fmla="*/ 3783037 w 3828033"/>
              <a:gd name="connsiteY2" fmla="*/ 131595 h 2050999"/>
              <a:gd name="connsiteX3" fmla="*/ 3828033 w 3828033"/>
              <a:gd name="connsiteY3" fmla="*/ 469009 h 2050999"/>
              <a:gd name="connsiteX4" fmla="*/ 3531647 w 3828033"/>
              <a:gd name="connsiteY4" fmla="*/ 1087433 h 2050999"/>
              <a:gd name="connsiteX5" fmla="*/ 3382306 w 3828033"/>
              <a:gd name="connsiteY5" fmla="*/ 1283724 h 2050999"/>
              <a:gd name="connsiteX6" fmla="*/ 1980966 w 3828033"/>
              <a:gd name="connsiteY6" fmla="*/ 2050999 h 2050999"/>
              <a:gd name="connsiteX7" fmla="*/ 917167 w 3828033"/>
              <a:gd name="connsiteY7" fmla="*/ 1578967 h 2050999"/>
              <a:gd name="connsiteX8" fmla="*/ 787704 w 3828033"/>
              <a:gd name="connsiteY8" fmla="*/ 1485234 h 2050999"/>
              <a:gd name="connsiteX9" fmla="*/ 198877 w 3828033"/>
              <a:gd name="connsiteY9" fmla="*/ 995238 h 2050999"/>
              <a:gd name="connsiteX10" fmla="*/ 0 w 3828033"/>
              <a:gd name="connsiteY10" fmla="*/ 469009 h 2050999"/>
              <a:gd name="connsiteX11" fmla="*/ 45559 w 3828033"/>
              <a:gd name="connsiteY11" fmla="*/ 11416 h 20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28033" h="2050999">
                <a:moveTo>
                  <a:pt x="48561" y="0"/>
                </a:moveTo>
                <a:lnTo>
                  <a:pt x="3738569" y="0"/>
                </a:lnTo>
                <a:lnTo>
                  <a:pt x="3783037" y="131595"/>
                </a:lnTo>
                <a:cubicBezTo>
                  <a:pt x="3812959" y="242858"/>
                  <a:pt x="3828033" y="355589"/>
                  <a:pt x="3828033" y="469009"/>
                </a:cubicBezTo>
                <a:cubicBezTo>
                  <a:pt x="3828033" y="697464"/>
                  <a:pt x="3731840" y="830882"/>
                  <a:pt x="3531647" y="1087433"/>
                </a:cubicBezTo>
                <a:cubicBezTo>
                  <a:pt x="3483347" y="1149308"/>
                  <a:pt x="3433400" y="1213330"/>
                  <a:pt x="3382306" y="1283724"/>
                </a:cubicBezTo>
                <a:cubicBezTo>
                  <a:pt x="2991862" y="1821547"/>
                  <a:pt x="2572752" y="2050999"/>
                  <a:pt x="1980966" y="2050999"/>
                </a:cubicBezTo>
                <a:cubicBezTo>
                  <a:pt x="1592577" y="2050999"/>
                  <a:pt x="1307610" y="1864076"/>
                  <a:pt x="917167" y="1578967"/>
                </a:cubicBezTo>
                <a:cubicBezTo>
                  <a:pt x="873548" y="1547109"/>
                  <a:pt x="829927" y="1515634"/>
                  <a:pt x="787704" y="1485234"/>
                </a:cubicBezTo>
                <a:cubicBezTo>
                  <a:pt x="558844" y="1320266"/>
                  <a:pt x="342715" y="1164431"/>
                  <a:pt x="198877" y="995238"/>
                </a:cubicBezTo>
                <a:cubicBezTo>
                  <a:pt x="61365" y="833493"/>
                  <a:pt x="0" y="671212"/>
                  <a:pt x="0" y="469009"/>
                </a:cubicBezTo>
                <a:cubicBezTo>
                  <a:pt x="0" y="310632"/>
                  <a:pt x="15484" y="157247"/>
                  <a:pt x="45559" y="1141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8770571" cy="1345269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11" y="2052337"/>
            <a:ext cx="4536999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912568"/>
            <a:ext cx="4536998" cy="2779361"/>
          </a:xfrm>
        </p:spPr>
        <p:txBody>
          <a:bodyPr rtlCol="0"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052337"/>
            <a:ext cx="4535424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99000"/>
              </a:lnSpc>
              <a:buNone/>
              <a:defRPr lang="en-GB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2912568"/>
            <a:ext cx="4535424" cy="2779361"/>
          </a:xfrm>
        </p:spPr>
        <p:txBody>
          <a:bodyPr rtlCol="0"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1D433C7-BB27-460B-8840-C3BFDFF6D17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/>
              <a:t>2/3/20XX</a:t>
            </a:r>
            <a:endParaRPr lang="en-GB" spc="0" dirty="0"/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27D579A2-A798-44EA-94A8-70651A26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02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51BBF27-008B-4335-B8AD-D33CCB9E4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70416" y="-17780"/>
            <a:ext cx="2738729" cy="2320505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D21113-1479-46FB-ACE3-3469DC3D0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7973" y="0"/>
            <a:ext cx="2503874" cy="2085280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C48007D-BDB5-4BBD-BC58-E8136E9471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40912" y="1"/>
            <a:ext cx="2350935" cy="1923513"/>
          </a:xfrm>
          <a:custGeom>
            <a:avLst/>
            <a:gdLst>
              <a:gd name="connsiteX0" fmla="*/ 45607 w 2351088"/>
              <a:gd name="connsiteY0" fmla="*/ 0 h 1923513"/>
              <a:gd name="connsiteX1" fmla="*/ 2351088 w 2351088"/>
              <a:gd name="connsiteY1" fmla="*/ 0 h 1923513"/>
              <a:gd name="connsiteX2" fmla="*/ 2351088 w 2351088"/>
              <a:gd name="connsiteY2" fmla="*/ 1338595 h 1923513"/>
              <a:gd name="connsiteX3" fmla="*/ 2349634 w 2351088"/>
              <a:gd name="connsiteY3" fmla="*/ 1341633 h 1923513"/>
              <a:gd name="connsiteX4" fmla="*/ 2190343 w 2351088"/>
              <a:gd name="connsiteY4" fmla="*/ 1566591 h 1923513"/>
              <a:gd name="connsiteX5" fmla="*/ 1699968 w 2351088"/>
              <a:gd name="connsiteY5" fmla="*/ 1800889 h 1923513"/>
              <a:gd name="connsiteX6" fmla="*/ 1515376 w 2351088"/>
              <a:gd name="connsiteY6" fmla="*/ 1849289 h 1923513"/>
              <a:gd name="connsiteX7" fmla="*/ 365637 w 2351088"/>
              <a:gd name="connsiteY7" fmla="*/ 1654311 h 1923513"/>
              <a:gd name="connsiteX8" fmla="*/ 64305 w 2351088"/>
              <a:gd name="connsiteY8" fmla="*/ 869326 h 1923513"/>
              <a:gd name="connsiteX9" fmla="*/ 47297 w 2351088"/>
              <a:gd name="connsiteY9" fmla="*/ 751875 h 1923513"/>
              <a:gd name="connsiteX10" fmla="*/ 8322 w 2351088"/>
              <a:gd name="connsiteY10" fmla="*/ 451521 h 1923513"/>
              <a:gd name="connsiteX11" fmla="*/ 0 w 2351088"/>
              <a:gd name="connsiteY11" fmla="*/ 311727 h 1923513"/>
              <a:gd name="connsiteX12" fmla="*/ 0 w 2351088"/>
              <a:gd name="connsiteY12" fmla="*/ 310246 h 1923513"/>
              <a:gd name="connsiteX13" fmla="*/ 4459 w 2351088"/>
              <a:gd name="connsiteY13" fmla="*/ 179217 h 1923513"/>
              <a:gd name="connsiteX14" fmla="*/ 23931 w 2351088"/>
              <a:gd name="connsiteY14" fmla="*/ 63647 h 19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51088" h="1923513">
                <a:moveTo>
                  <a:pt x="45607" y="0"/>
                </a:moveTo>
                <a:lnTo>
                  <a:pt x="2351088" y="0"/>
                </a:lnTo>
                <a:lnTo>
                  <a:pt x="2351088" y="1338595"/>
                </a:lnTo>
                <a:lnTo>
                  <a:pt x="2349634" y="1341633"/>
                </a:lnTo>
                <a:cubicBezTo>
                  <a:pt x="2305008" y="1422901"/>
                  <a:pt x="2251810" y="1498079"/>
                  <a:pt x="2190343" y="1566591"/>
                </a:cubicBezTo>
                <a:cubicBezTo>
                  <a:pt x="2066534" y="1704591"/>
                  <a:pt x="1943849" y="1739985"/>
                  <a:pt x="1699968" y="1800889"/>
                </a:cubicBezTo>
                <a:cubicBezTo>
                  <a:pt x="1641138" y="1815570"/>
                  <a:pt x="1580285" y="1830774"/>
                  <a:pt x="1515376" y="1849289"/>
                </a:cubicBezTo>
                <a:cubicBezTo>
                  <a:pt x="1019423" y="1990702"/>
                  <a:pt x="675572" y="1932375"/>
                  <a:pt x="365637" y="1654311"/>
                </a:cubicBezTo>
                <a:cubicBezTo>
                  <a:pt x="162226" y="1471817"/>
                  <a:pt x="114281" y="1225005"/>
                  <a:pt x="64305" y="869326"/>
                </a:cubicBezTo>
                <a:cubicBezTo>
                  <a:pt x="58725" y="829587"/>
                  <a:pt x="52937" y="790079"/>
                  <a:pt x="47297" y="751875"/>
                </a:cubicBezTo>
                <a:cubicBezTo>
                  <a:pt x="32069" y="648282"/>
                  <a:pt x="17269" y="547564"/>
                  <a:pt x="8322" y="451521"/>
                </a:cubicBezTo>
                <a:lnTo>
                  <a:pt x="0" y="311727"/>
                </a:lnTo>
                <a:lnTo>
                  <a:pt x="0" y="310246"/>
                </a:lnTo>
                <a:lnTo>
                  <a:pt x="4459" y="179217"/>
                </a:lnTo>
                <a:cubicBezTo>
                  <a:pt x="8369" y="138638"/>
                  <a:pt x="14788" y="100274"/>
                  <a:pt x="23931" y="6364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12" y="2050056"/>
            <a:ext cx="3108960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910287"/>
            <a:ext cx="3108960" cy="2779361"/>
          </a:xfrm>
        </p:spPr>
        <p:txBody>
          <a:bodyPr rtlCol="0"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6161" y="2050053"/>
            <a:ext cx="3108960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99000"/>
              </a:lnSpc>
              <a:buNone/>
              <a:defRPr lang="en-GB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6161" y="2910284"/>
            <a:ext cx="3108960" cy="2779361"/>
          </a:xfrm>
        </p:spPr>
        <p:txBody>
          <a:bodyPr rtlCol="0"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3C93592-79D8-498B-BE6E-E633E10DC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7610" y="2050056"/>
            <a:ext cx="3108960" cy="823912"/>
          </a:xfrm>
        </p:spPr>
        <p:txBody>
          <a:bodyPr rtlCol="0" anchor="b">
            <a:normAutofit/>
          </a:bodyPr>
          <a:lstStyle>
            <a:lvl1pPr marL="0" indent="0">
              <a:lnSpc>
                <a:spcPct val="99000"/>
              </a:lnSpc>
              <a:buNone/>
              <a:defRPr lang="en-GB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6476F99-8CAD-44A7-AD10-42BCF998BA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7610" y="2910287"/>
            <a:ext cx="3108960" cy="2779361"/>
          </a:xfrm>
        </p:spPr>
        <p:txBody>
          <a:bodyPr rtlCol="0"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F63588D4-4E90-4E61-A3AD-D36326F8EA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/>
              <a:t>2/3/20XX</a:t>
            </a:r>
            <a:endParaRPr lang="en-GB" spc="0" dirty="0"/>
          </a:p>
        </p:txBody>
      </p:sp>
      <p:sp>
        <p:nvSpPr>
          <p:cNvPr id="16" name="Slide Number Placeholder 31">
            <a:extLst>
              <a:ext uri="{FF2B5EF4-FFF2-40B4-BE49-F238E27FC236}">
                <a16:creationId xmlns:a16="http://schemas.microsoft.com/office/drawing/2014/main" id="{2A681EDC-E961-4B27-BD0E-6A2698A2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25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B7D440C-EA2F-4FF9-B6F4-22EA926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68CCF-1146-4548-9EA2-0D6454607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275" y="4013624"/>
            <a:ext cx="3193475" cy="2857712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83BB758-A5BB-4B68-9C64-F48A2B02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-15241"/>
            <a:ext cx="5092793" cy="4915765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A96416-48F7-4C79-AEF8-10818B539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9928" y="4122903"/>
            <a:ext cx="2982935" cy="274843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F260F44-5337-4D98-A196-BF28D94307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1651" cy="4716849"/>
          </a:xfrm>
          <a:custGeom>
            <a:avLst/>
            <a:gdLst>
              <a:gd name="connsiteX0" fmla="*/ 1855557 w 4888754"/>
              <a:gd name="connsiteY0" fmla="*/ 0 h 4745424"/>
              <a:gd name="connsiteX1" fmla="*/ 3464120 w 4888754"/>
              <a:gd name="connsiteY1" fmla="*/ 0 h 4745424"/>
              <a:gd name="connsiteX2" fmla="*/ 3621403 w 4888754"/>
              <a:gd name="connsiteY2" fmla="*/ 62975 h 4745424"/>
              <a:gd name="connsiteX3" fmla="*/ 4292333 w 4888754"/>
              <a:gd name="connsiteY3" fmla="*/ 588555 h 4745424"/>
              <a:gd name="connsiteX4" fmla="*/ 4888754 w 4888754"/>
              <a:gd name="connsiteY4" fmla="*/ 2450197 h 4745424"/>
              <a:gd name="connsiteX5" fmla="*/ 4623081 w 4888754"/>
              <a:gd name="connsiteY5" fmla="*/ 3213676 h 4745424"/>
              <a:gd name="connsiteX6" fmla="*/ 3836488 w 4888754"/>
              <a:gd name="connsiteY6" fmla="*/ 3924586 h 4745424"/>
              <a:gd name="connsiteX7" fmla="*/ 3663543 w 4888754"/>
              <a:gd name="connsiteY7" fmla="*/ 4060576 h 4745424"/>
              <a:gd name="connsiteX8" fmla="*/ 2242449 w 4888754"/>
              <a:gd name="connsiteY8" fmla="*/ 4745424 h 4745424"/>
              <a:gd name="connsiteX9" fmla="*/ 370446 w 4888754"/>
              <a:gd name="connsiteY9" fmla="*/ 3632225 h 4745424"/>
              <a:gd name="connsiteX10" fmla="*/ 170945 w 4888754"/>
              <a:gd name="connsiteY10" fmla="*/ 3347437 h 4745424"/>
              <a:gd name="connsiteX11" fmla="*/ 77151 w 4888754"/>
              <a:gd name="connsiteY11" fmla="*/ 3215612 h 4745424"/>
              <a:gd name="connsiteX12" fmla="*/ 0 w 4888754"/>
              <a:gd name="connsiteY12" fmla="*/ 3102319 h 4745424"/>
              <a:gd name="connsiteX13" fmla="*/ 0 w 4888754"/>
              <a:gd name="connsiteY13" fmla="*/ 1516168 h 4745424"/>
              <a:gd name="connsiteX14" fmla="*/ 14241 w 4888754"/>
              <a:gd name="connsiteY14" fmla="*/ 1483904 h 4745424"/>
              <a:gd name="connsiteX15" fmla="*/ 673980 w 4888754"/>
              <a:gd name="connsiteY15" fmla="*/ 653598 h 4745424"/>
              <a:gd name="connsiteX16" fmla="*/ 1627813 w 4888754"/>
              <a:gd name="connsiteY16" fmla="*/ 77786 h 474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45424">
                <a:moveTo>
                  <a:pt x="1855557" y="0"/>
                </a:moveTo>
                <a:lnTo>
                  <a:pt x="3464120" y="0"/>
                </a:lnTo>
                <a:lnTo>
                  <a:pt x="3621403" y="62975"/>
                </a:lnTo>
                <a:cubicBezTo>
                  <a:pt x="3878407" y="184151"/>
                  <a:pt x="4104136" y="361015"/>
                  <a:pt x="4292333" y="588555"/>
                </a:cubicBezTo>
                <a:cubicBezTo>
                  <a:pt x="4676963" y="1053769"/>
                  <a:pt x="4888754" y="1714895"/>
                  <a:pt x="4888754" y="2450197"/>
                </a:cubicBezTo>
                <a:cubicBezTo>
                  <a:pt x="4888754" y="2743561"/>
                  <a:pt x="4806780" y="2979009"/>
                  <a:pt x="4623081" y="3213676"/>
                </a:cubicBezTo>
                <a:cubicBezTo>
                  <a:pt x="4430933" y="3459149"/>
                  <a:pt x="4142214" y="3685241"/>
                  <a:pt x="3836488" y="3924586"/>
                </a:cubicBezTo>
                <a:cubicBezTo>
                  <a:pt x="3780082" y="3968691"/>
                  <a:pt x="3721812" y="4014356"/>
                  <a:pt x="3663543" y="4060576"/>
                </a:cubicBezTo>
                <a:cubicBezTo>
                  <a:pt x="3141962" y="4474226"/>
                  <a:pt x="2761284" y="4745424"/>
                  <a:pt x="2242449" y="4745424"/>
                </a:cubicBezTo>
                <a:cubicBezTo>
                  <a:pt x="1451903" y="4745424"/>
                  <a:pt x="892027" y="4412522"/>
                  <a:pt x="370446" y="3632225"/>
                </a:cubicBezTo>
                <a:cubicBezTo>
                  <a:pt x="302191" y="3530094"/>
                  <a:pt x="235470" y="3437208"/>
                  <a:pt x="170945" y="3347437"/>
                </a:cubicBezTo>
                <a:cubicBezTo>
                  <a:pt x="137517" y="3300910"/>
                  <a:pt x="106259" y="3257175"/>
                  <a:pt x="77151" y="3215612"/>
                </a:cubicBezTo>
                <a:lnTo>
                  <a:pt x="0" y="3102319"/>
                </a:lnTo>
                <a:lnTo>
                  <a:pt x="0" y="1516168"/>
                </a:lnTo>
                <a:lnTo>
                  <a:pt x="14241" y="1483904"/>
                </a:lnTo>
                <a:cubicBezTo>
                  <a:pt x="169519" y="1178622"/>
                  <a:pt x="391516" y="899183"/>
                  <a:pt x="673980" y="653598"/>
                </a:cubicBezTo>
                <a:cubicBezTo>
                  <a:pt x="951614" y="412136"/>
                  <a:pt x="1281372" y="212997"/>
                  <a:pt x="1627813" y="7778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A9FFFC8-7E8C-41D1-8178-683D7B3039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367" y="4226721"/>
            <a:ext cx="2792336" cy="2631279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1AF89E8-16D8-4AEA-A8C2-5E0D4C9E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248" y="6170613"/>
            <a:ext cx="2323057" cy="457077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3" name="Date Placeholder 9">
            <a:extLst>
              <a:ext uri="{FF2B5EF4-FFF2-40B4-BE49-F238E27FC236}">
                <a16:creationId xmlns:a16="http://schemas.microsoft.com/office/drawing/2014/main" id="{54B934F8-4435-4C62-828F-03DB7892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3872" y="6172200"/>
            <a:ext cx="1404608" cy="455490"/>
          </a:xfrm>
        </p:spPr>
        <p:txBody>
          <a:bodyPr rtlCol="0"/>
          <a:lstStyle/>
          <a:p>
            <a:pPr algn="r" rtl="0"/>
            <a:r>
              <a:rPr lang="en-GB"/>
              <a:t>2/3/20XX</a:t>
            </a:r>
            <a:endParaRPr lang="en-GB" dirty="0"/>
          </a:p>
        </p:txBody>
      </p:sp>
      <p:sp>
        <p:nvSpPr>
          <p:cNvPr id="12" name="Slide Number Placeholder 31">
            <a:extLst>
              <a:ext uri="{FF2B5EF4-FFF2-40B4-BE49-F238E27FC236}">
                <a16:creationId xmlns:a16="http://schemas.microsoft.com/office/drawing/2014/main" id="{47BB9980-A5D8-4B6F-A2F5-5E4BE209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254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07F3431-F465-47BE-A808-B5D9A54D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4632891" cy="3066706"/>
          </a:xfrm>
        </p:spPr>
        <p:txBody>
          <a:bodyPr rtlCol="0" anchor="b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4841FA2-0B49-41AD-B236-E96AAAC1D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278738" cy="1576188"/>
          </a:xfrm>
        </p:spPr>
        <p:txBody>
          <a:bodyPr rtlCol="0" anchor="t"/>
          <a:lstStyle/>
          <a:p>
            <a:pPr rtl="0"/>
            <a:r>
              <a:rPr lang="en-GB" b="0"/>
              <a:t>Click to edit Master subtitle style</a:t>
            </a:r>
            <a:endParaRPr lang="en-GB" b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DCEC00-2D0E-45C4-A5B4-620F0CE14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15834" y="0"/>
            <a:ext cx="6076166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4264179-7743-4F6F-A7A1-704D7B52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7195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E6B8D4-667E-41AC-983B-A3613F81A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317EB49B-F84D-4F65-9482-76BB768A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6013061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CAA694A-1C38-4BCA-AF25-11FF6C7E3B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0397" y="4570"/>
            <a:ext cx="3084612" cy="3481579"/>
          </a:xfrm>
          <a:custGeom>
            <a:avLst/>
            <a:gdLst>
              <a:gd name="connsiteX0" fmla="*/ 1633992 w 2999551"/>
              <a:gd name="connsiteY0" fmla="*/ 0 h 3481579"/>
              <a:gd name="connsiteX1" fmla="*/ 2737037 w 2999551"/>
              <a:gd name="connsiteY1" fmla="*/ 0 h 3481579"/>
              <a:gd name="connsiteX2" fmla="*/ 2999551 w 2999551"/>
              <a:gd name="connsiteY2" fmla="*/ 0 h 3481579"/>
              <a:gd name="connsiteX3" fmla="*/ 2999551 w 2999551"/>
              <a:gd name="connsiteY3" fmla="*/ 3481579 h 3481579"/>
              <a:gd name="connsiteX4" fmla="*/ 0 w 2999551"/>
              <a:gd name="connsiteY4" fmla="*/ 3481579 h 3481579"/>
              <a:gd name="connsiteX5" fmla="*/ 3154 w 2999551"/>
              <a:gd name="connsiteY5" fmla="*/ 3348389 h 3481579"/>
              <a:gd name="connsiteX6" fmla="*/ 1611669 w 2999551"/>
              <a:gd name="connsiteY6" fmla="*/ 15046 h 34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9551" h="3481579">
                <a:moveTo>
                  <a:pt x="1633992" y="0"/>
                </a:moveTo>
                <a:lnTo>
                  <a:pt x="2737037" y="0"/>
                </a:lnTo>
                <a:lnTo>
                  <a:pt x="2999551" y="0"/>
                </a:lnTo>
                <a:lnTo>
                  <a:pt x="2999551" y="3481579"/>
                </a:lnTo>
                <a:lnTo>
                  <a:pt x="0" y="3481579"/>
                </a:lnTo>
                <a:lnTo>
                  <a:pt x="3154" y="3348389"/>
                </a:lnTo>
                <a:cubicBezTo>
                  <a:pt x="70549" y="1934565"/>
                  <a:pt x="640060" y="710747"/>
                  <a:pt x="1611669" y="1504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5C71C38-E80C-4CB6-900D-104E4969C3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12300" y="0"/>
            <a:ext cx="2679700" cy="3483864"/>
          </a:xfrm>
          <a:solidFill>
            <a:schemeClr val="accent4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087EF14F-A23A-419B-B040-67536D44E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115" y="3531870"/>
            <a:ext cx="3084612" cy="3326130"/>
          </a:xfrm>
          <a:custGeom>
            <a:avLst/>
            <a:gdLst>
              <a:gd name="connsiteX0" fmla="*/ 1645 w 3084612"/>
              <a:gd name="connsiteY0" fmla="*/ 0 h 3326130"/>
              <a:gd name="connsiteX1" fmla="*/ 3084612 w 3084612"/>
              <a:gd name="connsiteY1" fmla="*/ 0 h 3326130"/>
              <a:gd name="connsiteX2" fmla="*/ 3084612 w 3084612"/>
              <a:gd name="connsiteY2" fmla="*/ 3326130 h 3326130"/>
              <a:gd name="connsiteX3" fmla="*/ 2740651 w 3084612"/>
              <a:gd name="connsiteY3" fmla="*/ 3326130 h 3326130"/>
              <a:gd name="connsiteX4" fmla="*/ 2525231 w 3084612"/>
              <a:gd name="connsiteY4" fmla="*/ 3326130 h 3326130"/>
              <a:gd name="connsiteX5" fmla="*/ 2412471 w 3084612"/>
              <a:gd name="connsiteY5" fmla="*/ 3248247 h 3326130"/>
              <a:gd name="connsiteX6" fmla="*/ 1891184 w 3084612"/>
              <a:gd name="connsiteY6" fmla="*/ 2839937 h 3326130"/>
              <a:gd name="connsiteX7" fmla="*/ 0 w 3084612"/>
              <a:gd name="connsiteY7" fmla="*/ 69643 h 332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612" h="3326130">
                <a:moveTo>
                  <a:pt x="1645" y="0"/>
                </a:moveTo>
                <a:lnTo>
                  <a:pt x="3084612" y="0"/>
                </a:lnTo>
                <a:lnTo>
                  <a:pt x="3084612" y="3326130"/>
                </a:lnTo>
                <a:lnTo>
                  <a:pt x="2740651" y="3326130"/>
                </a:lnTo>
                <a:lnTo>
                  <a:pt x="2525231" y="3326130"/>
                </a:lnTo>
                <a:lnTo>
                  <a:pt x="2412471" y="3248247"/>
                </a:lnTo>
                <a:cubicBezTo>
                  <a:pt x="2237092" y="3119963"/>
                  <a:pt x="2064933" y="2981395"/>
                  <a:pt x="1891184" y="2839937"/>
                </a:cubicBezTo>
                <a:cubicBezTo>
                  <a:pt x="937066" y="2063157"/>
                  <a:pt x="0" y="1425505"/>
                  <a:pt x="0" y="6964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FBD28C77-1B8B-41DB-98BB-E89DACE8B1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34858" y="3531870"/>
            <a:ext cx="2679700" cy="3326130"/>
          </a:xfrm>
          <a:solidFill>
            <a:schemeClr val="accent4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Date Placeholder 9">
            <a:extLst>
              <a:ext uri="{FF2B5EF4-FFF2-40B4-BE49-F238E27FC236}">
                <a16:creationId xmlns:a16="http://schemas.microsoft.com/office/drawing/2014/main" id="{E68894E0-DA12-40BB-B505-EB84F08C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2/3/20XX</a:t>
            </a:r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E3416EBC-370F-44EC-82B2-260F9C0C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243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2/3/20XX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31">
            <a:extLst>
              <a:ext uri="{FF2B5EF4-FFF2-40B4-BE49-F238E27FC236}">
                <a16:creationId xmlns:a16="http://schemas.microsoft.com/office/drawing/2014/main" id="{ABC4236E-DEC6-461F-9145-45973B27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2/3/20XX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1" name="Slide Number Placeholder 31">
            <a:extLst>
              <a:ext uri="{FF2B5EF4-FFF2-40B4-BE49-F238E27FC236}">
                <a16:creationId xmlns:a16="http://schemas.microsoft.com/office/drawing/2014/main" id="{38A6D074-7013-4944-89F6-2481F7DC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31">
            <a:extLst>
              <a:ext uri="{FF2B5EF4-FFF2-40B4-BE49-F238E27FC236}">
                <a16:creationId xmlns:a16="http://schemas.microsoft.com/office/drawing/2014/main" id="{26063765-A16A-406C-B56F-0D4AEC51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8" name="Slide Number Placeholder 31">
            <a:extLst>
              <a:ext uri="{FF2B5EF4-FFF2-40B4-BE49-F238E27FC236}">
                <a16:creationId xmlns:a16="http://schemas.microsoft.com/office/drawing/2014/main" id="{8AAB7801-14F1-4A33-A13B-ECE1E4C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493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rtlCol="0"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 rtlCol="0"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 rtlCol="0"/>
          <a:lstStyle/>
          <a:p>
            <a:pPr rtl="0"/>
            <a:r>
              <a:rPr lang="en-GB"/>
              <a:t>2/3/20XX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1" name="Slide Number Placeholder 31">
            <a:extLst>
              <a:ext uri="{FF2B5EF4-FFF2-40B4-BE49-F238E27FC236}">
                <a16:creationId xmlns:a16="http://schemas.microsoft.com/office/drawing/2014/main" id="{943D328A-FC72-4F5E-A189-C3B7300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rtlCol="0"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 rtlCol="0"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 rtlCol="0"/>
          <a:lstStyle/>
          <a:p>
            <a:pPr rtl="0"/>
            <a:r>
              <a:rPr lang="en-GB"/>
              <a:t>2/3/20XX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en-GB"/>
              <a:t>Sample Footer Text</a:t>
            </a:r>
          </a:p>
        </p:txBody>
      </p:sp>
      <p:sp>
        <p:nvSpPr>
          <p:cNvPr id="8" name="Slide Number Placeholder 31">
            <a:extLst>
              <a:ext uri="{FF2B5EF4-FFF2-40B4-BE49-F238E27FC236}">
                <a16:creationId xmlns:a16="http://schemas.microsoft.com/office/drawing/2014/main" id="{6AD29F03-B734-4E9A-8F4E-7E686CAB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259330E-45A9-4294-A077-3852502C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81" y="442913"/>
            <a:ext cx="7134415" cy="1843087"/>
          </a:xfrm>
        </p:spPr>
        <p:txBody>
          <a:bodyPr rtlCol="0" anchor="b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FE3AE0F-39BB-48ED-A13E-75DF0DCF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81" y="2404069"/>
            <a:ext cx="5485331" cy="3560169"/>
          </a:xfrm>
        </p:spPr>
        <p:txBody>
          <a:bodyPr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892B51F-EEC4-4161-806C-6E0CA9F57B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92C5C6-6AF9-4248-B2DA-ACA4A1BD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87255" y="-15240"/>
            <a:ext cx="3418080" cy="289620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499CB4-9592-40E3-B804-ECCA6B240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1772" y="-15240"/>
            <a:ext cx="3593564" cy="304450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C9246C2-8173-4093-9B73-2CEBC7EC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482" y="6170613"/>
            <a:ext cx="5181820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A06B29-0534-404B-BF1A-C3EBA8B3E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84771" y="3247617"/>
            <a:ext cx="6020564" cy="3631340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0AF802-8BEE-4DC7-8296-B52D4BE43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6294" y="3065460"/>
            <a:ext cx="6249041" cy="3813498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12C926C-C55F-482B-A653-A99E71E4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1961" y="3374037"/>
            <a:ext cx="5810040" cy="3483963"/>
          </a:xfrm>
          <a:custGeom>
            <a:avLst/>
            <a:gdLst>
              <a:gd name="connsiteX0" fmla="*/ 2808622 w 5724034"/>
              <a:gd name="connsiteY0" fmla="*/ 207 h 3451166"/>
              <a:gd name="connsiteX1" fmla="*/ 4400004 w 5724034"/>
              <a:gd name="connsiteY1" fmla="*/ 607462 h 3451166"/>
              <a:gd name="connsiteX2" fmla="*/ 4745277 w 5724034"/>
              <a:gd name="connsiteY2" fmla="*/ 837612 h 3451166"/>
              <a:gd name="connsiteX3" fmla="*/ 5584627 w 5724034"/>
              <a:gd name="connsiteY3" fmla="*/ 1665805 h 3451166"/>
              <a:gd name="connsiteX4" fmla="*/ 5682689 w 5724034"/>
              <a:gd name="connsiteY4" fmla="*/ 1947596 h 3451166"/>
              <a:gd name="connsiteX5" fmla="*/ 5724034 w 5724034"/>
              <a:gd name="connsiteY5" fmla="*/ 2133764 h 3451166"/>
              <a:gd name="connsiteX6" fmla="*/ 5724034 w 5724034"/>
              <a:gd name="connsiteY6" fmla="*/ 3254784 h 3451166"/>
              <a:gd name="connsiteX7" fmla="*/ 5682668 w 5724034"/>
              <a:gd name="connsiteY7" fmla="*/ 3451166 h 3451166"/>
              <a:gd name="connsiteX8" fmla="*/ 3398 w 5724034"/>
              <a:gd name="connsiteY8" fmla="*/ 3451166 h 3451166"/>
              <a:gd name="connsiteX9" fmla="*/ 0 w 5724034"/>
              <a:gd name="connsiteY9" fmla="*/ 3332475 h 3451166"/>
              <a:gd name="connsiteX10" fmla="*/ 51930 w 5724034"/>
              <a:gd name="connsiteY10" fmla="*/ 2960389 h 3451166"/>
              <a:gd name="connsiteX11" fmla="*/ 562146 w 5724034"/>
              <a:gd name="connsiteY11" fmla="*/ 1816544 h 3451166"/>
              <a:gd name="connsiteX12" fmla="*/ 683754 w 5724034"/>
              <a:gd name="connsiteY12" fmla="*/ 1587775 h 3451166"/>
              <a:gd name="connsiteX13" fmla="*/ 1883792 w 5724034"/>
              <a:gd name="connsiteY13" fmla="*/ 191878 h 3451166"/>
              <a:gd name="connsiteX14" fmla="*/ 2808622 w 5724034"/>
              <a:gd name="connsiteY14" fmla="*/ 207 h 345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6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6"/>
                </a:lnTo>
                <a:lnTo>
                  <a:pt x="3398" y="3451166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Date Placeholder 6">
            <a:extLst>
              <a:ext uri="{FF2B5EF4-FFF2-40B4-BE49-F238E27FC236}">
                <a16:creationId xmlns:a16="http://schemas.microsoft.com/office/drawing/2014/main" id="{729B24BA-95BE-4289-901E-61D7E95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2/3/20XX</a:t>
            </a:r>
            <a:endParaRPr lang="en-GB" dirty="0"/>
          </a:p>
        </p:txBody>
      </p:sp>
      <p:sp>
        <p:nvSpPr>
          <p:cNvPr id="27" name="Slide Number Placeholder 31">
            <a:extLst>
              <a:ext uri="{FF2B5EF4-FFF2-40B4-BE49-F238E27FC236}">
                <a16:creationId xmlns:a16="http://schemas.microsoft.com/office/drawing/2014/main" id="{34C5C85A-7E92-4F46-8832-010DD22D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270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C3501222-3F13-4879-ABD3-E175AC9C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382" y="620202"/>
            <a:ext cx="4917906" cy="1598211"/>
          </a:xfrm>
        </p:spPr>
        <p:txBody>
          <a:bodyPr rtlCol="0" anchor="b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130A797-4ADE-4B76-A524-71E3EFEF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16" y="3699058"/>
            <a:ext cx="3957664" cy="3172277"/>
          </a:xfrm>
          <a:custGeom>
            <a:avLst/>
            <a:gdLst>
              <a:gd name="connsiteX0" fmla="*/ 2048049 w 3957664"/>
              <a:gd name="connsiteY0" fmla="*/ 0 h 3189422"/>
              <a:gd name="connsiteX1" fmla="*/ 3496843 w 3957664"/>
              <a:gd name="connsiteY1" fmla="*/ 893975 h 3189422"/>
              <a:gd name="connsiteX2" fmla="*/ 3651243 w 3957664"/>
              <a:gd name="connsiteY2" fmla="*/ 1122679 h 3189422"/>
              <a:gd name="connsiteX3" fmla="*/ 3957664 w 3957664"/>
              <a:gd name="connsiteY3" fmla="*/ 1843225 h 3189422"/>
              <a:gd name="connsiteX4" fmla="*/ 3772520 w 3957664"/>
              <a:gd name="connsiteY4" fmla="*/ 2619224 h 3189422"/>
              <a:gd name="connsiteX5" fmla="*/ 3417035 w 3957664"/>
              <a:gd name="connsiteY5" fmla="*/ 3133103 h 3189422"/>
              <a:gd name="connsiteX6" fmla="*/ 3359909 w 3957664"/>
              <a:gd name="connsiteY6" fmla="*/ 3189422 h 3189422"/>
              <a:gd name="connsiteX7" fmla="*/ 355401 w 3957664"/>
              <a:gd name="connsiteY7" fmla="*/ 3189422 h 3189422"/>
              <a:gd name="connsiteX8" fmla="*/ 263882 w 3957664"/>
              <a:gd name="connsiteY8" fmla="*/ 3030079 h 3189422"/>
              <a:gd name="connsiteX9" fmla="*/ 0 w 3957664"/>
              <a:gd name="connsiteY9" fmla="*/ 1843225 h 3189422"/>
              <a:gd name="connsiteX10" fmla="*/ 205612 w 3957664"/>
              <a:gd name="connsiteY10" fmla="*/ 1230099 h 3189422"/>
              <a:gd name="connsiteX11" fmla="*/ 814378 w 3957664"/>
              <a:gd name="connsiteY11" fmla="*/ 659189 h 3189422"/>
              <a:gd name="connsiteX12" fmla="*/ 948225 w 3957664"/>
              <a:gd name="connsiteY12" fmla="*/ 549980 h 3189422"/>
              <a:gd name="connsiteX13" fmla="*/ 2048049 w 3957664"/>
              <a:gd name="connsiteY13" fmla="*/ 0 h 318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57664" h="3189422">
                <a:moveTo>
                  <a:pt x="2048049" y="0"/>
                </a:moveTo>
                <a:cubicBezTo>
                  <a:pt x="2659874" y="0"/>
                  <a:pt x="3093177" y="267343"/>
                  <a:pt x="3496843" y="893975"/>
                </a:cubicBezTo>
                <a:cubicBezTo>
                  <a:pt x="3549668" y="975994"/>
                  <a:pt x="3601305" y="1050587"/>
                  <a:pt x="3651243" y="1122679"/>
                </a:cubicBezTo>
                <a:cubicBezTo>
                  <a:pt x="3858213" y="1421594"/>
                  <a:pt x="3957664" y="1577044"/>
                  <a:pt x="3957664" y="1843225"/>
                </a:cubicBezTo>
                <a:cubicBezTo>
                  <a:pt x="3957664" y="2107525"/>
                  <a:pt x="3895327" y="2368608"/>
                  <a:pt x="3772520" y="2619224"/>
                </a:cubicBezTo>
                <a:cubicBezTo>
                  <a:pt x="3682390" y="2803096"/>
                  <a:pt x="3563214" y="2975293"/>
                  <a:pt x="3417035" y="3133103"/>
                </a:cubicBezTo>
                <a:lnTo>
                  <a:pt x="3359909" y="3189422"/>
                </a:lnTo>
                <a:lnTo>
                  <a:pt x="355401" y="3189422"/>
                </a:lnTo>
                <a:lnTo>
                  <a:pt x="263882" y="3030079"/>
                </a:lnTo>
                <a:cubicBezTo>
                  <a:pt x="92200" y="2695464"/>
                  <a:pt x="0" y="2286098"/>
                  <a:pt x="0" y="1843225"/>
                </a:cubicBezTo>
                <a:cubicBezTo>
                  <a:pt x="0" y="1607633"/>
                  <a:pt x="63442" y="1418552"/>
                  <a:pt x="205612" y="1230099"/>
                </a:cubicBezTo>
                <a:cubicBezTo>
                  <a:pt x="354321" y="1032967"/>
                  <a:pt x="577768" y="851400"/>
                  <a:pt x="814378" y="659189"/>
                </a:cubicBezTo>
                <a:cubicBezTo>
                  <a:pt x="858032" y="623770"/>
                  <a:pt x="903129" y="587098"/>
                  <a:pt x="948225" y="549980"/>
                </a:cubicBezTo>
                <a:cubicBezTo>
                  <a:pt x="1351891" y="217791"/>
                  <a:pt x="1646508" y="0"/>
                  <a:pt x="204804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F62D565-3FCF-4F30-BF43-A5BA7175D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996705" cy="3945518"/>
          </a:xfrm>
          <a:custGeom>
            <a:avLst/>
            <a:gdLst>
              <a:gd name="connsiteX0" fmla="*/ 0 w 2943938"/>
              <a:gd name="connsiteY0" fmla="*/ 0 h 3856970"/>
              <a:gd name="connsiteX1" fmla="*/ 2330196 w 2943938"/>
              <a:gd name="connsiteY1" fmla="*/ 0 h 3856970"/>
              <a:gd name="connsiteX2" fmla="*/ 2432846 w 2943938"/>
              <a:gd name="connsiteY2" fmla="*/ 201819 h 3856970"/>
              <a:gd name="connsiteX3" fmla="*/ 2529757 w 2943938"/>
              <a:gd name="connsiteY3" fmla="*/ 393271 h 3856970"/>
              <a:gd name="connsiteX4" fmla="*/ 2920427 w 2943938"/>
              <a:gd name="connsiteY4" fmla="*/ 1886722 h 3856970"/>
              <a:gd name="connsiteX5" fmla="*/ 1545251 w 2943938"/>
              <a:gd name="connsiteY5" fmla="*/ 3482689 h 3856970"/>
              <a:gd name="connsiteX6" fmla="*/ 1242892 w 2943938"/>
              <a:gd name="connsiteY6" fmla="*/ 3622158 h 3856970"/>
              <a:gd name="connsiteX7" fmla="*/ 331469 w 2943938"/>
              <a:gd name="connsiteY7" fmla="*/ 3837762 h 3856970"/>
              <a:gd name="connsiteX8" fmla="*/ 103513 w 2943938"/>
              <a:gd name="connsiteY8" fmla="*/ 3777951 h 3856970"/>
              <a:gd name="connsiteX9" fmla="*/ 0 w 2943938"/>
              <a:gd name="connsiteY9" fmla="*/ 3736526 h 385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3938" h="3856970">
                <a:moveTo>
                  <a:pt x="0" y="0"/>
                </a:moveTo>
                <a:lnTo>
                  <a:pt x="2330196" y="0"/>
                </a:lnTo>
                <a:lnTo>
                  <a:pt x="2432846" y="201819"/>
                </a:lnTo>
                <a:cubicBezTo>
                  <a:pt x="2464222" y="264214"/>
                  <a:pt x="2496729" y="328691"/>
                  <a:pt x="2529757" y="393271"/>
                </a:cubicBezTo>
                <a:cubicBezTo>
                  <a:pt x="2825326" y="971312"/>
                  <a:pt x="3012255" y="1387540"/>
                  <a:pt x="2920427" y="1886722"/>
                </a:cubicBezTo>
                <a:cubicBezTo>
                  <a:pt x="2780510" y="2647319"/>
                  <a:pt x="2369254" y="3124645"/>
                  <a:pt x="1545251" y="3482689"/>
                </a:cubicBezTo>
                <a:cubicBezTo>
                  <a:pt x="1437401" y="3529541"/>
                  <a:pt x="1338491" y="3576618"/>
                  <a:pt x="1242892" y="3622158"/>
                </a:cubicBezTo>
                <a:cubicBezTo>
                  <a:pt x="846531" y="3810872"/>
                  <a:pt x="642275" y="3898836"/>
                  <a:pt x="331469" y="3837762"/>
                </a:cubicBezTo>
                <a:cubicBezTo>
                  <a:pt x="254316" y="3822602"/>
                  <a:pt x="178289" y="3802644"/>
                  <a:pt x="103513" y="3777951"/>
                </a:cubicBezTo>
                <a:lnTo>
                  <a:pt x="0" y="3736526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AA5E076-2B14-4FF7-A39D-A33BA617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58910" cy="3413870"/>
          </a:xfrm>
          <a:custGeom>
            <a:avLst/>
            <a:gdLst>
              <a:gd name="connsiteX0" fmla="*/ 0 w 2623694"/>
              <a:gd name="connsiteY0" fmla="*/ 0 h 3356093"/>
              <a:gd name="connsiteX1" fmla="*/ 1963100 w 2623694"/>
              <a:gd name="connsiteY1" fmla="*/ 0 h 3356093"/>
              <a:gd name="connsiteX2" fmla="*/ 1971450 w 2623694"/>
              <a:gd name="connsiteY2" fmla="*/ 12938 h 3356093"/>
              <a:gd name="connsiteX3" fmla="*/ 2187660 w 2623694"/>
              <a:gd name="connsiteY3" fmla="*/ 405191 h 3356093"/>
              <a:gd name="connsiteX4" fmla="*/ 2270165 w 2623694"/>
              <a:gd name="connsiteY4" fmla="*/ 560198 h 3356093"/>
              <a:gd name="connsiteX5" fmla="*/ 2604330 w 2623694"/>
              <a:gd name="connsiteY5" fmla="*/ 1768541 h 3356093"/>
              <a:gd name="connsiteX6" fmla="*/ 1442984 w 2623694"/>
              <a:gd name="connsiteY6" fmla="*/ 3055795 h 3356093"/>
              <a:gd name="connsiteX7" fmla="*/ 1187181 w 2623694"/>
              <a:gd name="connsiteY7" fmla="*/ 3167876 h 3356093"/>
              <a:gd name="connsiteX8" fmla="*/ 415643 w 2623694"/>
              <a:gd name="connsiteY8" fmla="*/ 3340141 h 3356093"/>
              <a:gd name="connsiteX9" fmla="*/ 35506 w 2623694"/>
              <a:gd name="connsiteY9" fmla="*/ 3219446 h 3356093"/>
              <a:gd name="connsiteX10" fmla="*/ 0 w 2623694"/>
              <a:gd name="connsiteY10" fmla="*/ 3200809 h 335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3694" h="3356093">
                <a:moveTo>
                  <a:pt x="0" y="0"/>
                </a:moveTo>
                <a:lnTo>
                  <a:pt x="1963100" y="0"/>
                </a:lnTo>
                <a:lnTo>
                  <a:pt x="1971450" y="12938"/>
                </a:lnTo>
                <a:cubicBezTo>
                  <a:pt x="2044657" y="135139"/>
                  <a:pt x="2115157" y="268262"/>
                  <a:pt x="2187660" y="405191"/>
                </a:cubicBezTo>
                <a:cubicBezTo>
                  <a:pt x="2214373" y="455709"/>
                  <a:pt x="2242048" y="507912"/>
                  <a:pt x="2270165" y="560198"/>
                </a:cubicBezTo>
                <a:cubicBezTo>
                  <a:pt x="2521781" y="1028213"/>
                  <a:pt x="2681023" y="1365157"/>
                  <a:pt x="2604330" y="1768541"/>
                </a:cubicBezTo>
                <a:cubicBezTo>
                  <a:pt x="2487472" y="2383175"/>
                  <a:pt x="2140165" y="2768170"/>
                  <a:pt x="1442984" y="3055795"/>
                </a:cubicBezTo>
                <a:cubicBezTo>
                  <a:pt x="1351733" y="3093432"/>
                  <a:pt x="1268057" y="3131272"/>
                  <a:pt x="1187181" y="3167876"/>
                </a:cubicBezTo>
                <a:cubicBezTo>
                  <a:pt x="851859" y="3319560"/>
                  <a:pt x="679039" y="3390221"/>
                  <a:pt x="415643" y="3340141"/>
                </a:cubicBezTo>
                <a:cubicBezTo>
                  <a:pt x="284874" y="3315279"/>
                  <a:pt x="157878" y="3274912"/>
                  <a:pt x="35506" y="3219446"/>
                </a:cubicBezTo>
                <a:lnTo>
                  <a:pt x="0" y="320080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123B1F1-2AA9-45A3-A764-6FFA3D5A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851586" cy="3651532"/>
          </a:xfrm>
          <a:custGeom>
            <a:avLst/>
            <a:gdLst>
              <a:gd name="connsiteX0" fmla="*/ 0 w 2803183"/>
              <a:gd name="connsiteY0" fmla="*/ 0 h 3571826"/>
              <a:gd name="connsiteX1" fmla="*/ 2204260 w 2803183"/>
              <a:gd name="connsiteY1" fmla="*/ 0 h 3571826"/>
              <a:gd name="connsiteX2" fmla="*/ 2219596 w 2803183"/>
              <a:gd name="connsiteY2" fmla="*/ 27890 h 3571826"/>
              <a:gd name="connsiteX3" fmla="*/ 2335863 w 2803183"/>
              <a:gd name="connsiteY3" fmla="*/ 252934 h 3571826"/>
              <a:gd name="connsiteX4" fmla="*/ 2424807 w 2803183"/>
              <a:gd name="connsiteY4" fmla="*/ 425928 h 3571826"/>
              <a:gd name="connsiteX5" fmla="*/ 2780331 w 2803183"/>
              <a:gd name="connsiteY5" fmla="*/ 1776962 h 3571826"/>
              <a:gd name="connsiteX6" fmla="*/ 1500120 w 2803183"/>
              <a:gd name="connsiteY6" fmla="*/ 3228411 h 3571826"/>
              <a:gd name="connsiteX7" fmla="*/ 1219529 w 2803183"/>
              <a:gd name="connsiteY7" fmla="*/ 3356030 h 3571826"/>
              <a:gd name="connsiteX8" fmla="*/ 374577 w 2803183"/>
              <a:gd name="connsiteY8" fmla="*/ 3555218 h 3571826"/>
              <a:gd name="connsiteX9" fmla="*/ 163724 w 2803183"/>
              <a:gd name="connsiteY9" fmla="*/ 3502019 h 3571826"/>
              <a:gd name="connsiteX10" fmla="*/ 0 w 2803183"/>
              <a:gd name="connsiteY10" fmla="*/ 3438577 h 35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3183" h="3571826">
                <a:moveTo>
                  <a:pt x="0" y="0"/>
                </a:moveTo>
                <a:lnTo>
                  <a:pt x="2204260" y="0"/>
                </a:lnTo>
                <a:lnTo>
                  <a:pt x="2219596" y="27890"/>
                </a:lnTo>
                <a:cubicBezTo>
                  <a:pt x="2258246" y="101175"/>
                  <a:pt x="2296785" y="176523"/>
                  <a:pt x="2335863" y="252934"/>
                </a:cubicBezTo>
                <a:cubicBezTo>
                  <a:pt x="2364658" y="309314"/>
                  <a:pt x="2394491" y="367575"/>
                  <a:pt x="2424807" y="425928"/>
                </a:cubicBezTo>
                <a:cubicBezTo>
                  <a:pt x="2696101" y="948228"/>
                  <a:pt x="2867464" y="1324430"/>
                  <a:pt x="2780331" y="1776962"/>
                </a:cubicBezTo>
                <a:cubicBezTo>
                  <a:pt x="2647567" y="2466479"/>
                  <a:pt x="2264711" y="2900581"/>
                  <a:pt x="1500120" y="3228411"/>
                </a:cubicBezTo>
                <a:cubicBezTo>
                  <a:pt x="1400046" y="3271308"/>
                  <a:pt x="1308251" y="3314372"/>
                  <a:pt x="1219529" y="3356030"/>
                </a:cubicBezTo>
                <a:cubicBezTo>
                  <a:pt x="851676" y="3528655"/>
                  <a:pt x="662152" y="3609205"/>
                  <a:pt x="374577" y="3555218"/>
                </a:cubicBezTo>
                <a:cubicBezTo>
                  <a:pt x="303192" y="3541816"/>
                  <a:pt x="232869" y="3524065"/>
                  <a:pt x="163724" y="3502019"/>
                </a:cubicBezTo>
                <a:lnTo>
                  <a:pt x="0" y="3438577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F1BC949-2CC9-471B-B631-56A9ED6B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3545" y="985363"/>
            <a:ext cx="2825510" cy="2688140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D2D00FA-311A-45B4-BEF8-AE54AED30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7418" y="885195"/>
            <a:ext cx="3040473" cy="2903550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B2264C6-CC03-41E5-AD74-124047B40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16911" y="1112823"/>
            <a:ext cx="2578595" cy="2401654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DBA87A6-EC43-4D46-87BC-406D6C9C7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6989" y="3782543"/>
            <a:ext cx="3779450" cy="3075458"/>
          </a:xfrm>
          <a:custGeom>
            <a:avLst/>
            <a:gdLst>
              <a:gd name="connsiteX0" fmla="*/ 1955825 w 3779450"/>
              <a:gd name="connsiteY0" fmla="*/ 0 h 3105939"/>
              <a:gd name="connsiteX1" fmla="*/ 3339380 w 3779450"/>
              <a:gd name="connsiteY1" fmla="*/ 843766 h 3105939"/>
              <a:gd name="connsiteX2" fmla="*/ 3486827 w 3779450"/>
              <a:gd name="connsiteY2" fmla="*/ 1059625 h 3105939"/>
              <a:gd name="connsiteX3" fmla="*/ 3779450 w 3779450"/>
              <a:gd name="connsiteY3" fmla="*/ 1739702 h 3105939"/>
              <a:gd name="connsiteX4" fmla="*/ 3602643 w 3779450"/>
              <a:gd name="connsiteY4" fmla="*/ 2472118 h 3105939"/>
              <a:gd name="connsiteX5" fmla="*/ 3115045 w 3779450"/>
              <a:gd name="connsiteY5" fmla="*/ 3101460 h 3105939"/>
              <a:gd name="connsiteX6" fmla="*/ 3109550 w 3779450"/>
              <a:gd name="connsiteY6" fmla="*/ 3105939 h 3105939"/>
              <a:gd name="connsiteX7" fmla="*/ 408379 w 3779450"/>
              <a:gd name="connsiteY7" fmla="*/ 3105939 h 3105939"/>
              <a:gd name="connsiteX8" fmla="*/ 340244 w 3779450"/>
              <a:gd name="connsiteY8" fmla="*/ 3011749 h 3105939"/>
              <a:gd name="connsiteX9" fmla="*/ 0 w 3779450"/>
              <a:gd name="connsiteY9" fmla="*/ 1739702 h 3105939"/>
              <a:gd name="connsiteX10" fmla="*/ 196353 w 3779450"/>
              <a:gd name="connsiteY10" fmla="*/ 1161012 h 3105939"/>
              <a:gd name="connsiteX11" fmla="*/ 777707 w 3779450"/>
              <a:gd name="connsiteY11" fmla="*/ 622167 h 3105939"/>
              <a:gd name="connsiteX12" fmla="*/ 905527 w 3779450"/>
              <a:gd name="connsiteY12" fmla="*/ 519091 h 3105939"/>
              <a:gd name="connsiteX13" fmla="*/ 1955825 w 3779450"/>
              <a:gd name="connsiteY13" fmla="*/ 0 h 310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9450" h="3105939">
                <a:moveTo>
                  <a:pt x="1955825" y="0"/>
                </a:moveTo>
                <a:cubicBezTo>
                  <a:pt x="2540099" y="0"/>
                  <a:pt x="2953891" y="252328"/>
                  <a:pt x="3339380" y="843766"/>
                </a:cubicBezTo>
                <a:cubicBezTo>
                  <a:pt x="3389826" y="921178"/>
                  <a:pt x="3439138" y="991582"/>
                  <a:pt x="3486827" y="1059625"/>
                </a:cubicBezTo>
                <a:cubicBezTo>
                  <a:pt x="3684478" y="1341752"/>
                  <a:pt x="3779450" y="1488471"/>
                  <a:pt x="3779450" y="1739702"/>
                </a:cubicBezTo>
                <a:cubicBezTo>
                  <a:pt x="3779450" y="1989158"/>
                  <a:pt x="3719920" y="2235578"/>
                  <a:pt x="3602643" y="2472118"/>
                </a:cubicBezTo>
                <a:cubicBezTo>
                  <a:pt x="3487881" y="2703511"/>
                  <a:pt x="3323808" y="2915316"/>
                  <a:pt x="3115045" y="3101460"/>
                </a:cubicBezTo>
                <a:lnTo>
                  <a:pt x="3109550" y="3105939"/>
                </a:lnTo>
                <a:lnTo>
                  <a:pt x="408379" y="3105939"/>
                </a:lnTo>
                <a:lnTo>
                  <a:pt x="340244" y="3011749"/>
                </a:lnTo>
                <a:cubicBezTo>
                  <a:pt x="119844" y="2671989"/>
                  <a:pt x="0" y="2227368"/>
                  <a:pt x="0" y="1739702"/>
                </a:cubicBezTo>
                <a:cubicBezTo>
                  <a:pt x="0" y="1517342"/>
                  <a:pt x="60585" y="1338881"/>
                  <a:pt x="196353" y="1161012"/>
                </a:cubicBezTo>
                <a:cubicBezTo>
                  <a:pt x="338366" y="974951"/>
                  <a:pt x="551751" y="803582"/>
                  <a:pt x="777707" y="622167"/>
                </a:cubicBezTo>
                <a:cubicBezTo>
                  <a:pt x="819395" y="588736"/>
                  <a:pt x="862461" y="554124"/>
                  <a:pt x="905527" y="519091"/>
                </a:cubicBezTo>
                <a:cubicBezTo>
                  <a:pt x="1291015" y="205559"/>
                  <a:pt x="1572365" y="0"/>
                  <a:pt x="1955825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431D197-D3D6-4ADE-A689-90E0AFF59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4132" y="3499226"/>
            <a:ext cx="4246072" cy="3372109"/>
          </a:xfrm>
          <a:custGeom>
            <a:avLst/>
            <a:gdLst>
              <a:gd name="connsiteX0" fmla="*/ 2197297 w 4246072"/>
              <a:gd name="connsiteY0" fmla="*/ 0 h 3389255"/>
              <a:gd name="connsiteX1" fmla="*/ 3751669 w 4246072"/>
              <a:gd name="connsiteY1" fmla="*/ 961057 h 3389255"/>
              <a:gd name="connsiteX2" fmla="*/ 3917321 w 4246072"/>
              <a:gd name="connsiteY2" fmla="*/ 1206923 h 3389255"/>
              <a:gd name="connsiteX3" fmla="*/ 4246072 w 4246072"/>
              <a:gd name="connsiteY3" fmla="*/ 1981537 h 3389255"/>
              <a:gd name="connsiteX4" fmla="*/ 4047436 w 4246072"/>
              <a:gd name="connsiteY4" fmla="*/ 2815766 h 3389255"/>
              <a:gd name="connsiteX5" fmla="*/ 3666046 w 4246072"/>
              <a:gd name="connsiteY5" fmla="*/ 3368206 h 3389255"/>
              <a:gd name="connsiteX6" fmla="*/ 3644738 w 4246072"/>
              <a:gd name="connsiteY6" fmla="*/ 3389255 h 3389255"/>
              <a:gd name="connsiteX7" fmla="*/ 358661 w 4246072"/>
              <a:gd name="connsiteY7" fmla="*/ 3389255 h 3389255"/>
              <a:gd name="connsiteX8" fmla="*/ 283112 w 4246072"/>
              <a:gd name="connsiteY8" fmla="*/ 3257451 h 3389255"/>
              <a:gd name="connsiteX9" fmla="*/ 0 w 4246072"/>
              <a:gd name="connsiteY9" fmla="*/ 1981537 h 3389255"/>
              <a:gd name="connsiteX10" fmla="*/ 220595 w 4246072"/>
              <a:gd name="connsiteY10" fmla="*/ 1322403 h 3389255"/>
              <a:gd name="connsiteX11" fmla="*/ 873725 w 4246072"/>
              <a:gd name="connsiteY11" fmla="*/ 708654 h 3389255"/>
              <a:gd name="connsiteX12" fmla="*/ 1017325 w 4246072"/>
              <a:gd name="connsiteY12" fmla="*/ 591249 h 3389255"/>
              <a:gd name="connsiteX13" fmla="*/ 2197297 w 4246072"/>
              <a:gd name="connsiteY13" fmla="*/ 0 h 33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072" h="3389255">
                <a:moveTo>
                  <a:pt x="2197297" y="0"/>
                </a:moveTo>
                <a:cubicBezTo>
                  <a:pt x="2853708" y="0"/>
                  <a:pt x="3318587" y="287404"/>
                  <a:pt x="3751669" y="961057"/>
                </a:cubicBezTo>
                <a:cubicBezTo>
                  <a:pt x="3808344" y="1049230"/>
                  <a:pt x="3863744" y="1129422"/>
                  <a:pt x="3917321" y="1206923"/>
                </a:cubicBezTo>
                <a:cubicBezTo>
                  <a:pt x="4139374" y="1528268"/>
                  <a:pt x="4246072" y="1695383"/>
                  <a:pt x="4246072" y="1981537"/>
                </a:cubicBezTo>
                <a:cubicBezTo>
                  <a:pt x="4246072" y="2265670"/>
                  <a:pt x="4179193" y="2546344"/>
                  <a:pt x="4047436" y="2815766"/>
                </a:cubicBezTo>
                <a:cubicBezTo>
                  <a:pt x="3950738" y="3013435"/>
                  <a:pt x="3822878" y="3198554"/>
                  <a:pt x="3666046" y="3368206"/>
                </a:cubicBezTo>
                <a:lnTo>
                  <a:pt x="3644738" y="3389255"/>
                </a:lnTo>
                <a:lnTo>
                  <a:pt x="358661" y="3389255"/>
                </a:lnTo>
                <a:lnTo>
                  <a:pt x="283112" y="3257451"/>
                </a:lnTo>
                <a:cubicBezTo>
                  <a:pt x="98919" y="2897727"/>
                  <a:pt x="0" y="2457642"/>
                  <a:pt x="0" y="1981537"/>
                </a:cubicBezTo>
                <a:cubicBezTo>
                  <a:pt x="0" y="1728267"/>
                  <a:pt x="68065" y="1524998"/>
                  <a:pt x="220595" y="1322403"/>
                </a:cubicBezTo>
                <a:cubicBezTo>
                  <a:pt x="380142" y="1110479"/>
                  <a:pt x="619873" y="915287"/>
                  <a:pt x="873725" y="708654"/>
                </a:cubicBezTo>
                <a:cubicBezTo>
                  <a:pt x="920559" y="670576"/>
                  <a:pt x="968943" y="631153"/>
                  <a:pt x="1017325" y="591249"/>
                </a:cubicBezTo>
                <a:cubicBezTo>
                  <a:pt x="1450408" y="234134"/>
                  <a:pt x="1766494" y="0"/>
                  <a:pt x="2197297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90D459AE-B4F3-4C42-8A12-9BF1CD1102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54053" cy="3175473"/>
          </a:xfrm>
          <a:custGeom>
            <a:avLst/>
            <a:gdLst>
              <a:gd name="connsiteX0" fmla="*/ 0 w 2424997"/>
              <a:gd name="connsiteY0" fmla="*/ 0 h 3124865"/>
              <a:gd name="connsiteX1" fmla="*/ 1724737 w 2424997"/>
              <a:gd name="connsiteY1" fmla="*/ 0 h 3124865"/>
              <a:gd name="connsiteX2" fmla="*/ 1747203 w 2424997"/>
              <a:gd name="connsiteY2" fmla="*/ 28350 h 3124865"/>
              <a:gd name="connsiteX3" fmla="*/ 2038508 w 2424997"/>
              <a:gd name="connsiteY3" fmla="*/ 527042 h 3124865"/>
              <a:gd name="connsiteX4" fmla="*/ 2111635 w 2424997"/>
              <a:gd name="connsiteY4" fmla="*/ 663503 h 3124865"/>
              <a:gd name="connsiteX5" fmla="*/ 2407832 w 2424997"/>
              <a:gd name="connsiteY5" fmla="*/ 1727267 h 3124865"/>
              <a:gd name="connsiteX6" fmla="*/ 1378437 w 2424997"/>
              <a:gd name="connsiteY6" fmla="*/ 2860499 h 3124865"/>
              <a:gd name="connsiteX7" fmla="*/ 1151698 w 2424997"/>
              <a:gd name="connsiteY7" fmla="*/ 2959167 h 3124865"/>
              <a:gd name="connsiteX8" fmla="*/ 467819 w 2424997"/>
              <a:gd name="connsiteY8" fmla="*/ 3110822 h 3124865"/>
              <a:gd name="connsiteX9" fmla="*/ 130874 w 2424997"/>
              <a:gd name="connsiteY9" fmla="*/ 3004568 h 3124865"/>
              <a:gd name="connsiteX10" fmla="*/ 0 w 2424997"/>
              <a:gd name="connsiteY10" fmla="*/ 2936339 h 3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4997" h="3124865">
                <a:moveTo>
                  <a:pt x="0" y="0"/>
                </a:moveTo>
                <a:lnTo>
                  <a:pt x="1724737" y="0"/>
                </a:lnTo>
                <a:lnTo>
                  <a:pt x="1747203" y="28350"/>
                </a:lnTo>
                <a:cubicBezTo>
                  <a:pt x="1849704" y="172946"/>
                  <a:pt x="1942108" y="346224"/>
                  <a:pt x="2038508" y="527042"/>
                </a:cubicBezTo>
                <a:cubicBezTo>
                  <a:pt x="2062183" y="571517"/>
                  <a:pt x="2086714" y="617474"/>
                  <a:pt x="2111635" y="663503"/>
                </a:cubicBezTo>
                <a:cubicBezTo>
                  <a:pt x="2334664" y="1075517"/>
                  <a:pt x="2475813" y="1372148"/>
                  <a:pt x="2407832" y="1727267"/>
                </a:cubicBezTo>
                <a:cubicBezTo>
                  <a:pt x="2304253" y="2268357"/>
                  <a:pt x="1996405" y="2607287"/>
                  <a:pt x="1378437" y="2860499"/>
                </a:cubicBezTo>
                <a:cubicBezTo>
                  <a:pt x="1297555" y="2893630"/>
                  <a:pt x="1223386" y="2926944"/>
                  <a:pt x="1151698" y="2959167"/>
                </a:cubicBezTo>
                <a:cubicBezTo>
                  <a:pt x="854475" y="3092702"/>
                  <a:pt x="701291" y="3154909"/>
                  <a:pt x="467819" y="3110822"/>
                </a:cubicBezTo>
                <a:cubicBezTo>
                  <a:pt x="351909" y="3088935"/>
                  <a:pt x="239342" y="3053398"/>
                  <a:pt x="130874" y="3004568"/>
                </a:cubicBezTo>
                <a:lnTo>
                  <a:pt x="0" y="293633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0344694E-FBEE-4E6E-B940-5A77EE1224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7583" y="1237408"/>
            <a:ext cx="2233692" cy="2164296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D848FBF2-F963-4A1F-B265-AB689736B7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202" y="4007060"/>
            <a:ext cx="3444873" cy="2850940"/>
          </a:xfrm>
          <a:custGeom>
            <a:avLst/>
            <a:gdLst>
              <a:gd name="connsiteX0" fmla="*/ 1782686 w 3444873"/>
              <a:gd name="connsiteY0" fmla="*/ 0 h 2881420"/>
              <a:gd name="connsiteX1" fmla="*/ 3043760 w 3444873"/>
              <a:gd name="connsiteY1" fmla="*/ 738072 h 2881420"/>
              <a:gd name="connsiteX2" fmla="*/ 3178153 w 3444873"/>
              <a:gd name="connsiteY2" fmla="*/ 926892 h 2881420"/>
              <a:gd name="connsiteX3" fmla="*/ 3444873 w 3444873"/>
              <a:gd name="connsiteY3" fmla="*/ 1521780 h 2881420"/>
              <a:gd name="connsiteX4" fmla="*/ 3283718 w 3444873"/>
              <a:gd name="connsiteY4" fmla="*/ 2162452 h 2881420"/>
              <a:gd name="connsiteX5" fmla="*/ 2839285 w 3444873"/>
              <a:gd name="connsiteY5" fmla="*/ 2712960 h 2881420"/>
              <a:gd name="connsiteX6" fmla="*/ 2692803 w 3444873"/>
              <a:gd name="connsiteY6" fmla="*/ 2827545 h 2881420"/>
              <a:gd name="connsiteX7" fmla="*/ 2610242 w 3444873"/>
              <a:gd name="connsiteY7" fmla="*/ 2881420 h 2881420"/>
              <a:gd name="connsiteX8" fmla="*/ 523032 w 3444873"/>
              <a:gd name="connsiteY8" fmla="*/ 2881420 h 2881420"/>
              <a:gd name="connsiteX9" fmla="*/ 501539 w 3444873"/>
              <a:gd name="connsiteY9" fmla="*/ 2862881 h 2881420"/>
              <a:gd name="connsiteX10" fmla="*/ 401780 w 3444873"/>
              <a:gd name="connsiteY10" fmla="*/ 2756085 h 2881420"/>
              <a:gd name="connsiteX11" fmla="*/ 0 w 3444873"/>
              <a:gd name="connsiteY11" fmla="*/ 1521780 h 2881420"/>
              <a:gd name="connsiteX12" fmla="*/ 178970 w 3444873"/>
              <a:gd name="connsiteY12" fmla="*/ 1015579 h 2881420"/>
              <a:gd name="connsiteX13" fmla="*/ 708859 w 3444873"/>
              <a:gd name="connsiteY13" fmla="*/ 544230 h 2881420"/>
              <a:gd name="connsiteX14" fmla="*/ 825365 w 3444873"/>
              <a:gd name="connsiteY14" fmla="*/ 454067 h 2881420"/>
              <a:gd name="connsiteX15" fmla="*/ 1782686 w 3444873"/>
              <a:gd name="connsiteY15" fmla="*/ 0 h 288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4873" h="2881420">
                <a:moveTo>
                  <a:pt x="1782686" y="0"/>
                </a:moveTo>
                <a:cubicBezTo>
                  <a:pt x="2315236" y="0"/>
                  <a:pt x="2692396" y="220721"/>
                  <a:pt x="3043760" y="738072"/>
                </a:cubicBezTo>
                <a:cubicBezTo>
                  <a:pt x="3089740" y="805787"/>
                  <a:pt x="3134687" y="867372"/>
                  <a:pt x="3178153" y="926892"/>
                </a:cubicBezTo>
                <a:cubicBezTo>
                  <a:pt x="3358308" y="1173678"/>
                  <a:pt x="3444873" y="1302019"/>
                  <a:pt x="3444873" y="1521780"/>
                </a:cubicBezTo>
                <a:cubicBezTo>
                  <a:pt x="3444873" y="1739988"/>
                  <a:pt x="3390613" y="1955541"/>
                  <a:pt x="3283718" y="2162452"/>
                </a:cubicBezTo>
                <a:cubicBezTo>
                  <a:pt x="3179115" y="2364860"/>
                  <a:pt x="3029567" y="2550133"/>
                  <a:pt x="2839285" y="2712960"/>
                </a:cubicBezTo>
                <a:cubicBezTo>
                  <a:pt x="2792528" y="2752984"/>
                  <a:pt x="2743576" y="2791253"/>
                  <a:pt x="2692803" y="2827545"/>
                </a:cubicBezTo>
                <a:lnTo>
                  <a:pt x="2610242" y="2881420"/>
                </a:lnTo>
                <a:lnTo>
                  <a:pt x="523032" y="2881420"/>
                </a:lnTo>
                <a:lnTo>
                  <a:pt x="501539" y="2862881"/>
                </a:lnTo>
                <a:cubicBezTo>
                  <a:pt x="466750" y="2829417"/>
                  <a:pt x="433475" y="2793801"/>
                  <a:pt x="401780" y="2756085"/>
                </a:cubicBezTo>
                <a:cubicBezTo>
                  <a:pt x="142674" y="2447638"/>
                  <a:pt x="0" y="2009299"/>
                  <a:pt x="0" y="1521780"/>
                </a:cubicBezTo>
                <a:cubicBezTo>
                  <a:pt x="0" y="1327273"/>
                  <a:pt x="55222" y="1171168"/>
                  <a:pt x="178970" y="1015579"/>
                </a:cubicBezTo>
                <a:cubicBezTo>
                  <a:pt x="308413" y="852825"/>
                  <a:pt x="502908" y="702921"/>
                  <a:pt x="708859" y="544230"/>
                </a:cubicBezTo>
                <a:cubicBezTo>
                  <a:pt x="746858" y="514988"/>
                  <a:pt x="786112" y="484711"/>
                  <a:pt x="825365" y="454067"/>
                </a:cubicBezTo>
                <a:cubicBezTo>
                  <a:pt x="1176728" y="179810"/>
                  <a:pt x="1433172" y="0"/>
                  <a:pt x="178268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5AE605FD-E2BD-48D3-A2C4-60E67DD8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82" y="2312988"/>
            <a:ext cx="4774784" cy="3651250"/>
          </a:xfrm>
        </p:spPr>
        <p:txBody>
          <a:bodyPr rtlCol="0">
            <a:normAutofit/>
          </a:bodyPr>
          <a:lstStyle>
            <a:lvl1pPr>
              <a:defRPr spc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1382" y="6170613"/>
            <a:ext cx="2437439" cy="457077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9" name="Date Placeholder 22">
            <a:extLst>
              <a:ext uri="{FF2B5EF4-FFF2-40B4-BE49-F238E27FC236}">
                <a16:creationId xmlns:a16="http://schemas.microsoft.com/office/drawing/2014/main" id="{1BE603F5-0A57-4324-882D-14EC1A8C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1745" y="6170490"/>
            <a:ext cx="1829076" cy="457200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r>
              <a:rPr lang="en-GB"/>
              <a:t>2/3/20XX</a:t>
            </a:r>
            <a:endParaRPr lang="en-GB" dirty="0"/>
          </a:p>
        </p:txBody>
      </p:sp>
      <p:sp>
        <p:nvSpPr>
          <p:cNvPr id="19" name="Slide Number Placeholder 31">
            <a:extLst>
              <a:ext uri="{FF2B5EF4-FFF2-40B4-BE49-F238E27FC236}">
                <a16:creationId xmlns:a16="http://schemas.microsoft.com/office/drawing/2014/main" id="{959C448F-2494-48EB-82EF-21C67128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977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3C76B81-402B-4E5D-8078-908DB1F2DD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586" y="0"/>
            <a:ext cx="7212414" cy="6858000"/>
          </a:xfrm>
          <a:custGeom>
            <a:avLst/>
            <a:gdLst>
              <a:gd name="connsiteX0" fmla="*/ 1494409 w 7212414"/>
              <a:gd name="connsiteY0" fmla="*/ 0 h 6858000"/>
              <a:gd name="connsiteX1" fmla="*/ 7212414 w 7212414"/>
              <a:gd name="connsiteY1" fmla="*/ 0 h 6858000"/>
              <a:gd name="connsiteX2" fmla="*/ 7212414 w 7212414"/>
              <a:gd name="connsiteY2" fmla="*/ 6858000 h 6858000"/>
              <a:gd name="connsiteX3" fmla="*/ 238313 w 7212414"/>
              <a:gd name="connsiteY3" fmla="*/ 6858000 h 6858000"/>
              <a:gd name="connsiteX4" fmla="*/ 251264 w 7212414"/>
              <a:gd name="connsiteY4" fmla="*/ 6849373 h 6858000"/>
              <a:gd name="connsiteX5" fmla="*/ 776282 w 7212414"/>
              <a:gd name="connsiteY5" fmla="*/ 6451411 h 6858000"/>
              <a:gd name="connsiteX6" fmla="*/ 2741607 w 7212414"/>
              <a:gd name="connsiteY6" fmla="*/ 3678515 h 6858000"/>
              <a:gd name="connsiteX7" fmla="*/ 1521342 w 7212414"/>
              <a:gd name="connsiteY7" fmla="*/ 24338 h 6858000"/>
              <a:gd name="connsiteX8" fmla="*/ 879874 w 7212414"/>
              <a:gd name="connsiteY8" fmla="*/ 0 h 6858000"/>
              <a:gd name="connsiteX9" fmla="*/ 1477051 w 7212414"/>
              <a:gd name="connsiteY9" fmla="*/ 0 h 6858000"/>
              <a:gd name="connsiteX10" fmla="*/ 1503062 w 7212414"/>
              <a:gd name="connsiteY10" fmla="*/ 23504 h 6858000"/>
              <a:gd name="connsiteX11" fmla="*/ 2723328 w 7212414"/>
              <a:gd name="connsiteY11" fmla="*/ 3677682 h 6858000"/>
              <a:gd name="connsiteX12" fmla="*/ 758003 w 7212414"/>
              <a:gd name="connsiteY12" fmla="*/ 6450578 h 6858000"/>
              <a:gd name="connsiteX13" fmla="*/ 232984 w 7212414"/>
              <a:gd name="connsiteY13" fmla="*/ 6848540 h 6858000"/>
              <a:gd name="connsiteX14" fmla="*/ 218782 w 7212414"/>
              <a:gd name="connsiteY14" fmla="*/ 6858000 h 6858000"/>
              <a:gd name="connsiteX15" fmla="*/ 0 w 7212414"/>
              <a:gd name="connsiteY15" fmla="*/ 6858000 h 6858000"/>
              <a:gd name="connsiteX16" fmla="*/ 105163 w 7212414"/>
              <a:gd name="connsiteY16" fmla="*/ 6785068 h 6858000"/>
              <a:gd name="connsiteX17" fmla="*/ 621812 w 7212414"/>
              <a:gd name="connsiteY17" fmla="*/ 6378742 h 6858000"/>
              <a:gd name="connsiteX18" fmla="*/ 2496161 w 7212414"/>
              <a:gd name="connsiteY18" fmla="*/ 3621913 h 6858000"/>
              <a:gd name="connsiteX19" fmla="*/ 895263 w 7212414"/>
              <a:gd name="connsiteY19" fmla="*/ 10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12414" h="6858000">
                <a:moveTo>
                  <a:pt x="1494409" y="0"/>
                </a:moveTo>
                <a:lnTo>
                  <a:pt x="7212414" y="0"/>
                </a:lnTo>
                <a:lnTo>
                  <a:pt x="7212414" y="6858000"/>
                </a:lnTo>
                <a:lnTo>
                  <a:pt x="238313" y="6858000"/>
                </a:lnTo>
                <a:lnTo>
                  <a:pt x="251264" y="6849373"/>
                </a:lnTo>
                <a:cubicBezTo>
                  <a:pt x="427471" y="6724853"/>
                  <a:pt x="601037" y="6589587"/>
                  <a:pt x="776282" y="6451411"/>
                </a:cubicBezTo>
                <a:cubicBezTo>
                  <a:pt x="1738612" y="5692656"/>
                  <a:pt x="2677854" y="5076606"/>
                  <a:pt x="2741607" y="3678515"/>
                </a:cubicBezTo>
                <a:cubicBezTo>
                  <a:pt x="2809404" y="2191755"/>
                  <a:pt x="2375613" y="855667"/>
                  <a:pt x="1521342" y="24338"/>
                </a:cubicBezTo>
                <a:close/>
                <a:moveTo>
                  <a:pt x="879874" y="0"/>
                </a:moveTo>
                <a:lnTo>
                  <a:pt x="1477051" y="0"/>
                </a:lnTo>
                <a:lnTo>
                  <a:pt x="1503062" y="23504"/>
                </a:lnTo>
                <a:cubicBezTo>
                  <a:pt x="2357333" y="854834"/>
                  <a:pt x="2791125" y="2190921"/>
                  <a:pt x="2723328" y="3677682"/>
                </a:cubicBezTo>
                <a:cubicBezTo>
                  <a:pt x="2659574" y="5075773"/>
                  <a:pt x="1720332" y="5691822"/>
                  <a:pt x="758003" y="6450578"/>
                </a:cubicBezTo>
                <a:cubicBezTo>
                  <a:pt x="582758" y="6588754"/>
                  <a:pt x="409191" y="6724020"/>
                  <a:pt x="232984" y="6848540"/>
                </a:cubicBezTo>
                <a:lnTo>
                  <a:pt x="218782" y="6858000"/>
                </a:lnTo>
                <a:lnTo>
                  <a:pt x="0" y="6858000"/>
                </a:lnTo>
                <a:lnTo>
                  <a:pt x="105163" y="6785068"/>
                </a:lnTo>
                <a:cubicBezTo>
                  <a:pt x="278981" y="6657407"/>
                  <a:pt x="449608" y="6519512"/>
                  <a:pt x="621812" y="6378742"/>
                </a:cubicBezTo>
                <a:cubicBezTo>
                  <a:pt x="1567436" y="5605738"/>
                  <a:pt x="2496161" y="4971185"/>
                  <a:pt x="2496161" y="3621913"/>
                </a:cubicBezTo>
                <a:cubicBezTo>
                  <a:pt x="2496161" y="2091411"/>
                  <a:pt x="1922425" y="751075"/>
                  <a:pt x="895263" y="10445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5F199FA-581E-485F-8470-9B9F10DBBD26}"/>
              </a:ext>
            </a:extLst>
          </p:cNvPr>
          <p:cNvSpPr/>
          <p:nvPr userDrawn="1"/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9DFE2504-DE79-4AC0-BD70-A3F27471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5274860" cy="3066706"/>
          </a:xfrm>
        </p:spPr>
        <p:txBody>
          <a:bodyPr rtlCol="0" anchor="b"/>
          <a:lstStyle>
            <a:lvl1pPr>
              <a:defRPr sz="6000" spc="0"/>
            </a:lvl1pPr>
          </a:lstStyle>
          <a:p>
            <a:pPr rtl="0"/>
            <a:r>
              <a:rPr lang="en-GB" sz="6000"/>
              <a:t>Click to edit Master title style</a:t>
            </a:r>
            <a:endParaRPr lang="en-GB" sz="6000" dirty="0"/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51F0DB4-631C-4CFA-B7CD-271E701A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162357" cy="1576188"/>
          </a:xfrm>
        </p:spPr>
        <p:txBody>
          <a:bodyPr rtlCol="0" anchor="t"/>
          <a:lstStyle>
            <a:lvl1pPr>
              <a:defRPr strike="noStrike"/>
            </a:lvl1pPr>
          </a:lstStyle>
          <a:p>
            <a:pPr rtl="0"/>
            <a:r>
              <a:rPr lang="en-GB" b="0"/>
              <a:t>Click to edit Master subtitle style</a:t>
            </a:r>
            <a:endParaRPr lang="en-GB" b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D4E4E3-A06F-4EA0-9228-3B72D4CE6A1B}"/>
              </a:ext>
            </a:extLst>
          </p:cNvPr>
          <p:cNvSpPr/>
          <p:nvPr userDrawn="1"/>
        </p:nvSpPr>
        <p:spPr>
          <a:xfrm>
            <a:off x="4648079" y="0"/>
            <a:ext cx="2827669" cy="6858000"/>
          </a:xfrm>
          <a:custGeom>
            <a:avLst/>
            <a:gdLst>
              <a:gd name="connsiteX0" fmla="*/ 952351 w 2827669"/>
              <a:gd name="connsiteY0" fmla="*/ 0 h 6858000"/>
              <a:gd name="connsiteX1" fmla="*/ 1298165 w 2827669"/>
              <a:gd name="connsiteY1" fmla="*/ 0 h 6858000"/>
              <a:gd name="connsiteX2" fmla="*/ 1414021 w 2827669"/>
              <a:gd name="connsiteY2" fmla="*/ 91085 h 6858000"/>
              <a:gd name="connsiteX3" fmla="*/ 2827669 w 2827669"/>
              <a:gd name="connsiteY3" fmla="*/ 3590451 h 6858000"/>
              <a:gd name="connsiteX4" fmla="*/ 953320 w 2827669"/>
              <a:gd name="connsiteY4" fmla="*/ 6374083 h 6858000"/>
              <a:gd name="connsiteX5" fmla="*/ 436671 w 2827669"/>
              <a:gd name="connsiteY5" fmla="*/ 6784359 h 6858000"/>
              <a:gd name="connsiteX6" fmla="*/ 331508 w 2827669"/>
              <a:gd name="connsiteY6" fmla="*/ 6858000 h 6858000"/>
              <a:gd name="connsiteX7" fmla="*/ 0 w 2827669"/>
              <a:gd name="connsiteY7" fmla="*/ 6858000 h 6858000"/>
              <a:gd name="connsiteX8" fmla="*/ 92067 w 2827669"/>
              <a:gd name="connsiteY8" fmla="*/ 6794395 h 6858000"/>
              <a:gd name="connsiteX9" fmla="*/ 615750 w 2827669"/>
              <a:gd name="connsiteY9" fmla="*/ 6384118 h 6858000"/>
              <a:gd name="connsiteX10" fmla="*/ 2515617 w 2827669"/>
              <a:gd name="connsiteY10" fmla="*/ 3600487 h 6858000"/>
              <a:gd name="connsiteX11" fmla="*/ 1082723 w 2827669"/>
              <a:gd name="connsiteY11" fmla="*/ 1011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669" h="6858000">
                <a:moveTo>
                  <a:pt x="952351" y="0"/>
                </a:moveTo>
                <a:lnTo>
                  <a:pt x="1298165" y="0"/>
                </a:lnTo>
                <a:lnTo>
                  <a:pt x="1414021" y="91085"/>
                </a:lnTo>
                <a:cubicBezTo>
                  <a:pt x="2323409" y="861623"/>
                  <a:pt x="2827669" y="2141656"/>
                  <a:pt x="2827669" y="3590451"/>
                </a:cubicBezTo>
                <a:cubicBezTo>
                  <a:pt x="2827669" y="4952841"/>
                  <a:pt x="1898944" y="5593563"/>
                  <a:pt x="953320" y="6374083"/>
                </a:cubicBezTo>
                <a:cubicBezTo>
                  <a:pt x="781116" y="6516221"/>
                  <a:pt x="610489" y="6655457"/>
                  <a:pt x="436671" y="6784359"/>
                </a:cubicBezTo>
                <a:lnTo>
                  <a:pt x="331508" y="6858000"/>
                </a:lnTo>
                <a:lnTo>
                  <a:pt x="0" y="6858000"/>
                </a:lnTo>
                <a:lnTo>
                  <a:pt x="92067" y="6794395"/>
                </a:lnTo>
                <a:cubicBezTo>
                  <a:pt x="268252" y="6665493"/>
                  <a:pt x="441202" y="6526257"/>
                  <a:pt x="615750" y="6384118"/>
                </a:cubicBezTo>
                <a:cubicBezTo>
                  <a:pt x="1574248" y="5603599"/>
                  <a:pt x="2515617" y="4962877"/>
                  <a:pt x="2515617" y="3600487"/>
                </a:cubicBezTo>
                <a:cubicBezTo>
                  <a:pt x="2515617" y="2151691"/>
                  <a:pt x="2004492" y="871659"/>
                  <a:pt x="1082723" y="101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102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DCE10AF-EFC7-450A-8AB0-0BDC3689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22" y="442913"/>
            <a:ext cx="8263570" cy="1344612"/>
          </a:xfrm>
        </p:spPr>
        <p:txBody>
          <a:bodyPr rtlCol="0" anchor="b"/>
          <a:lstStyle>
            <a:lvl1pPr>
              <a:defRPr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73D2B5-4489-48A5-BD84-C92B7179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CBB1601-97BD-4C51-82D2-26EA206278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3" y="3978381"/>
            <a:ext cx="12188647" cy="2879619"/>
          </a:xfrm>
          <a:custGeom>
            <a:avLst/>
            <a:gdLst>
              <a:gd name="connsiteX0" fmla="*/ 0 w 12188647"/>
              <a:gd name="connsiteY0" fmla="*/ 0 h 2879619"/>
              <a:gd name="connsiteX1" fmla="*/ 136072 w 12188647"/>
              <a:gd name="connsiteY1" fmla="*/ 82968 h 2879619"/>
              <a:gd name="connsiteX2" fmla="*/ 857450 w 12188647"/>
              <a:gd name="connsiteY2" fmla="*/ 470830 h 2879619"/>
              <a:gd name="connsiteX3" fmla="*/ 5751832 w 12188647"/>
              <a:gd name="connsiteY3" fmla="*/ 1877960 h 2879619"/>
              <a:gd name="connsiteX4" fmla="*/ 12163508 w 12188647"/>
              <a:gd name="connsiteY4" fmla="*/ 676118 h 2879619"/>
              <a:gd name="connsiteX5" fmla="*/ 12188647 w 12188647"/>
              <a:gd name="connsiteY5" fmla="*/ 660457 h 2879619"/>
              <a:gd name="connsiteX6" fmla="*/ 12188647 w 12188647"/>
              <a:gd name="connsiteY6" fmla="*/ 2879619 h 2879619"/>
              <a:gd name="connsiteX7" fmla="*/ 0 w 12188647"/>
              <a:gd name="connsiteY7" fmla="*/ 2879619 h 2879619"/>
              <a:gd name="connsiteX8" fmla="*/ 0 w 12188647"/>
              <a:gd name="connsiteY8" fmla="*/ 309760 h 2879619"/>
              <a:gd name="connsiteX9" fmla="*/ 11983 w 12188647"/>
              <a:gd name="connsiteY9" fmla="*/ 317356 h 2879619"/>
              <a:gd name="connsiteX10" fmla="*/ 719453 w 12188647"/>
              <a:gd name="connsiteY10" fmla="*/ 711503 h 2879619"/>
              <a:gd name="connsiteX11" fmla="*/ 5648922 w 12188647"/>
              <a:gd name="connsiteY11" fmla="*/ 2186930 h 2879619"/>
              <a:gd name="connsiteX12" fmla="*/ 12145074 w 12188647"/>
              <a:gd name="connsiteY12" fmla="*/ 1270841 h 2879619"/>
              <a:gd name="connsiteX13" fmla="*/ 12188341 w 12188647"/>
              <a:gd name="connsiteY13" fmla="*/ 1250622 h 2879619"/>
              <a:gd name="connsiteX14" fmla="*/ 12188341 w 12188647"/>
              <a:gd name="connsiteY14" fmla="*/ 1237591 h 2879619"/>
              <a:gd name="connsiteX15" fmla="*/ 12146557 w 12188647"/>
              <a:gd name="connsiteY15" fmla="*/ 1257118 h 2879619"/>
              <a:gd name="connsiteX16" fmla="*/ 5650403 w 12188647"/>
              <a:gd name="connsiteY16" fmla="*/ 2173208 h 2879619"/>
              <a:gd name="connsiteX17" fmla="*/ 720934 w 12188647"/>
              <a:gd name="connsiteY17" fmla="*/ 697780 h 2879619"/>
              <a:gd name="connsiteX18" fmla="*/ 13463 w 12188647"/>
              <a:gd name="connsiteY18" fmla="*/ 303633 h 2879619"/>
              <a:gd name="connsiteX19" fmla="*/ 0 w 12188647"/>
              <a:gd name="connsiteY19" fmla="*/ 295098 h 2879619"/>
              <a:gd name="connsiteX20" fmla="*/ 0 w 12188647"/>
              <a:gd name="connsiteY20" fmla="*/ 155134 h 2879619"/>
              <a:gd name="connsiteX21" fmla="*/ 134244 w 12188647"/>
              <a:gd name="connsiteY21" fmla="*/ 236988 h 2879619"/>
              <a:gd name="connsiteX22" fmla="*/ 855622 w 12188647"/>
              <a:gd name="connsiteY22" fmla="*/ 624851 h 2879619"/>
              <a:gd name="connsiteX23" fmla="*/ 5750002 w 12188647"/>
              <a:gd name="connsiteY23" fmla="*/ 2031981 h 2879619"/>
              <a:gd name="connsiteX24" fmla="*/ 12161680 w 12188647"/>
              <a:gd name="connsiteY24" fmla="*/ 830139 h 2879619"/>
              <a:gd name="connsiteX25" fmla="*/ 12188341 w 12188647"/>
              <a:gd name="connsiteY25" fmla="*/ 813529 h 2879619"/>
              <a:gd name="connsiteX26" fmla="*/ 12188341 w 12188647"/>
              <a:gd name="connsiteY26" fmla="*/ 788245 h 2879619"/>
              <a:gd name="connsiteX27" fmla="*/ 12161680 w 12188647"/>
              <a:gd name="connsiteY27" fmla="*/ 804854 h 2879619"/>
              <a:gd name="connsiteX28" fmla="*/ 5750002 w 12188647"/>
              <a:gd name="connsiteY28" fmla="*/ 2006696 h 2879619"/>
              <a:gd name="connsiteX29" fmla="*/ 855622 w 12188647"/>
              <a:gd name="connsiteY29" fmla="*/ 599566 h 2879619"/>
              <a:gd name="connsiteX30" fmla="*/ 134244 w 12188647"/>
              <a:gd name="connsiteY30" fmla="*/ 211703 h 2879619"/>
              <a:gd name="connsiteX31" fmla="*/ 0 w 12188647"/>
              <a:gd name="connsiteY31" fmla="*/ 129850 h 28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88647" h="2879619">
                <a:moveTo>
                  <a:pt x="0" y="0"/>
                </a:moveTo>
                <a:lnTo>
                  <a:pt x="136072" y="82968"/>
                </a:lnTo>
                <a:cubicBezTo>
                  <a:pt x="362717" y="213458"/>
                  <a:pt x="607531" y="341553"/>
                  <a:pt x="857450" y="470830"/>
                </a:cubicBezTo>
                <a:cubicBezTo>
                  <a:pt x="2229816" y="1180739"/>
                  <a:pt x="3356379" y="1877960"/>
                  <a:pt x="5751832" y="1877960"/>
                </a:cubicBezTo>
                <a:cubicBezTo>
                  <a:pt x="8469032" y="1877960"/>
                  <a:pt x="10848618" y="1447240"/>
                  <a:pt x="12163508" y="676118"/>
                </a:cubicBezTo>
                <a:lnTo>
                  <a:pt x="12188647" y="660457"/>
                </a:lnTo>
                <a:lnTo>
                  <a:pt x="12188647" y="2879619"/>
                </a:lnTo>
                <a:lnTo>
                  <a:pt x="0" y="2879619"/>
                </a:lnTo>
                <a:lnTo>
                  <a:pt x="0" y="309760"/>
                </a:lnTo>
                <a:lnTo>
                  <a:pt x="11983" y="317356"/>
                </a:lnTo>
                <a:cubicBezTo>
                  <a:pt x="233346" y="449640"/>
                  <a:pt x="473813" y="579941"/>
                  <a:pt x="719453" y="711503"/>
                </a:cubicBezTo>
                <a:cubicBezTo>
                  <a:pt x="2068317" y="1433952"/>
                  <a:pt x="3163489" y="2139069"/>
                  <a:pt x="5648922" y="2186930"/>
                </a:cubicBezTo>
                <a:cubicBezTo>
                  <a:pt x="8291985" y="2237827"/>
                  <a:pt x="10667193" y="1912168"/>
                  <a:pt x="12145074" y="1270841"/>
                </a:cubicBezTo>
                <a:lnTo>
                  <a:pt x="12188341" y="1250622"/>
                </a:lnTo>
                <a:lnTo>
                  <a:pt x="12188341" y="1237591"/>
                </a:lnTo>
                <a:lnTo>
                  <a:pt x="12146557" y="1257118"/>
                </a:lnTo>
                <a:cubicBezTo>
                  <a:pt x="10668674" y="1898444"/>
                  <a:pt x="8293467" y="2224105"/>
                  <a:pt x="5650403" y="2173208"/>
                </a:cubicBezTo>
                <a:cubicBezTo>
                  <a:pt x="3164970" y="2125346"/>
                  <a:pt x="2069799" y="1420229"/>
                  <a:pt x="720934" y="697780"/>
                </a:cubicBezTo>
                <a:cubicBezTo>
                  <a:pt x="475294" y="566218"/>
                  <a:pt x="234827" y="435916"/>
                  <a:pt x="13463" y="303633"/>
                </a:cubicBezTo>
                <a:lnTo>
                  <a:pt x="0" y="295098"/>
                </a:lnTo>
                <a:lnTo>
                  <a:pt x="0" y="155134"/>
                </a:lnTo>
                <a:lnTo>
                  <a:pt x="134244" y="236988"/>
                </a:lnTo>
                <a:cubicBezTo>
                  <a:pt x="360889" y="367478"/>
                  <a:pt x="605703" y="495573"/>
                  <a:pt x="855622" y="624851"/>
                </a:cubicBezTo>
                <a:cubicBezTo>
                  <a:pt x="2227988" y="1334759"/>
                  <a:pt x="3354551" y="2031981"/>
                  <a:pt x="5750002" y="2031981"/>
                </a:cubicBezTo>
                <a:cubicBezTo>
                  <a:pt x="8467203" y="2031981"/>
                  <a:pt x="10846790" y="1601260"/>
                  <a:pt x="12161680" y="830139"/>
                </a:cubicBezTo>
                <a:lnTo>
                  <a:pt x="12188341" y="813529"/>
                </a:lnTo>
                <a:lnTo>
                  <a:pt x="12188341" y="788245"/>
                </a:lnTo>
                <a:lnTo>
                  <a:pt x="12161680" y="804854"/>
                </a:lnTo>
                <a:cubicBezTo>
                  <a:pt x="10846790" y="1575976"/>
                  <a:pt x="8467203" y="2006696"/>
                  <a:pt x="5750002" y="2006696"/>
                </a:cubicBezTo>
                <a:cubicBezTo>
                  <a:pt x="3354551" y="2006696"/>
                  <a:pt x="2227988" y="1309475"/>
                  <a:pt x="855622" y="599566"/>
                </a:cubicBezTo>
                <a:cubicBezTo>
                  <a:pt x="605703" y="470288"/>
                  <a:pt x="360889" y="342194"/>
                  <a:pt x="134244" y="211703"/>
                </a:cubicBezTo>
                <a:lnTo>
                  <a:pt x="0" y="12985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/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/>
              <a:t>2/3/20XX</a:t>
            </a:r>
          </a:p>
        </p:txBody>
      </p:sp>
      <p:sp>
        <p:nvSpPr>
          <p:cNvPr id="15" name="Slide Number Placeholder 31">
            <a:extLst>
              <a:ext uri="{FF2B5EF4-FFF2-40B4-BE49-F238E27FC236}">
                <a16:creationId xmlns:a16="http://schemas.microsoft.com/office/drawing/2014/main" id="{A785EF8F-8A0F-41F7-BFA0-9E9AB06C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A35DFC-52A3-4FE0-BDBA-E78DB63F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8E3CC0-16AD-416F-828A-7989A8733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384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7E2F0C9-450A-46BE-9D30-BF2BCDB2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8912"/>
            <a:ext cx="7340048" cy="1651054"/>
          </a:xfrm>
        </p:spPr>
        <p:txBody>
          <a:bodyPr rtlCol="0" anchor="b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E554E25-FBED-49B5-ADA0-6DA5D8E8DD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17049" cy="6858000"/>
          </a:xfrm>
          <a:custGeom>
            <a:avLst/>
            <a:gdLst>
              <a:gd name="connsiteX0" fmla="*/ 2112162 w 2417049"/>
              <a:gd name="connsiteY0" fmla="*/ 0 h 6858000"/>
              <a:gd name="connsiteX1" fmla="*/ 2417049 w 2417049"/>
              <a:gd name="connsiteY1" fmla="*/ 0 h 6858000"/>
              <a:gd name="connsiteX2" fmla="*/ 2394205 w 2417049"/>
              <a:gd name="connsiteY2" fmla="*/ 17461 h 6858000"/>
              <a:gd name="connsiteX3" fmla="*/ 741074 w 2417049"/>
              <a:gd name="connsiteY3" fmla="*/ 4217082 h 6858000"/>
              <a:gd name="connsiteX4" fmla="*/ 2004991 w 2417049"/>
              <a:gd name="connsiteY4" fmla="*/ 6804604 h 6858000"/>
              <a:gd name="connsiteX5" fmla="*/ 2062346 w 2417049"/>
              <a:gd name="connsiteY5" fmla="*/ 6858000 h 6858000"/>
              <a:gd name="connsiteX6" fmla="*/ 1953913 w 2417049"/>
              <a:gd name="connsiteY6" fmla="*/ 6858000 h 6858000"/>
              <a:gd name="connsiteX7" fmla="*/ 1693070 w 2417049"/>
              <a:gd name="connsiteY7" fmla="*/ 6599739 h 6858000"/>
              <a:gd name="connsiteX8" fmla="*/ 567934 w 2417049"/>
              <a:gd name="connsiteY8" fmla="*/ 4115040 h 6858000"/>
              <a:gd name="connsiteX9" fmla="*/ 2091112 w 2417049"/>
              <a:gd name="connsiteY9" fmla="*/ 17040 h 6858000"/>
              <a:gd name="connsiteX10" fmla="*/ 1672271 w 2417049"/>
              <a:gd name="connsiteY10" fmla="*/ 0 h 6858000"/>
              <a:gd name="connsiteX11" fmla="*/ 2094397 w 2417049"/>
              <a:gd name="connsiteY11" fmla="*/ 0 h 6858000"/>
              <a:gd name="connsiteX12" fmla="*/ 2073347 w 2417049"/>
              <a:gd name="connsiteY12" fmla="*/ 17040 h 6858000"/>
              <a:gd name="connsiteX13" fmla="*/ 550169 w 2417049"/>
              <a:gd name="connsiteY13" fmla="*/ 4115040 h 6858000"/>
              <a:gd name="connsiteX14" fmla="*/ 1675306 w 2417049"/>
              <a:gd name="connsiteY14" fmla="*/ 6599739 h 6858000"/>
              <a:gd name="connsiteX15" fmla="*/ 1936149 w 2417049"/>
              <a:gd name="connsiteY15" fmla="*/ 6858000 h 6858000"/>
              <a:gd name="connsiteX16" fmla="*/ 1682790 w 2417049"/>
              <a:gd name="connsiteY16" fmla="*/ 6858000 h 6858000"/>
              <a:gd name="connsiteX17" fmla="*/ 1434206 w 2417049"/>
              <a:gd name="connsiteY17" fmla="*/ 6615157 h 6858000"/>
              <a:gd name="connsiteX18" fmla="*/ 385335 w 2417049"/>
              <a:gd name="connsiteY18" fmla="*/ 4282319 h 6858000"/>
              <a:gd name="connsiteX19" fmla="*/ 1645413 w 2417049"/>
              <a:gd name="connsiteY19" fmla="*/ 27367 h 6858000"/>
              <a:gd name="connsiteX20" fmla="*/ 0 w 2417049"/>
              <a:gd name="connsiteY20" fmla="*/ 0 h 6858000"/>
              <a:gd name="connsiteX21" fmla="*/ 1654347 w 2417049"/>
              <a:gd name="connsiteY21" fmla="*/ 0 h 6858000"/>
              <a:gd name="connsiteX22" fmla="*/ 1626537 w 2417049"/>
              <a:gd name="connsiteY22" fmla="*/ 28337 h 6858000"/>
              <a:gd name="connsiteX23" fmla="*/ 366460 w 2417049"/>
              <a:gd name="connsiteY23" fmla="*/ 4283289 h 6858000"/>
              <a:gd name="connsiteX24" fmla="*/ 1415329 w 2417049"/>
              <a:gd name="connsiteY24" fmla="*/ 6616128 h 6858000"/>
              <a:gd name="connsiteX25" fmla="*/ 1662921 w 2417049"/>
              <a:gd name="connsiteY25" fmla="*/ 6858000 h 6858000"/>
              <a:gd name="connsiteX26" fmla="*/ 0 w 2417049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17049" h="6858000">
                <a:moveTo>
                  <a:pt x="2112162" y="0"/>
                </a:moveTo>
                <a:lnTo>
                  <a:pt x="2417049" y="0"/>
                </a:lnTo>
                <a:lnTo>
                  <a:pt x="2394205" y="17461"/>
                </a:lnTo>
                <a:cubicBezTo>
                  <a:pt x="1333530" y="878708"/>
                  <a:pt x="741074" y="2437327"/>
                  <a:pt x="741074" y="4217082"/>
                </a:cubicBezTo>
                <a:cubicBezTo>
                  <a:pt x="741074" y="5418356"/>
                  <a:pt x="1303237" y="6132444"/>
                  <a:pt x="2004991" y="6804604"/>
                </a:cubicBezTo>
                <a:lnTo>
                  <a:pt x="2062346" y="6858000"/>
                </a:lnTo>
                <a:lnTo>
                  <a:pt x="1953913" y="6858000"/>
                </a:lnTo>
                <a:lnTo>
                  <a:pt x="1693070" y="6599739"/>
                </a:lnTo>
                <a:cubicBezTo>
                  <a:pt x="1064979" y="5955416"/>
                  <a:pt x="567934" y="5263323"/>
                  <a:pt x="567934" y="4115040"/>
                </a:cubicBezTo>
                <a:cubicBezTo>
                  <a:pt x="567934" y="2378351"/>
                  <a:pt x="1113816" y="857447"/>
                  <a:pt x="2091112" y="17040"/>
                </a:cubicBezTo>
                <a:close/>
                <a:moveTo>
                  <a:pt x="1672271" y="0"/>
                </a:moveTo>
                <a:lnTo>
                  <a:pt x="2094397" y="0"/>
                </a:lnTo>
                <a:lnTo>
                  <a:pt x="2073347" y="17040"/>
                </a:lnTo>
                <a:cubicBezTo>
                  <a:pt x="1096051" y="857447"/>
                  <a:pt x="550169" y="2378351"/>
                  <a:pt x="550169" y="4115040"/>
                </a:cubicBezTo>
                <a:cubicBezTo>
                  <a:pt x="550169" y="5263323"/>
                  <a:pt x="1047215" y="5955416"/>
                  <a:pt x="1675306" y="6599739"/>
                </a:cubicBezTo>
                <a:lnTo>
                  <a:pt x="1936149" y="6858000"/>
                </a:lnTo>
                <a:lnTo>
                  <a:pt x="1682790" y="6858000"/>
                </a:lnTo>
                <a:lnTo>
                  <a:pt x="1434206" y="6615157"/>
                </a:lnTo>
                <a:cubicBezTo>
                  <a:pt x="861085" y="6026831"/>
                  <a:pt x="428538" y="5350659"/>
                  <a:pt x="385335" y="4282319"/>
                </a:cubicBezTo>
                <a:cubicBezTo>
                  <a:pt x="315325" y="2551123"/>
                  <a:pt x="763271" y="995374"/>
                  <a:pt x="1645413" y="27367"/>
                </a:cubicBezTo>
                <a:close/>
                <a:moveTo>
                  <a:pt x="0" y="0"/>
                </a:moveTo>
                <a:lnTo>
                  <a:pt x="1654347" y="0"/>
                </a:lnTo>
                <a:lnTo>
                  <a:pt x="1626537" y="28337"/>
                </a:lnTo>
                <a:cubicBezTo>
                  <a:pt x="744394" y="996343"/>
                  <a:pt x="296450" y="2552094"/>
                  <a:pt x="366460" y="4283289"/>
                </a:cubicBezTo>
                <a:cubicBezTo>
                  <a:pt x="409662" y="5351630"/>
                  <a:pt x="842209" y="6027802"/>
                  <a:pt x="1415329" y="6616128"/>
                </a:cubicBezTo>
                <a:lnTo>
                  <a:pt x="166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B6A8D76-E69B-4696-9428-6B1F02AB6F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296" y="1"/>
            <a:ext cx="3047704" cy="6857999"/>
          </a:xfrm>
          <a:custGeom>
            <a:avLst/>
            <a:gdLst>
              <a:gd name="connsiteX0" fmla="*/ 982019 w 3047704"/>
              <a:gd name="connsiteY0" fmla="*/ 0 h 6857999"/>
              <a:gd name="connsiteX1" fmla="*/ 3047704 w 3047704"/>
              <a:gd name="connsiteY1" fmla="*/ 0 h 6857999"/>
              <a:gd name="connsiteX2" fmla="*/ 3047704 w 3047704"/>
              <a:gd name="connsiteY2" fmla="*/ 6857999 h 6857999"/>
              <a:gd name="connsiteX3" fmla="*/ 314373 w 3047704"/>
              <a:gd name="connsiteY3" fmla="*/ 6857999 h 6857999"/>
              <a:gd name="connsiteX4" fmla="*/ 417053 w 3047704"/>
              <a:gd name="connsiteY4" fmla="*/ 6776130 h 6857999"/>
              <a:gd name="connsiteX5" fmla="*/ 2189706 w 3047704"/>
              <a:gd name="connsiteY5" fmla="*/ 3968277 h 6857999"/>
              <a:gd name="connsiteX6" fmla="*/ 1015028 w 3047704"/>
              <a:gd name="connsiteY6" fmla="*/ 35110 h 6857999"/>
              <a:gd name="connsiteX7" fmla="*/ 687894 w 3047704"/>
              <a:gd name="connsiteY7" fmla="*/ 0 h 6857999"/>
              <a:gd name="connsiteX8" fmla="*/ 962740 w 3047704"/>
              <a:gd name="connsiteY8" fmla="*/ 0 h 6857999"/>
              <a:gd name="connsiteX9" fmla="*/ 994866 w 3047704"/>
              <a:gd name="connsiteY9" fmla="*/ 34171 h 6857999"/>
              <a:gd name="connsiteX10" fmla="*/ 2169546 w 3047704"/>
              <a:gd name="connsiteY10" fmla="*/ 3967339 h 6857999"/>
              <a:gd name="connsiteX11" fmla="*/ 396891 w 3047704"/>
              <a:gd name="connsiteY11" fmla="*/ 6775192 h 6857999"/>
              <a:gd name="connsiteX12" fmla="*/ 293035 w 3047704"/>
              <a:gd name="connsiteY12" fmla="*/ 6857999 h 6857999"/>
              <a:gd name="connsiteX13" fmla="*/ 171208 w 3047704"/>
              <a:gd name="connsiteY13" fmla="*/ 6857999 h 6857999"/>
              <a:gd name="connsiteX14" fmla="*/ 426438 w 3047704"/>
              <a:gd name="connsiteY14" fmla="*/ 6651337 h 6857999"/>
              <a:gd name="connsiteX15" fmla="*/ 1972117 w 3047704"/>
              <a:gd name="connsiteY15" fmla="*/ 3859832 h 6857999"/>
              <a:gd name="connsiteX16" fmla="*/ 772975 w 3047704"/>
              <a:gd name="connsiteY16" fmla="*/ 99143 h 6857999"/>
              <a:gd name="connsiteX17" fmla="*/ 354738 w 3047704"/>
              <a:gd name="connsiteY17" fmla="*/ 0 h 6857999"/>
              <a:gd name="connsiteX18" fmla="*/ 663489 w 3047704"/>
              <a:gd name="connsiteY18" fmla="*/ 0 h 6857999"/>
              <a:gd name="connsiteX19" fmla="*/ 748570 w 3047704"/>
              <a:gd name="connsiteY19" fmla="*/ 99143 h 6857999"/>
              <a:gd name="connsiteX20" fmla="*/ 1947712 w 3047704"/>
              <a:gd name="connsiteY20" fmla="*/ 3859832 h 6857999"/>
              <a:gd name="connsiteX21" fmla="*/ 402035 w 3047704"/>
              <a:gd name="connsiteY21" fmla="*/ 6651337 h 6857999"/>
              <a:gd name="connsiteX22" fmla="*/ 146805 w 3047704"/>
              <a:gd name="connsiteY22" fmla="*/ 6857999 h 6857999"/>
              <a:gd name="connsiteX23" fmla="*/ 0 w 3047704"/>
              <a:gd name="connsiteY23" fmla="*/ 6857999 h 6857999"/>
              <a:gd name="connsiteX24" fmla="*/ 224325 w 3047704"/>
              <a:gd name="connsiteY24" fmla="*/ 6659295 h 6857999"/>
              <a:gd name="connsiteX25" fmla="*/ 1789426 w 3047704"/>
              <a:gd name="connsiteY25" fmla="*/ 3879328 h 6857999"/>
              <a:gd name="connsiteX26" fmla="*/ 517450 w 3047704"/>
              <a:gd name="connsiteY26" fmla="*/ 1606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47704" h="6857999">
                <a:moveTo>
                  <a:pt x="982019" y="0"/>
                </a:moveTo>
                <a:lnTo>
                  <a:pt x="3047704" y="0"/>
                </a:lnTo>
                <a:lnTo>
                  <a:pt x="3047704" y="6857999"/>
                </a:lnTo>
                <a:lnTo>
                  <a:pt x="314373" y="6857999"/>
                </a:lnTo>
                <a:lnTo>
                  <a:pt x="417053" y="6776130"/>
                </a:lnTo>
                <a:cubicBezTo>
                  <a:pt x="1327353" y="6049362"/>
                  <a:pt x="2128179" y="5345971"/>
                  <a:pt x="2189706" y="3968277"/>
                </a:cubicBezTo>
                <a:cubicBezTo>
                  <a:pt x="2259809" y="2398561"/>
                  <a:pt x="1843680" y="977981"/>
                  <a:pt x="1015028" y="35110"/>
                </a:cubicBezTo>
                <a:close/>
                <a:moveTo>
                  <a:pt x="687894" y="0"/>
                </a:moveTo>
                <a:lnTo>
                  <a:pt x="962740" y="0"/>
                </a:lnTo>
                <a:lnTo>
                  <a:pt x="994866" y="34171"/>
                </a:lnTo>
                <a:cubicBezTo>
                  <a:pt x="1823518" y="977043"/>
                  <a:pt x="2239649" y="2397622"/>
                  <a:pt x="2169546" y="3967339"/>
                </a:cubicBezTo>
                <a:cubicBezTo>
                  <a:pt x="2108017" y="5345033"/>
                  <a:pt x="1307191" y="6048423"/>
                  <a:pt x="396891" y="6775192"/>
                </a:cubicBezTo>
                <a:lnTo>
                  <a:pt x="293035" y="6857999"/>
                </a:lnTo>
                <a:lnTo>
                  <a:pt x="171208" y="6857999"/>
                </a:lnTo>
                <a:lnTo>
                  <a:pt x="426438" y="6651337"/>
                </a:lnTo>
                <a:cubicBezTo>
                  <a:pt x="1289290" y="5927454"/>
                  <a:pt x="1972117" y="5149903"/>
                  <a:pt x="1972117" y="3859832"/>
                </a:cubicBezTo>
                <a:cubicBezTo>
                  <a:pt x="1972117" y="2396483"/>
                  <a:pt x="1550289" y="1069500"/>
                  <a:pt x="772975" y="99143"/>
                </a:cubicBezTo>
                <a:close/>
                <a:moveTo>
                  <a:pt x="354738" y="0"/>
                </a:moveTo>
                <a:lnTo>
                  <a:pt x="663489" y="0"/>
                </a:lnTo>
                <a:lnTo>
                  <a:pt x="748570" y="99143"/>
                </a:lnTo>
                <a:cubicBezTo>
                  <a:pt x="1525884" y="1069500"/>
                  <a:pt x="1947712" y="2396483"/>
                  <a:pt x="1947712" y="3859832"/>
                </a:cubicBezTo>
                <a:cubicBezTo>
                  <a:pt x="1947712" y="5149903"/>
                  <a:pt x="1264887" y="5927454"/>
                  <a:pt x="402035" y="6651337"/>
                </a:cubicBezTo>
                <a:lnTo>
                  <a:pt x="146805" y="6857999"/>
                </a:lnTo>
                <a:lnTo>
                  <a:pt x="0" y="6857999"/>
                </a:lnTo>
                <a:lnTo>
                  <a:pt x="224325" y="6659295"/>
                </a:lnTo>
                <a:cubicBezTo>
                  <a:pt x="1058386" y="5919526"/>
                  <a:pt x="1789426" y="5207144"/>
                  <a:pt x="1789426" y="3879328"/>
                </a:cubicBezTo>
                <a:cubicBezTo>
                  <a:pt x="1789426" y="2373164"/>
                  <a:pt x="1337813" y="1030748"/>
                  <a:pt x="517450" y="16065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DCF97C3-1A74-41B6-B2C1-6FE1B2E3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775004"/>
            <a:ext cx="7973568" cy="3189233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172200"/>
            <a:ext cx="5667375" cy="4572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en-GB"/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0083" cy="4572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en-GB"/>
              <a:t>2/3/20XX</a:t>
            </a:r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738131C9-BB2B-4B17-B369-266A658B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3103935-D578-4E74-AD03-634BD4A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59337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F9FDE73-1B6C-41BC-BDF9-CA5660397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0169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2902A6-3D21-43DD-95F6-88542794C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1101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0B134F2-3D84-48E8-B16A-0DBCF9E8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37331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708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8B35E44-8881-47EA-963A-54C1FF6BDE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52" y="-1"/>
            <a:ext cx="12192152" cy="6858000"/>
          </a:xfrm>
          <a:custGeom>
            <a:avLst/>
            <a:gdLst>
              <a:gd name="connsiteX0" fmla="*/ 0 w 12192152"/>
              <a:gd name="connsiteY0" fmla="*/ 0 h 6858000"/>
              <a:gd name="connsiteX1" fmla="*/ 12192000 w 12192152"/>
              <a:gd name="connsiteY1" fmla="*/ 0 h 6858000"/>
              <a:gd name="connsiteX2" fmla="*/ 12192000 w 12192152"/>
              <a:gd name="connsiteY2" fmla="*/ 1230313 h 6858000"/>
              <a:gd name="connsiteX3" fmla="*/ 12192152 w 12192152"/>
              <a:gd name="connsiteY3" fmla="*/ 1230313 h 6858000"/>
              <a:gd name="connsiteX4" fmla="*/ 12192152 w 12192152"/>
              <a:gd name="connsiteY4" fmla="*/ 6858000 h 6858000"/>
              <a:gd name="connsiteX5" fmla="*/ 12192000 w 12192152"/>
              <a:gd name="connsiteY5" fmla="*/ 6858000 h 6858000"/>
              <a:gd name="connsiteX6" fmla="*/ 11611208 w 12192152"/>
              <a:gd name="connsiteY6" fmla="*/ 6858000 h 6858000"/>
              <a:gd name="connsiteX7" fmla="*/ 8258426 w 12192152"/>
              <a:gd name="connsiteY7" fmla="*/ 6858000 h 6858000"/>
              <a:gd name="connsiteX8" fmla="*/ 6400952 w 12192152"/>
              <a:gd name="connsiteY8" fmla="*/ 6858000 h 6858000"/>
              <a:gd name="connsiteX9" fmla="*/ 0 w 1219215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152" h="6858000">
                <a:moveTo>
                  <a:pt x="0" y="0"/>
                </a:moveTo>
                <a:lnTo>
                  <a:pt x="12192000" y="0"/>
                </a:lnTo>
                <a:lnTo>
                  <a:pt x="12192000" y="1230313"/>
                </a:lnTo>
                <a:lnTo>
                  <a:pt x="12192152" y="1230313"/>
                </a:lnTo>
                <a:lnTo>
                  <a:pt x="12192152" y="6858000"/>
                </a:lnTo>
                <a:lnTo>
                  <a:pt x="12192000" y="6858000"/>
                </a:lnTo>
                <a:lnTo>
                  <a:pt x="11611208" y="6858000"/>
                </a:lnTo>
                <a:lnTo>
                  <a:pt x="8258426" y="6858000"/>
                </a:lnTo>
                <a:lnTo>
                  <a:pt x="6400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D3AC31D1-956B-4E28-946A-2C96547A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958" y="2256519"/>
            <a:ext cx="4931041" cy="4601481"/>
          </a:xfrm>
          <a:custGeom>
            <a:avLst/>
            <a:gdLst>
              <a:gd name="connsiteX0" fmla="*/ 2486924 w 4930888"/>
              <a:gd name="connsiteY0" fmla="*/ 1242 h 4601481"/>
              <a:gd name="connsiteX1" fmla="*/ 3569373 w 4930888"/>
              <a:gd name="connsiteY1" fmla="*/ 324180 h 4601481"/>
              <a:gd name="connsiteX2" fmla="*/ 4856237 w 4930888"/>
              <a:gd name="connsiteY2" fmla="*/ 1766523 h 4601481"/>
              <a:gd name="connsiteX3" fmla="*/ 4930888 w 4930888"/>
              <a:gd name="connsiteY3" fmla="*/ 1950929 h 4601481"/>
              <a:gd name="connsiteX4" fmla="*/ 4930887 w 4930888"/>
              <a:gd name="connsiteY4" fmla="*/ 3928932 h 4601481"/>
              <a:gd name="connsiteX5" fmla="*/ 4836867 w 4930888"/>
              <a:gd name="connsiteY5" fmla="*/ 4118749 h 4601481"/>
              <a:gd name="connsiteX6" fmla="*/ 4475081 w 4930888"/>
              <a:gd name="connsiteY6" fmla="*/ 4521219 h 4601481"/>
              <a:gd name="connsiteX7" fmla="*/ 4350096 w 4930888"/>
              <a:gd name="connsiteY7" fmla="*/ 4601481 h 4601481"/>
              <a:gd name="connsiteX8" fmla="*/ 997314 w 4930888"/>
              <a:gd name="connsiteY8" fmla="*/ 4601481 h 4601481"/>
              <a:gd name="connsiteX9" fmla="*/ 892839 w 4930888"/>
              <a:gd name="connsiteY9" fmla="*/ 4484500 h 4601481"/>
              <a:gd name="connsiteX10" fmla="*/ 407190 w 4930888"/>
              <a:gd name="connsiteY10" fmla="*/ 3560851 h 4601481"/>
              <a:gd name="connsiteX11" fmla="*/ 201278 w 4930888"/>
              <a:gd name="connsiteY11" fmla="*/ 1442390 h 4601481"/>
              <a:gd name="connsiteX12" fmla="*/ 2486924 w 4930888"/>
              <a:gd name="connsiteY12" fmla="*/ 1242 h 460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8" h="4601481">
                <a:moveTo>
                  <a:pt x="2486924" y="1242"/>
                </a:moveTo>
                <a:cubicBezTo>
                  <a:pt x="2843346" y="13471"/>
                  <a:pt x="3209340" y="116315"/>
                  <a:pt x="3569373" y="324180"/>
                </a:cubicBezTo>
                <a:cubicBezTo>
                  <a:pt x="4132717" y="649427"/>
                  <a:pt x="4585942" y="1173552"/>
                  <a:pt x="4856237" y="1766523"/>
                </a:cubicBezTo>
                <a:lnTo>
                  <a:pt x="4930888" y="1950929"/>
                </a:lnTo>
                <a:lnTo>
                  <a:pt x="4930887" y="3928932"/>
                </a:lnTo>
                <a:lnTo>
                  <a:pt x="4836867" y="4118749"/>
                </a:lnTo>
                <a:cubicBezTo>
                  <a:pt x="4733860" y="4297162"/>
                  <a:pt x="4611784" y="4422506"/>
                  <a:pt x="4475081" y="4521219"/>
                </a:cubicBezTo>
                <a:lnTo>
                  <a:pt x="4350096" y="4601481"/>
                </a:lnTo>
                <a:lnTo>
                  <a:pt x="997314" y="4601481"/>
                </a:lnTo>
                <a:lnTo>
                  <a:pt x="892839" y="4484500"/>
                </a:lnTo>
                <a:cubicBezTo>
                  <a:pt x="678468" y="4214960"/>
                  <a:pt x="542823" y="3894418"/>
                  <a:pt x="407190" y="3560851"/>
                </a:cubicBezTo>
                <a:cubicBezTo>
                  <a:pt x="109258" y="2828168"/>
                  <a:pt x="-222538" y="2176460"/>
                  <a:pt x="201278" y="1442390"/>
                </a:cubicBezTo>
                <a:cubicBezTo>
                  <a:pt x="727746" y="530520"/>
                  <a:pt x="1576072" y="-30012"/>
                  <a:pt x="2486924" y="1242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effectLst>
            <a:outerShdw sx="110000" sy="110000" algn="ctr" rotWithShape="0">
              <a:schemeClr val="bg1">
                <a:alpha val="50000"/>
              </a:schemeClr>
            </a:outerShdw>
          </a:effectLst>
        </p:spPr>
        <p:txBody>
          <a:bodyPr wrap="square" lIns="548640" rIns="457200" bIns="1737360" rtlCol="0">
            <a:noAutofit/>
          </a:bodyPr>
          <a:lstStyle>
            <a:lvl1pPr>
              <a:lnSpc>
                <a:spcPct val="110000"/>
              </a:lnSpc>
              <a:defRPr sz="2400" spc="0" baseline="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DA0673F-81CD-4FD2-A0E2-2B800F67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81549" y="1757155"/>
            <a:ext cx="5433311" cy="5118625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734C383-6DCF-4C3B-8D34-B514D59344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6870" y="5261547"/>
            <a:ext cx="3848429" cy="678633"/>
          </a:xfrm>
        </p:spPr>
        <p:txBody>
          <a:bodyPr rtlCol="0" anchor="t">
            <a:normAutofit/>
          </a:bodyPr>
          <a:lstStyle>
            <a:lvl1pPr marL="0" indent="0">
              <a:defRPr/>
            </a:lvl1pPr>
          </a:lstStyle>
          <a:p>
            <a:pPr rtl="0"/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0B4B380-E466-46B3-B541-B6D16675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9280" cy="457200"/>
          </a:xfrm>
        </p:spPr>
        <p:txBody>
          <a:bodyPr rtlCol="0"/>
          <a:lstStyle/>
          <a:p>
            <a:pPr rtl="0"/>
            <a:r>
              <a:rPr lang="en-GB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19723AE5-0785-4E75-8F8A-05858679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 rtlCol="0"/>
          <a:lstStyle/>
          <a:p>
            <a:pPr algn="r" rtl="0"/>
            <a:r>
              <a:rPr lang="en-GB"/>
              <a:t>2/3/20XX</a:t>
            </a:r>
            <a:endParaRPr lang="en-GB" dirty="0"/>
          </a:p>
        </p:txBody>
      </p:sp>
      <p:sp>
        <p:nvSpPr>
          <p:cNvPr id="13" name="Slide Number Placeholder 31">
            <a:extLst>
              <a:ext uri="{FF2B5EF4-FFF2-40B4-BE49-F238E27FC236}">
                <a16:creationId xmlns:a16="http://schemas.microsoft.com/office/drawing/2014/main" id="{17FECCBB-8049-41D8-AC1F-EF5DD957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662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B79B1E-6457-4C1A-89F2-EA41406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36164D-F9AC-477E-9F21-EBF15A4E1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06CD9F-8D15-4E8B-8E32-423B527E7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043A60-7623-431D-9540-C6F628A80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95F4F1-E095-4BE3-BCD6-DEC8FE3B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32" y="20935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0EC54D-D3B9-4AE7-B9F7-670EA01A9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96878" y="22459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EC6FACB-A48F-4A55-90AE-84C912FA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9E91105-2BC9-42C7-A758-798D095DA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A923D92-76D5-4997-A5E0-A5D1364B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71507" cy="1345269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FE53E61-C298-4BED-8B66-0A07A6B9B0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076AFBCF-9AAE-4A07-9BC3-421976742F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3320" y="4906758"/>
            <a:ext cx="1371600" cy="365760"/>
          </a:xfrm>
        </p:spPr>
        <p:txBody>
          <a:bodyPr rtlCol="0"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974AD54E-9176-41F1-A62B-4196EB01E8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33320" y="5197840"/>
            <a:ext cx="1371600" cy="697664"/>
          </a:xfrm>
        </p:spPr>
        <p:txBody>
          <a:bodyPr rtlCol="0"/>
          <a:lstStyle>
            <a:lvl1pPr algn="ctr">
              <a:lnSpc>
                <a:spcPct val="100000"/>
              </a:lnSpc>
              <a:defRPr sz="10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B6D0A3F-7049-4D75-83D4-CC7FFEC179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63C347DF-C40B-4DFE-8F25-D6E2243F36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60535" y="4906758"/>
            <a:ext cx="1371600" cy="365760"/>
          </a:xfrm>
        </p:spPr>
        <p:txBody>
          <a:bodyPr rtlCol="0"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283ACB1-B0B4-4D7B-9D01-8DCF81D9C0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0535" y="5197840"/>
            <a:ext cx="1371600" cy="697664"/>
          </a:xfrm>
        </p:spPr>
        <p:txBody>
          <a:bodyPr rtlCol="0"/>
          <a:lstStyle>
            <a:lvl1pPr algn="ctr">
              <a:lnSpc>
                <a:spcPct val="100000"/>
              </a:lnSpc>
              <a:defRPr sz="10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B78EE57-147F-4493-A816-173D6D6A9F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191" y="2374487"/>
            <a:ext cx="1899747" cy="1988131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5576746-90F9-4965-B8B6-4FF3DCC5F9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04900" y="4906758"/>
            <a:ext cx="1371600" cy="365760"/>
          </a:xfrm>
        </p:spPr>
        <p:txBody>
          <a:bodyPr rtlCol="0"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55A06C3-F76A-4B9C-AE9C-9F000ECB9C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900" y="5197840"/>
            <a:ext cx="1371600" cy="697664"/>
          </a:xfrm>
        </p:spPr>
        <p:txBody>
          <a:bodyPr rtlCol="0"/>
          <a:lstStyle>
            <a:lvl1pPr algn="ctr">
              <a:lnSpc>
                <a:spcPct val="100000"/>
              </a:lnSpc>
              <a:defRPr sz="10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D98840D-0D60-4A2C-8A1A-707061817F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54BC573-50DE-493D-9F73-93719350B8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1233" y="4906758"/>
            <a:ext cx="1371600" cy="365760"/>
          </a:xfrm>
        </p:spPr>
        <p:txBody>
          <a:bodyPr rtlCol="0"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068248F1-43F7-4B14-BFFA-442ACAC3E0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1233" y="5197840"/>
            <a:ext cx="1371600" cy="697664"/>
          </a:xfrm>
        </p:spPr>
        <p:txBody>
          <a:bodyPr rtlCol="0"/>
          <a:lstStyle>
            <a:lvl1pPr algn="ctr">
              <a:lnSpc>
                <a:spcPct val="100000"/>
              </a:lnSpc>
              <a:defRPr sz="10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2/3/20XX</a:t>
            </a:r>
          </a:p>
        </p:txBody>
      </p:sp>
      <p:sp>
        <p:nvSpPr>
          <p:cNvPr id="27" name="Slide Number Placeholder 31">
            <a:extLst>
              <a:ext uri="{FF2B5EF4-FFF2-40B4-BE49-F238E27FC236}">
                <a16:creationId xmlns:a16="http://schemas.microsoft.com/office/drawing/2014/main" id="{B29A3A0E-4CEE-4592-817D-64879509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96944F-19A6-46D1-9D9C-A7570E147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0429" y="0"/>
            <a:ext cx="7851142" cy="1239903"/>
          </a:xfrm>
          <a:custGeom>
            <a:avLst/>
            <a:gdLst>
              <a:gd name="connsiteX0" fmla="*/ 609697 w 7851142"/>
              <a:gd name="connsiteY0" fmla="*/ 0 h 1239903"/>
              <a:gd name="connsiteX1" fmla="*/ 7851142 w 7851142"/>
              <a:gd name="connsiteY1" fmla="*/ 0 h 1239903"/>
              <a:gd name="connsiteX2" fmla="*/ 7683059 w 7851142"/>
              <a:gd name="connsiteY2" fmla="*/ 102039 h 1239903"/>
              <a:gd name="connsiteX3" fmla="*/ 7334627 w 7851142"/>
              <a:gd name="connsiteY3" fmla="*/ 257976 h 1239903"/>
              <a:gd name="connsiteX4" fmla="*/ 4349591 w 7851142"/>
              <a:gd name="connsiteY4" fmla="*/ 990399 h 1239903"/>
              <a:gd name="connsiteX5" fmla="*/ 920383 w 7851142"/>
              <a:gd name="connsiteY5" fmla="*/ 175298 h 1239903"/>
              <a:gd name="connsiteX6" fmla="*/ 0 w 7851142"/>
              <a:gd name="connsiteY6" fmla="*/ 0 h 1239903"/>
              <a:gd name="connsiteX7" fmla="*/ 585485 w 7851142"/>
              <a:gd name="connsiteY7" fmla="*/ 0 h 1239903"/>
              <a:gd name="connsiteX8" fmla="*/ 922046 w 7851142"/>
              <a:gd name="connsiteY8" fmla="*/ 189899 h 1239903"/>
              <a:gd name="connsiteX9" fmla="*/ 4351255 w 7851142"/>
              <a:gd name="connsiteY9" fmla="*/ 1005000 h 1239903"/>
              <a:gd name="connsiteX10" fmla="*/ 7336292 w 7851142"/>
              <a:gd name="connsiteY10" fmla="*/ 272577 h 1239903"/>
              <a:gd name="connsiteX11" fmla="*/ 7482334 w 7851142"/>
              <a:gd name="connsiteY11" fmla="*/ 207218 h 1239903"/>
              <a:gd name="connsiteX12" fmla="*/ 7281089 w 7851142"/>
              <a:gd name="connsiteY12" fmla="*/ 310828 h 1239903"/>
              <a:gd name="connsiteX13" fmla="*/ 3968199 w 7851142"/>
              <a:gd name="connsiteY13" fmla="*/ 1201816 h 1239903"/>
              <a:gd name="connsiteX14" fmla="*/ 292676 w 7851142"/>
              <a:gd name="connsiteY14" fmla="*/ 186040 h 12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51142" h="1239903">
                <a:moveTo>
                  <a:pt x="609697" y="0"/>
                </a:moveTo>
                <a:lnTo>
                  <a:pt x="7851142" y="0"/>
                </a:lnTo>
                <a:lnTo>
                  <a:pt x="7683059" y="102039"/>
                </a:lnTo>
                <a:lnTo>
                  <a:pt x="7334627" y="257976"/>
                </a:lnTo>
                <a:cubicBezTo>
                  <a:pt x="6489021" y="610626"/>
                  <a:pt x="5464844" y="863287"/>
                  <a:pt x="4349591" y="990399"/>
                </a:cubicBezTo>
                <a:cubicBezTo>
                  <a:pt x="2776482" y="1169695"/>
                  <a:pt x="1869121" y="709828"/>
                  <a:pt x="920383" y="175298"/>
                </a:cubicBezTo>
                <a:close/>
                <a:moveTo>
                  <a:pt x="0" y="0"/>
                </a:moveTo>
                <a:lnTo>
                  <a:pt x="585485" y="0"/>
                </a:lnTo>
                <a:lnTo>
                  <a:pt x="922046" y="189899"/>
                </a:lnTo>
                <a:cubicBezTo>
                  <a:pt x="1870785" y="724430"/>
                  <a:pt x="2778146" y="1184296"/>
                  <a:pt x="4351255" y="1005000"/>
                </a:cubicBezTo>
                <a:cubicBezTo>
                  <a:pt x="5466508" y="877888"/>
                  <a:pt x="6490686" y="625227"/>
                  <a:pt x="7336292" y="272577"/>
                </a:cubicBezTo>
                <a:lnTo>
                  <a:pt x="7482334" y="207218"/>
                </a:lnTo>
                <a:lnTo>
                  <a:pt x="7281089" y="310828"/>
                </a:lnTo>
                <a:cubicBezTo>
                  <a:pt x="6357879" y="751161"/>
                  <a:pt x="5217641" y="1059409"/>
                  <a:pt x="3968199" y="1201816"/>
                </a:cubicBezTo>
                <a:cubicBezTo>
                  <a:pt x="2289734" y="1393120"/>
                  <a:pt x="1313827" y="834220"/>
                  <a:pt x="292676" y="18604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655" y="2312276"/>
            <a:ext cx="9566098" cy="3651504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2/3/20XX</a:t>
            </a:r>
          </a:p>
        </p:txBody>
      </p:sp>
      <p:sp>
        <p:nvSpPr>
          <p:cNvPr id="9" name="Slide Number Placeholder 31">
            <a:extLst>
              <a:ext uri="{FF2B5EF4-FFF2-40B4-BE49-F238E27FC236}">
                <a16:creationId xmlns:a16="http://schemas.microsoft.com/office/drawing/2014/main" id="{63557A7C-6DD4-467A-A5AE-BE8D2761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077E07-D80C-4CE0-AE55-BD2AB13FB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009863">
            <a:off x="6327232" y="-4031948"/>
            <a:ext cx="1437166" cy="8507948"/>
          </a:xfrm>
          <a:custGeom>
            <a:avLst/>
            <a:gdLst>
              <a:gd name="connsiteX0" fmla="*/ 0 w 974343"/>
              <a:gd name="connsiteY0" fmla="*/ 5768060 h 5768060"/>
              <a:gd name="connsiteX1" fmla="*/ 1859 w 974343"/>
              <a:gd name="connsiteY1" fmla="*/ 5751750 h 5768060"/>
              <a:gd name="connsiteX2" fmla="*/ 152053 w 974343"/>
              <a:gd name="connsiteY2" fmla="*/ 5544534 h 5768060"/>
              <a:gd name="connsiteX3" fmla="*/ 964380 w 974343"/>
              <a:gd name="connsiteY3" fmla="*/ 3297197 h 5768060"/>
              <a:gd name="connsiteX4" fmla="*/ 621280 w 974343"/>
              <a:gd name="connsiteY4" fmla="*/ 981599 h 5768060"/>
              <a:gd name="connsiteX5" fmla="*/ 562350 w 974343"/>
              <a:gd name="connsiteY5" fmla="*/ 834125 h 5768060"/>
              <a:gd name="connsiteX6" fmla="*/ 564561 w 974343"/>
              <a:gd name="connsiteY6" fmla="*/ 814726 h 5768060"/>
              <a:gd name="connsiteX7" fmla="*/ 631243 w 974343"/>
              <a:gd name="connsiteY7" fmla="*/ 981598 h 5768060"/>
              <a:gd name="connsiteX8" fmla="*/ 974343 w 974343"/>
              <a:gd name="connsiteY8" fmla="*/ 3297197 h 5768060"/>
              <a:gd name="connsiteX9" fmla="*/ 162016 w 974343"/>
              <a:gd name="connsiteY9" fmla="*/ 5544534 h 5768060"/>
              <a:gd name="connsiteX10" fmla="*/ 98313 w 974343"/>
              <a:gd name="connsiteY10" fmla="*/ 0 h 5768060"/>
              <a:gd name="connsiteX11" fmla="*/ 107976 w 974343"/>
              <a:gd name="connsiteY11" fmla="*/ 0 h 5768060"/>
              <a:gd name="connsiteX12" fmla="*/ 106851 w 974343"/>
              <a:gd name="connsiteY12" fmla="*/ 9874 h 576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4343" h="5768060">
                <a:moveTo>
                  <a:pt x="0" y="5768060"/>
                </a:moveTo>
                <a:lnTo>
                  <a:pt x="1859" y="5751750"/>
                </a:lnTo>
                <a:lnTo>
                  <a:pt x="152053" y="5544534"/>
                </a:lnTo>
                <a:cubicBezTo>
                  <a:pt x="584951" y="4946502"/>
                  <a:pt x="964380" y="4370609"/>
                  <a:pt x="964380" y="3297197"/>
                </a:cubicBezTo>
                <a:cubicBezTo>
                  <a:pt x="964380" y="2427490"/>
                  <a:pt x="844789" y="1625322"/>
                  <a:pt x="621280" y="981599"/>
                </a:cubicBezTo>
                <a:lnTo>
                  <a:pt x="562350" y="834125"/>
                </a:lnTo>
                <a:lnTo>
                  <a:pt x="564561" y="814726"/>
                </a:lnTo>
                <a:lnTo>
                  <a:pt x="631243" y="981598"/>
                </a:lnTo>
                <a:cubicBezTo>
                  <a:pt x="854752" y="1625322"/>
                  <a:pt x="974343" y="2427490"/>
                  <a:pt x="974343" y="3297197"/>
                </a:cubicBezTo>
                <a:cubicBezTo>
                  <a:pt x="974343" y="4370609"/>
                  <a:pt x="594915" y="4946502"/>
                  <a:pt x="162016" y="5544534"/>
                </a:cubicBezTo>
                <a:close/>
                <a:moveTo>
                  <a:pt x="98313" y="0"/>
                </a:moveTo>
                <a:lnTo>
                  <a:pt x="107976" y="0"/>
                </a:lnTo>
                <a:lnTo>
                  <a:pt x="106851" y="987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/>
              <a:t>2/3/20XX</a:t>
            </a:r>
            <a:endParaRPr lang="en-GB" spc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/>
              <a:t>Sample Footer Text</a:t>
            </a:r>
            <a:endParaRPr lang="en-GB" spc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 rtl="0"/>
            <a:fld id="{FAEF9944-A4F6-4C59-AEBD-678D6480B8EA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64" r:id="rId5"/>
    <p:sldLayoutId id="2147483768" r:id="rId6"/>
    <p:sldLayoutId id="2147483775" r:id="rId7"/>
    <p:sldLayoutId id="2147483679" r:id="rId8"/>
    <p:sldLayoutId id="2147483710" r:id="rId9"/>
    <p:sldLayoutId id="2147483776" r:id="rId10"/>
    <p:sldLayoutId id="2147483777" r:id="rId11"/>
    <p:sldLayoutId id="2147483778" r:id="rId12"/>
    <p:sldLayoutId id="2147483761" r:id="rId13"/>
    <p:sldLayoutId id="2147483674" r:id="rId14"/>
    <p:sldLayoutId id="2147483676" r:id="rId15"/>
    <p:sldLayoutId id="2147483678" r:id="rId16"/>
    <p:sldLayoutId id="2147483691" r:id="rId17"/>
    <p:sldLayoutId id="2147483680" r:id="rId18"/>
    <p:sldLayoutId id="2147483681" r:id="rId19"/>
  </p:sldLayoutIdLst>
  <p:hf hdr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st.github.com/andytlr/4104c667a62d8145aa3a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8" descr="Tractor spraying crops">
            <a:extLst>
              <a:ext uri="{FF2B5EF4-FFF2-40B4-BE49-F238E27FC236}">
                <a16:creationId xmlns:a16="http://schemas.microsoft.com/office/drawing/2014/main" id="{7B103EA2-F14D-4D47-8BE8-D1C3EDA583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1524" y="0"/>
            <a:ext cx="1218895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86996-3F9C-48D9-9B0A-0A2614B99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975" y="1695450"/>
            <a:ext cx="4452938" cy="4029075"/>
          </a:xfrm>
        </p:spPr>
        <p:txBody>
          <a:bodyPr rtlCol="0"/>
          <a:lstStyle/>
          <a:p>
            <a:pPr rtl="0"/>
            <a:r>
              <a:rPr lang="en-GB" sz="3600" dirty="0"/>
              <a:t>Spotify/</a:t>
            </a:r>
            <a:r>
              <a:rPr lang="en-GB" sz="3600" dirty="0" err="1"/>
              <a:t>Edamam</a:t>
            </a:r>
            <a:r>
              <a:rPr lang="en-GB" sz="3600" dirty="0"/>
              <a:t> Python Project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97E438EC-C32B-4BA7-B7BF-D7C47B983F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45417" y="4452155"/>
            <a:ext cx="3246438" cy="620588"/>
          </a:xfrm>
        </p:spPr>
        <p:txBody>
          <a:bodyPr rtlCol="0"/>
          <a:lstStyle/>
          <a:p>
            <a:pPr rtl="0"/>
            <a:r>
              <a:rPr lang="en-GB" dirty="0"/>
              <a:t>Lara Marina 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49BEF89-76DD-44A7-ACB9-8CB72C11A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300000" flipH="1">
            <a:off x="6652574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6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Seedling soil in the sunlight">
            <a:extLst>
              <a:ext uri="{FF2B5EF4-FFF2-40B4-BE49-F238E27FC236}">
                <a16:creationId xmlns:a16="http://schemas.microsoft.com/office/drawing/2014/main" id="{3DBC1EA4-CEC0-4946-B147-DB5F70AB5C6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/>
        </p:blipFill>
        <p:spPr/>
      </p:pic>
      <p:pic>
        <p:nvPicPr>
          <p:cNvPr id="16" name="Picture Placeholder 15" descr="Seedling soil in the sunlight">
            <a:extLst>
              <a:ext uri="{FF2B5EF4-FFF2-40B4-BE49-F238E27FC236}">
                <a16:creationId xmlns:a16="http://schemas.microsoft.com/office/drawing/2014/main" id="{3CB8AD46-F0A9-4BC7-9654-CFD400CE12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" b="252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664F-D996-450A-B049-CB96E808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2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63B090-9165-05F7-126A-E6B1F8B84A6D}"/>
              </a:ext>
            </a:extLst>
          </p:cNvPr>
          <p:cNvSpPr txBox="1">
            <a:spLocks/>
          </p:cNvSpPr>
          <p:nvPr/>
        </p:nvSpPr>
        <p:spPr>
          <a:xfrm>
            <a:off x="575401" y="0"/>
            <a:ext cx="4917906" cy="1598211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Introduction to Project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9D4DDE-61DD-B72E-294A-FE3D3C7AA9A5}"/>
              </a:ext>
            </a:extLst>
          </p:cNvPr>
          <p:cNvSpPr txBox="1">
            <a:spLocks/>
          </p:cNvSpPr>
          <p:nvPr/>
        </p:nvSpPr>
        <p:spPr>
          <a:xfrm>
            <a:off x="575401" y="1908951"/>
            <a:ext cx="4774784" cy="3651250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What it does:</a:t>
            </a:r>
          </a:p>
          <a:p>
            <a:r>
              <a:rPr lang="en-GB" dirty="0"/>
              <a:t>Integrates Spotify and </a:t>
            </a:r>
            <a:r>
              <a:rPr lang="en-GB" dirty="0" err="1"/>
              <a:t>Edamam</a:t>
            </a:r>
            <a:r>
              <a:rPr lang="en-GB" dirty="0"/>
              <a:t> APIs to recommend songs and recipes based on selected genre.</a:t>
            </a:r>
          </a:p>
          <a:p>
            <a:r>
              <a:rPr lang="en-GB" b="1" dirty="0"/>
              <a:t>What I wanted to create:</a:t>
            </a:r>
          </a:p>
          <a:p>
            <a:r>
              <a:rPr lang="en-GB" dirty="0"/>
              <a:t>A fun interactive app which combines music, food and vibes using individual user’s preferences fetched from their own Spotify libraries.</a:t>
            </a:r>
          </a:p>
        </p:txBody>
      </p:sp>
    </p:spTree>
    <p:extLst>
      <p:ext uri="{BB962C8B-B14F-4D97-AF65-F5344CB8AC3E}">
        <p14:creationId xmlns:p14="http://schemas.microsoft.com/office/powerpoint/2010/main" val="128230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eedling growing in soil in the sunlight ">
            <a:extLst>
              <a:ext uri="{FF2B5EF4-FFF2-40B4-BE49-F238E27FC236}">
                <a16:creationId xmlns:a16="http://schemas.microsoft.com/office/drawing/2014/main" id="{9D65E70B-E8A9-48A3-919D-4859EBE8776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3" name="Title 62">
            <a:extLst>
              <a:ext uri="{FF2B5EF4-FFF2-40B4-BE49-F238E27FC236}">
                <a16:creationId xmlns:a16="http://schemas.microsoft.com/office/drawing/2014/main" id="{9F278136-1732-4E41-8B33-CE377A68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717" y="0"/>
            <a:ext cx="9177627" cy="6855091"/>
          </a:xfrm>
        </p:spPr>
        <p:txBody>
          <a:bodyPr rtlCol="0"/>
          <a:lstStyle/>
          <a:p>
            <a:pPr algn="ctr" rtl="0"/>
            <a:br>
              <a:rPr lang="en-GB" sz="1800" b="0" dirty="0">
                <a:latin typeface="+mn-lt"/>
              </a:rPr>
            </a:br>
            <a:br>
              <a:rPr lang="en-GB" sz="1800" b="0" dirty="0">
                <a:latin typeface="+mn-lt"/>
              </a:rPr>
            </a:br>
            <a:endParaRPr lang="en-GB" sz="1800" b="0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2401C-2C89-406F-BCBF-51446162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45" name="Slide Number Placeholder 31">
            <a:extLst>
              <a:ext uri="{FF2B5EF4-FFF2-40B4-BE49-F238E27FC236}">
                <a16:creationId xmlns:a16="http://schemas.microsoft.com/office/drawing/2014/main" id="{730E543D-2A60-4460-8F1A-5EEDD421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109728" tIns="109728" rIns="109728" bIns="91440" rtlCol="0" anchor="b">
            <a:normAutofit/>
          </a:bodyPr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rtl="0"/>
            <a:fld id="{FAEF9944-A4F6-4C59-AEBD-678D6480B8EA}" type="slidenum">
              <a:rPr lang="en-GB" smtClean="0"/>
              <a:pPr rtl="0"/>
              <a:t>3</a:t>
            </a:fld>
            <a:endParaRPr lang="en-GB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BDE575A-F63B-4C74-9797-1CA462CFE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79573" y="1888177"/>
            <a:ext cx="4950221" cy="5017448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B8938-FD73-4339-875B-5DBFCCE69EF8}"/>
              </a:ext>
            </a:extLst>
          </p:cNvPr>
          <p:cNvSpPr txBox="1">
            <a:spLocks/>
          </p:cNvSpPr>
          <p:nvPr/>
        </p:nvSpPr>
        <p:spPr>
          <a:xfrm>
            <a:off x="527900" y="-403761"/>
            <a:ext cx="4917906" cy="1598211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My Code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8B8C7-4C29-C048-CF76-47BAE705DBAD}"/>
              </a:ext>
            </a:extLst>
          </p:cNvPr>
          <p:cNvSpPr txBox="1"/>
          <p:nvPr/>
        </p:nvSpPr>
        <p:spPr>
          <a:xfrm>
            <a:off x="4762005" y="1598210"/>
            <a:ext cx="641952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dirty="0">
                <a:latin typeface="+mn-lt"/>
              </a:rPr>
              <a:t>Uses </a:t>
            </a:r>
            <a:r>
              <a:rPr lang="en-GB" b="0" dirty="0" err="1">
                <a:latin typeface="+mn-lt"/>
              </a:rPr>
              <a:t>Spotipy</a:t>
            </a:r>
            <a:r>
              <a:rPr lang="en-GB" b="0" dirty="0">
                <a:latin typeface="+mn-lt"/>
              </a:rPr>
              <a:t> for Spotify API authentication/ data fetching.</a:t>
            </a:r>
            <a:br>
              <a:rPr lang="en-GB" b="0" dirty="0">
                <a:latin typeface="+mn-lt"/>
              </a:rPr>
            </a:br>
            <a:br>
              <a:rPr lang="en-GB" b="0" dirty="0">
                <a:latin typeface="+mn-lt"/>
              </a:rPr>
            </a:br>
            <a:r>
              <a:rPr lang="en-GB" b="0" dirty="0">
                <a:latin typeface="+mn-lt"/>
              </a:rPr>
              <a:t>Integration of </a:t>
            </a:r>
            <a:r>
              <a:rPr lang="en-GB" b="0" dirty="0" err="1">
                <a:latin typeface="+mn-lt"/>
              </a:rPr>
              <a:t>Edamam</a:t>
            </a:r>
            <a:r>
              <a:rPr lang="en-GB" b="0" dirty="0">
                <a:latin typeface="+mn-lt"/>
              </a:rPr>
              <a:t> API</a:t>
            </a:r>
            <a:br>
              <a:rPr lang="en-GB" b="0" dirty="0">
                <a:latin typeface="+mn-lt"/>
              </a:rPr>
            </a:br>
            <a:br>
              <a:rPr lang="en-GB" b="0" dirty="0">
                <a:latin typeface="+mn-lt"/>
              </a:rPr>
            </a:br>
            <a:r>
              <a:rPr lang="en-GB" b="0" dirty="0">
                <a:latin typeface="+mn-lt"/>
              </a:rPr>
              <a:t>Mapping genres to broad recipe themes/ cuisines using a dictionary.</a:t>
            </a:r>
          </a:p>
          <a:p>
            <a:pPr algn="ctr"/>
            <a:endParaRPr lang="en-GB" dirty="0"/>
          </a:p>
          <a:p>
            <a:pPr algn="ctr"/>
            <a:r>
              <a:rPr lang="en-GB" b="1" dirty="0"/>
              <a:t>How it works</a:t>
            </a:r>
          </a:p>
          <a:p>
            <a:pPr marL="342900" indent="-342900" algn="ctr">
              <a:buAutoNum type="arabicPeriod"/>
            </a:pPr>
            <a:r>
              <a:rPr lang="en-GB" dirty="0"/>
              <a:t>Fetches songs from user’s Spotify library</a:t>
            </a:r>
          </a:p>
          <a:p>
            <a:pPr marL="342900" indent="-342900" algn="ctr">
              <a:buAutoNum type="arabicPeriod"/>
            </a:pPr>
            <a:endParaRPr lang="en-GB" dirty="0"/>
          </a:p>
          <a:p>
            <a:pPr marL="342900" indent="-342900" algn="ctr">
              <a:buAutoNum type="arabicPeriod"/>
            </a:pPr>
            <a:r>
              <a:rPr lang="en-GB" dirty="0"/>
              <a:t>If none match the selected genre, Spotify’s most recent popular songs are fetched </a:t>
            </a:r>
          </a:p>
          <a:p>
            <a:pPr marL="342900" indent="-342900" algn="ctr">
              <a:buAutoNum type="arabicPeriod"/>
            </a:pPr>
            <a:endParaRPr lang="en-GB" dirty="0"/>
          </a:p>
          <a:p>
            <a:pPr marL="342900" indent="-342900" algn="ctr">
              <a:buAutoNum type="arabicPeriod"/>
            </a:pPr>
            <a:r>
              <a:rPr lang="en-GB" dirty="0"/>
              <a:t>Displays both songs and recipes with clickable URLs to external links (Spotify, and recipe sites sourced by </a:t>
            </a:r>
            <a:r>
              <a:rPr lang="en-GB" dirty="0" err="1"/>
              <a:t>Edamam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008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person, plant, green, vegetable">
            <a:extLst>
              <a:ext uri="{FF2B5EF4-FFF2-40B4-BE49-F238E27FC236}">
                <a16:creationId xmlns:a16="http://schemas.microsoft.com/office/drawing/2014/main" id="{EA4F8524-08FD-4770-8E76-4588EA2E16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" b="103"/>
          <a:stretch/>
        </p:blipFill>
        <p:spPr>
          <a:xfrm>
            <a:off x="0" y="0"/>
            <a:ext cx="4871651" cy="471684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EB0D-92FB-4F07-9F62-B73145EB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4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62090-C3FB-C604-5F37-F29778C8B8DD}"/>
              </a:ext>
            </a:extLst>
          </p:cNvPr>
          <p:cNvSpPr txBox="1"/>
          <p:nvPr/>
        </p:nvSpPr>
        <p:spPr>
          <a:xfrm>
            <a:off x="5438899" y="2738241"/>
            <a:ext cx="64195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GB" dirty="0"/>
              <a:t>API integration struggles.</a:t>
            </a:r>
          </a:p>
          <a:p>
            <a:pPr marL="342900" indent="-342900" algn="ctr">
              <a:buAutoNum type="arabicPeriod"/>
            </a:pPr>
            <a:endParaRPr lang="en-GB" dirty="0"/>
          </a:p>
          <a:p>
            <a:pPr algn="ctr"/>
            <a:r>
              <a:rPr lang="en-GB" dirty="0"/>
              <a:t>2. Working with .env files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3. Genre matching/ Linking 1 genre to multiple different cuisines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8F614F4-9DCD-A690-6B52-448544EA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099" y="-1"/>
            <a:ext cx="4917906" cy="1598211"/>
          </a:xfrm>
        </p:spPr>
        <p:txBody>
          <a:bodyPr rtlCol="0" anchor="b"/>
          <a:lstStyle/>
          <a:p>
            <a:pPr rtl="0"/>
            <a:r>
              <a:rPr lang="en-GB" dirty="0"/>
              <a:t>Challenges!</a:t>
            </a:r>
          </a:p>
        </p:txBody>
      </p:sp>
    </p:spTree>
    <p:extLst>
      <p:ext uri="{BB962C8B-B14F-4D97-AF65-F5344CB8AC3E}">
        <p14:creationId xmlns:p14="http://schemas.microsoft.com/office/powerpoint/2010/main" val="314817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DBBF1-92BE-1EDC-97C0-F20590B63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icture containing person, plant, green, vegetable">
            <a:extLst>
              <a:ext uri="{FF2B5EF4-FFF2-40B4-BE49-F238E27FC236}">
                <a16:creationId xmlns:a16="http://schemas.microsoft.com/office/drawing/2014/main" id="{2372540B-C915-A612-60C4-59CEEB5309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" b="103"/>
          <a:stretch/>
        </p:blipFill>
        <p:spPr>
          <a:xfrm>
            <a:off x="0" y="0"/>
            <a:ext cx="4871651" cy="471684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95D8-2AEF-FD3F-6326-77E093D6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5</a:t>
            </a:fld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1D9BFD-4B4E-D12D-D65E-FA015593D008}"/>
              </a:ext>
            </a:extLst>
          </p:cNvPr>
          <p:cNvSpPr txBox="1"/>
          <p:nvPr/>
        </p:nvSpPr>
        <p:spPr>
          <a:xfrm>
            <a:off x="5438899" y="2738241"/>
            <a:ext cx="64195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GB" dirty="0"/>
              <a:t>The chance to be creative and do something outside of the prompt. </a:t>
            </a:r>
          </a:p>
          <a:p>
            <a:pPr marL="342900" indent="-342900" algn="ctr">
              <a:buAutoNum type="arabicPeriod"/>
            </a:pPr>
            <a:r>
              <a:rPr lang="en-GB" dirty="0"/>
              <a:t>Seeing it all come together once the APIs were integrated</a:t>
            </a:r>
          </a:p>
          <a:p>
            <a:pPr marL="342900" indent="-342900" algn="ctr">
              <a:buAutoNum type="arabicPeriod"/>
            </a:pPr>
            <a:r>
              <a:rPr lang="en-GB" dirty="0"/>
              <a:t>Learning via trial and error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08D2659-FAAF-A432-70E0-081F896F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099" y="-1"/>
            <a:ext cx="4917906" cy="1598211"/>
          </a:xfrm>
        </p:spPr>
        <p:txBody>
          <a:bodyPr rtlCol="0" anchor="b"/>
          <a:lstStyle/>
          <a:p>
            <a:pPr rtl="0"/>
            <a:r>
              <a:rPr lang="en-GB" dirty="0"/>
              <a:t>What I enjoyed..</a:t>
            </a:r>
          </a:p>
        </p:txBody>
      </p:sp>
    </p:spTree>
    <p:extLst>
      <p:ext uri="{BB962C8B-B14F-4D97-AF65-F5344CB8AC3E}">
        <p14:creationId xmlns:p14="http://schemas.microsoft.com/office/powerpoint/2010/main" val="289572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B321-A9BF-467D-90CC-B7D41C7D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pPr rtl="0"/>
            <a:r>
              <a:rPr lang="en-GB" dirty="0"/>
              <a:t>How I’d extend the project:</a:t>
            </a:r>
          </a:p>
        </p:txBody>
      </p:sp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DEF738F3-3ED1-4807-B7DF-B6B70629C4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r="182"/>
          <a:stretch/>
        </p:blipFill>
        <p:spPr/>
      </p:pic>
      <p:pic>
        <p:nvPicPr>
          <p:cNvPr id="18" name="Picture Placeholder 17" descr="A person standing in a greenhouse">
            <a:extLst>
              <a:ext uri="{FF2B5EF4-FFF2-40B4-BE49-F238E27FC236}">
                <a16:creationId xmlns:a16="http://schemas.microsoft.com/office/drawing/2014/main" id="{59596EF7-C31A-47EF-8885-44BE94DB196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/>
        </p:blipFill>
        <p:spPr/>
      </p:pic>
      <p:pic>
        <p:nvPicPr>
          <p:cNvPr id="25" name="Picture Placeholder 24" descr="A picture containing person, wheel barrow, plants, green, vegetable">
            <a:extLst>
              <a:ext uri="{FF2B5EF4-FFF2-40B4-BE49-F238E27FC236}">
                <a16:creationId xmlns:a16="http://schemas.microsoft.com/office/drawing/2014/main" id="{26B4E439-15BE-4848-B2FE-CFA129F1B15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" b="568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77C5-9F6B-451C-B03D-A5E55E0D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82" y="2312988"/>
            <a:ext cx="4774784" cy="4087812"/>
          </a:xfrm>
        </p:spPr>
        <p:txBody>
          <a:bodyPr rtlCol="0">
            <a:normAutofit fontScale="92500" lnSpcReduction="10000"/>
          </a:bodyPr>
          <a:lstStyle/>
          <a:p>
            <a:pPr marL="285750" indent="-285750" rtl="0">
              <a:buFontTx/>
              <a:buChar char="-"/>
            </a:pPr>
            <a:r>
              <a:rPr lang="en-GB" dirty="0"/>
              <a:t>Save into a playlist</a:t>
            </a:r>
          </a:p>
          <a:p>
            <a:pPr marL="285750" indent="-285750" rtl="0">
              <a:buFontTx/>
              <a:buChar char="-"/>
            </a:pPr>
            <a:r>
              <a:rPr lang="en-GB" dirty="0"/>
              <a:t>Refine the dictionary so that multiple cuisines can be listed under genres. </a:t>
            </a:r>
          </a:p>
          <a:p>
            <a:pPr marL="285750" indent="-285750" rtl="0">
              <a:buFontTx/>
              <a:buChar char="-"/>
            </a:pPr>
            <a:r>
              <a:rPr lang="en-GB" dirty="0"/>
              <a:t>Find the top 10 most popular genres using the Spotify genre list </a:t>
            </a:r>
            <a:r>
              <a:rPr lang="en-GB" dirty="0">
                <a:hlinkClick r:id="rId6"/>
              </a:rPr>
              <a:t>https://gist.github.com/andytlr/4104c667a62d8145aa3a</a:t>
            </a:r>
            <a:r>
              <a:rPr lang="en-GB" dirty="0"/>
              <a:t> to refine the </a:t>
            </a:r>
            <a:r>
              <a:rPr lang="en-GB" dirty="0" err="1"/>
              <a:t>dic</a:t>
            </a:r>
            <a:r>
              <a:rPr lang="en-GB" dirty="0"/>
              <a:t> even more.</a:t>
            </a:r>
          </a:p>
          <a:p>
            <a:pPr marL="285750" indent="-285750" rtl="0">
              <a:buFontTx/>
              <a:buChar char="-"/>
            </a:pPr>
            <a:r>
              <a:rPr lang="en-GB" dirty="0"/>
              <a:t>Better recipe filtering/ a refresh button that gives the user new random recipes.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B7FA994-B153-45E4-B5FD-FF6CABD2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87864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248.tgt.Office_50301677_TF22750164_Win32_OJ112196140" id="{DCB5F806-EAA9-4FAD-A34C-3ADDBC12AD6D}" vid="{7DF6EAE3-79DE-4FCF-A444-4C75D8D4C7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E41239-C5EC-4F83-8E98-7D7D6C2BBF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E13122-F311-42FD-A551-F80E95967A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BD88FD9-F816-4DDA-AB4F-EFDCB988DB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{76C1B187-1BBF-45FB-8064-EA6B55E2772F}tf22750164_win32</Template>
  <TotalTime>78</TotalTime>
  <Words>590</Words>
  <Application>Microsoft Office PowerPoint</Application>
  <PresentationFormat>Widescreen</PresentationFormat>
  <Paragraphs>64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Meiryo</vt:lpstr>
      <vt:lpstr>Aptos</vt:lpstr>
      <vt:lpstr>Arial</vt:lpstr>
      <vt:lpstr>Calibri</vt:lpstr>
      <vt:lpstr>Corbel</vt:lpstr>
      <vt:lpstr>SketchLinesVTI</vt:lpstr>
      <vt:lpstr>Spotify/Edamam Python Project</vt:lpstr>
      <vt:lpstr>PowerPoint Presentation</vt:lpstr>
      <vt:lpstr>  </vt:lpstr>
      <vt:lpstr>Challenges!</vt:lpstr>
      <vt:lpstr>What I enjoyed..</vt:lpstr>
      <vt:lpstr>How I’d extend the project: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Lara Marina</dc:creator>
  <cp:lastModifiedBy>Lara Marina</cp:lastModifiedBy>
  <cp:revision>1</cp:revision>
  <dcterms:created xsi:type="dcterms:W3CDTF">2025-01-08T19:55:40Z</dcterms:created>
  <dcterms:modified xsi:type="dcterms:W3CDTF">2025-01-08T21:14:16Z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